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2ZWSwvXxreY01nMBJW9Ug" hashData="UJCmt8V+vg+7OhR90SMM289t4t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69696"/>
    <a:srgbClr val="003300"/>
    <a:srgbClr val="00FF00"/>
    <a:srgbClr val="99FF66"/>
    <a:srgbClr val="996633"/>
    <a:srgbClr val="663300"/>
    <a:srgbClr val="333300"/>
    <a:srgbClr val="33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215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15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215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0F41240-2F71-45DD-B775-BEAC66FB414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F7145E-038D-46AD-A392-F58B53F895EA}" type="slidenum">
              <a:rPr lang="es-ES"/>
              <a:pPr/>
              <a:t>1</a:t>
            </a:fld>
            <a:endParaRPr lang="es-E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FC293F-9675-40A7-BA80-7642BFAEA860}" type="slidenum">
              <a:rPr lang="es-ES"/>
              <a:pPr/>
              <a:t>2</a:t>
            </a:fld>
            <a:endParaRPr lang="es-ES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6E991D-C234-4A53-AD50-B85D9F0D5067}" type="slidenum">
              <a:rPr lang="es-ES"/>
              <a:pPr/>
              <a:t>3</a:t>
            </a:fld>
            <a:endParaRPr lang="es-E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9E7DFA-9BD5-47F7-8DCC-8B37B8F8174C}" type="slidenum">
              <a:rPr lang="es-ES"/>
              <a:pPr/>
              <a:t>4</a:t>
            </a:fld>
            <a:endParaRPr lang="es-ES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AD1EF2-0EA0-4034-8A61-8D97833C3B68}" type="slidenum">
              <a:rPr lang="es-ES"/>
              <a:pPr/>
              <a:t>5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09D247-97A7-4543-9D36-1491CFFB1EA7}" type="slidenum">
              <a:rPr lang="es-ES"/>
              <a:pPr/>
              <a:t>6</a:t>
            </a:fld>
            <a:endParaRPr lang="es-ES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850B78-E5AF-48CA-938C-C65B6D2FCB56}" type="slidenum">
              <a:rPr lang="es-ES"/>
              <a:pPr/>
              <a:t>7</a:t>
            </a:fld>
            <a:endParaRPr lang="es-E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A928AA-F24D-48E9-98A4-7F2CBBA94F08}" type="slidenum">
              <a:rPr lang="es-ES"/>
              <a:pPr/>
              <a:t>8</a:t>
            </a:fld>
            <a:endParaRPr lang="es-ES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EA85D9F-CD0D-4D4B-97AA-0180011CD9A9}" type="slidenum">
              <a:rPr lang="es-ES"/>
              <a:pPr/>
              <a:t>9</a:t>
            </a:fld>
            <a:endParaRPr lang="es-E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CB0EE0-41CA-40AF-B8D0-C5E01F924A49}" type="slidenum">
              <a:rPr lang="es-ES"/>
              <a:pPr/>
              <a:t>10</a:t>
            </a:fld>
            <a:endParaRPr lang="es-ES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280BBF-20AE-4CA2-8AEE-2B35DDC2979A}" type="slidenum">
              <a:rPr lang="es-ES"/>
              <a:pPr/>
              <a:t>11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FCD36-3F23-40BA-90C9-EFABF2D81A0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2CBB95-0591-409F-8507-A970BFCE22C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C24C64-C7F3-460F-8460-286D9990775E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5BFF55-6CDB-4032-95A8-8326A796064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463F7-25BA-406E-A97E-A2365D2F035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FDCC80-070A-42BF-9EDC-26B4DEF58DC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AC87BF-781C-4110-9060-88FAACCF41E6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946BA-54F1-40CB-9C87-712823C31F3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336278-40C0-4935-907F-47000EC21F0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AF50F-1F3F-424F-BD54-6E944CCC76F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9638C7-F56E-4AA5-A906-B1105FFE473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Click="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9137B3-F09E-420D-B0B4-BE762A2A716E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 descr="17783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1258888" y="1341438"/>
            <a:ext cx="6697662" cy="23034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4400" kern="10" dirty="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9FF66"/>
                    </a:gs>
                    <a:gs pos="50000">
                      <a:srgbClr val="003300"/>
                    </a:gs>
                    <a:gs pos="100000">
                      <a:srgbClr val="99FF66"/>
                    </a:gs>
                  </a:gsLst>
                  <a:lin ang="18900000" scaled="1"/>
                </a:gradFill>
                <a:latin typeface="Impact"/>
              </a:rPr>
              <a:t>AMIGOS SON CAMINOS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23850" y="6021388"/>
            <a:ext cx="14398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1600" b="1" i="1">
                <a:solidFill>
                  <a:schemeClr val="bg1"/>
                </a:solidFill>
                <a:latin typeface="Lucida Calligraphy" pitchFamily="66" charset="0"/>
              </a:rPr>
              <a:t>Bety</a:t>
            </a:r>
            <a:endParaRPr lang="es-ES" sz="1600" b="1" i="1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0906">
    <p:fade/>
    <p:sndAc>
      <p:stSnd loop="1">
        <p:snd r:embed="rId3" name="Baden Powel - Se todos fossem iguais a você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23648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95288" y="3284538"/>
            <a:ext cx="4175125" cy="3013075"/>
          </a:xfrm>
          <a:prstGeom prst="rect">
            <a:avLst/>
          </a:prstGeom>
          <a:solidFill>
            <a:srgbClr val="996633">
              <a:alpha val="44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rgbClr val="FFFF99"/>
                </a:solidFill>
                <a:latin typeface="Monotype Corsiva" pitchFamily="66" charset="0"/>
              </a:rPr>
              <a:t>Ciertos amigos son indispensables, simples, como aquel caminito de tierra de los pueblos pequeños, en donde desde lo alto de la colina podemos verlo entero. Sabemos a dónde podemos ir y hasta podemos llegar.</a:t>
            </a:r>
          </a:p>
          <a:p>
            <a:pPr algn="ctr"/>
            <a:r>
              <a:rPr lang="pt-BR" sz="2400">
                <a:solidFill>
                  <a:srgbClr val="FFFF99"/>
                </a:solidFill>
                <a:latin typeface="Monotype Corsiva" pitchFamily="66" charset="0"/>
              </a:rPr>
              <a:t>Son transparentes y confiables.</a:t>
            </a:r>
          </a:p>
        </p:txBody>
      </p:sp>
    </p:spTree>
  </p:cSld>
  <p:clrMapOvr>
    <a:masterClrMapping/>
  </p:clrMapOvr>
  <p:transition spd="slow" advClick="0" advTm="2580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20640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5003800" y="4149725"/>
            <a:ext cx="3887788" cy="2282825"/>
          </a:xfrm>
          <a:prstGeom prst="rect">
            <a:avLst/>
          </a:prstGeom>
          <a:solidFill>
            <a:srgbClr val="333300">
              <a:alpha val="4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rgbClr val="FFFF66"/>
                </a:solidFill>
                <a:latin typeface="Monotype Corsiva" pitchFamily="66" charset="0"/>
              </a:rPr>
              <a:t>Otros, acaban de llegar. Como caminos que sólo conocemos por el guía y nos vamos aventurando sin saber mucho de sus límites. Es un camino desconocido, pero que siempre vale la pena caminar.</a:t>
            </a:r>
          </a:p>
        </p:txBody>
      </p:sp>
    </p:spTree>
  </p:cSld>
  <p:clrMapOvr>
    <a:masterClrMapping/>
  </p:clrMapOvr>
  <p:transition spd="slow" advClick="0" advTm="2226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23718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4500563" y="476250"/>
            <a:ext cx="4464050" cy="2282825"/>
          </a:xfrm>
          <a:prstGeom prst="rect">
            <a:avLst/>
          </a:prstGeom>
          <a:solidFill>
            <a:schemeClr val="tx1">
              <a:alpha val="42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chemeClr val="bg1"/>
                </a:solidFill>
                <a:latin typeface="Monotype Corsiva" pitchFamily="66" charset="0"/>
              </a:rPr>
              <a:t>Hay amigos que nos recuerdan a aquellos caminos vecinales, que poco usamos, poco vemos, pero sabemos que cuando necesitamos, él estará allá. Podemos pasar y cortar camino; aún lejos, siempre están en nuestra memoria.</a:t>
            </a:r>
          </a:p>
        </p:txBody>
      </p:sp>
    </p:spTree>
  </p:cSld>
  <p:clrMapOvr>
    <a:masterClrMapping/>
  </p:clrMapOvr>
  <p:transition spd="slow" advClick="0" advTm="2392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4" name="Picture 10" descr="carretera_simancas_velilla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96600"/>
          </a:solidFill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50825" y="549275"/>
            <a:ext cx="3816350" cy="3378200"/>
          </a:xfrm>
          <a:prstGeom prst="rect">
            <a:avLst/>
          </a:prstGeom>
          <a:solidFill>
            <a:srgbClr val="9966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rgbClr val="FFFF99"/>
                </a:solidFill>
                <a:latin typeface="Monotype Corsiva" pitchFamily="66" charset="0"/>
              </a:rPr>
              <a:t>Por cierto, también existen amigos que infelizmente, nos recuerdan aquellos caminos maravillosos, con pistas largas y asfalto siempre nuevo, pero que engañan al conductor, pues son llenas de curvas peligrosas, y cuando menos lo esperas...eres atraído por la confianza excesiva.</a:t>
            </a:r>
          </a:p>
        </p:txBody>
      </p:sp>
    </p:spTree>
  </p:cSld>
  <p:clrMapOvr>
    <a:masterClrMapping/>
  </p:clrMapOvr>
  <p:transition spd="slow" advClick="0" advTm="2933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23850" y="3213100"/>
            <a:ext cx="4103688" cy="3378200"/>
          </a:xfrm>
          <a:prstGeom prst="rect">
            <a:avLst/>
          </a:prstGeom>
          <a:solidFill>
            <a:srgbClr val="99CC00">
              <a:alpha val="44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rgbClr val="FFFF99"/>
                </a:solidFill>
                <a:latin typeface="Monotype Corsiva" pitchFamily="66" charset="0"/>
              </a:rPr>
              <a:t>Y existen amigos que son aquellos caminos que desaparecieron, no existen más, pero que siempre relacionan nuestra emoción a una nostalgia. Nostalgia de un paisaje, un pedazo de aquel camino que dejó marcas profundas en nuestro corazón. Se fueron, pero quedaron impregnados en nuestra alma.</a:t>
            </a:r>
          </a:p>
        </p:txBody>
      </p:sp>
    </p:spTree>
  </p:cSld>
  <p:clrMapOvr>
    <a:masterClrMapping/>
  </p:clrMapOvr>
  <p:transition spd="slow" advClick="0" advTm="2993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1172860011_CBF3E6E02030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4787900" y="476250"/>
            <a:ext cx="3816350" cy="2647950"/>
          </a:xfrm>
          <a:prstGeom prst="rect">
            <a:avLst/>
          </a:prstGeom>
          <a:solidFill>
            <a:srgbClr val="996600">
              <a:alpha val="46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400">
                <a:solidFill>
                  <a:srgbClr val="FFFF99"/>
                </a:solidFill>
                <a:latin typeface="Monotype Corsiva" pitchFamily="66" charset="0"/>
              </a:rPr>
              <a:t>En un viaje de la vida, que puede ser larga ó corta, los amigos son más que caminos, con carteles que indican una dirección en aquellos momentos en que más necesitamos. A veces son nuestro propio camino.</a:t>
            </a:r>
          </a:p>
        </p:txBody>
      </p:sp>
    </p:spTree>
  </p:cSld>
  <p:clrMapOvr>
    <a:masterClrMapping/>
  </p:clrMapOvr>
  <p:transition spd="slow" advClick="0" advTm="227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6" name="Picture 10" descr="1172860017_D3F2F0EE20E220E2E5F1E5EDEDE5EC20EBE5F1F32030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292725" y="46529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>
              <a:solidFill>
                <a:srgbClr val="990033"/>
              </a:solidFill>
            </a:endParaRP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>
          <a:xfrm>
            <a:off x="4643438" y="765175"/>
            <a:ext cx="3887787" cy="1368425"/>
          </a:xfrm>
          <a:solidFill>
            <a:srgbClr val="003300">
              <a:alpha val="42000"/>
            </a:srgbClr>
          </a:solidFill>
        </p:spPr>
        <p:txBody>
          <a:bodyPr/>
          <a:lstStyle/>
          <a:p>
            <a:r>
              <a:rPr lang="pt-BR" sz="2400">
                <a:solidFill>
                  <a:srgbClr val="DDDDDD"/>
                </a:solidFill>
                <a:latin typeface="Monotype Corsiva" pitchFamily="66" charset="0"/>
              </a:rPr>
              <a:t>Deja a tus viejos amigos saber que</a:t>
            </a:r>
            <a:br>
              <a:rPr lang="pt-BR" sz="2400">
                <a:solidFill>
                  <a:srgbClr val="DDDDDD"/>
                </a:solidFill>
                <a:latin typeface="Monotype Corsiva" pitchFamily="66" charset="0"/>
              </a:rPr>
            </a:br>
            <a:r>
              <a:rPr lang="pt-BR" sz="2400">
                <a:solidFill>
                  <a:srgbClr val="DDDDDD"/>
                </a:solidFill>
                <a:latin typeface="Monotype Corsiva" pitchFamily="66" charset="0"/>
              </a:rPr>
              <a:t>nunca los olvidaste y dile a los nuevos que nunca los olvidarás....</a:t>
            </a:r>
          </a:p>
        </p:txBody>
      </p:sp>
    </p:spTree>
  </p:cSld>
  <p:clrMapOvr>
    <a:masterClrMapping/>
  </p:clrMapOvr>
  <p:transition spd="slow" advClick="0" advTm="1373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treehsyv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395288" y="404813"/>
            <a:ext cx="4321175" cy="3168650"/>
          </a:xfrm>
          <a:solidFill>
            <a:schemeClr val="tx1">
              <a:alpha val="34000"/>
            </a:schemeClr>
          </a:solidFill>
          <a:ln/>
        </p:spPr>
        <p:txBody>
          <a:bodyPr/>
          <a:lstStyle/>
          <a:p>
            <a:r>
              <a:rPr lang="pt-BR" sz="2400">
                <a:solidFill>
                  <a:schemeClr val="bg1"/>
                </a:solidFill>
                <a:latin typeface="Monotype Corsiva" pitchFamily="66" charset="0"/>
              </a:rPr>
              <a:t/>
            </a:r>
            <a:br>
              <a:rPr lang="pt-BR" sz="2400">
                <a:solidFill>
                  <a:schemeClr val="bg1"/>
                </a:solidFill>
                <a:latin typeface="Monotype Corsiva" pitchFamily="66" charset="0"/>
              </a:rPr>
            </a:br>
            <a:r>
              <a:rPr lang="pt-BR" sz="2400">
                <a:solidFill>
                  <a:schemeClr val="bg1"/>
                </a:solidFill>
                <a:latin typeface="Monotype Corsiva" pitchFamily="66" charset="0"/>
              </a:rPr>
              <a:t>Recuerda,todos necesitamos de amigos... Hay momentos en nuestra vida que te sentirás solo, pero si tienes amigos verdaderos nunca lo  estarás , pues tienes la confianza de que existe alguien, en algún lugar, que gusta de tí y que siempre estará listo para ayudarte....</a:t>
            </a:r>
            <a:br>
              <a:rPr lang="pt-BR" sz="2400">
                <a:solidFill>
                  <a:schemeClr val="bg1"/>
                </a:solidFill>
                <a:latin typeface="Monotype Corsiva" pitchFamily="66" charset="0"/>
              </a:rPr>
            </a:br>
            <a:endParaRPr lang="pt-BR" sz="240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80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Arbres-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>
          <a:xfrm>
            <a:off x="5292725" y="476250"/>
            <a:ext cx="3492500" cy="3168650"/>
          </a:xfrm>
          <a:solidFill>
            <a:srgbClr val="336600">
              <a:alpha val="45000"/>
            </a:srgbClr>
          </a:solidFill>
        </p:spPr>
        <p:txBody>
          <a:bodyPr/>
          <a:lstStyle/>
          <a:p>
            <a:r>
              <a:rPr lang="pt-BR" sz="2400">
                <a:solidFill>
                  <a:srgbClr val="FFFF00"/>
                </a:solidFill>
                <a:latin typeface="Monotype Corsiva" pitchFamily="66" charset="0"/>
              </a:rPr>
              <a:t>Y siempre en momentos de dificultades, en momentos de necesidad, en aquellos momentos en que te estás sintiendo triste...son exactamente en esos momentos en que aparecen los verdaderos amigos...</a:t>
            </a:r>
          </a:p>
        </p:txBody>
      </p:sp>
    </p:spTree>
  </p:cSld>
  <p:clrMapOvr>
    <a:masterClrMapping/>
  </p:clrMapOvr>
  <p:transition spd="slow" advClick="0" advTm="2359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5" name="Picture 13" descr="231865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5292725" y="476250"/>
            <a:ext cx="3527425" cy="2808288"/>
          </a:xfrm>
          <a:solidFill>
            <a:srgbClr val="336600">
              <a:alpha val="42000"/>
            </a:srgbClr>
          </a:solidFill>
        </p:spPr>
        <p:txBody>
          <a:bodyPr/>
          <a:lstStyle/>
          <a:p>
            <a:r>
              <a:rPr lang="pt-BR" sz="2400">
                <a:solidFill>
                  <a:srgbClr val="FFFF99"/>
                </a:solidFill>
                <a:latin typeface="Monotype Corsiva" pitchFamily="66" charset="0"/>
              </a:rPr>
              <a:t>El tiempo que ganamos con cada amigo es lo que lo hace tan importante.</a:t>
            </a:r>
            <a:br>
              <a:rPr lang="pt-BR" sz="2400">
                <a:solidFill>
                  <a:srgbClr val="FFFF99"/>
                </a:solidFill>
                <a:latin typeface="Monotype Corsiva" pitchFamily="66" charset="0"/>
              </a:rPr>
            </a:br>
            <a:r>
              <a:rPr lang="pt-BR" sz="2400">
                <a:solidFill>
                  <a:srgbClr val="FFFF99"/>
                </a:solidFill>
                <a:latin typeface="Monotype Corsiva" pitchFamily="66" charset="0"/>
              </a:rPr>
              <a:t>Porque el tiempo que pasamos con amigos no es tiempo perdido, sino ganado, aprovechado, vivido.</a:t>
            </a:r>
          </a:p>
        </p:txBody>
      </p:sp>
    </p:spTree>
  </p:cSld>
  <p:clrMapOvr>
    <a:masterClrMapping/>
  </p:clrMapOvr>
  <p:transition spd="slow" advClick="0" advTm="318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1919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pp1919</Template>
  <TotalTime>1</TotalTime>
  <Words>354</Words>
  <Application>Microsoft Office PowerPoint</Application>
  <PresentationFormat>Presentación en pantalla (4:3)</PresentationFormat>
  <Paragraphs>26</Paragraphs>
  <Slides>12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Lucida Calligraphy</vt:lpstr>
      <vt:lpstr>Monotype Corsiva</vt:lpstr>
      <vt:lpstr>pp1919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Deja a tus viejos amigos saber que nunca los olvidaste y dile a los nuevos que nunca los olvidarás....</vt:lpstr>
      <vt:lpstr> Recuerda,todos necesitamos de amigos... Hay momentos en nuestra vida que te sentirás solo, pero si tienes amigos verdaderos nunca lo  estarás , pues tienes la confianza de que existe alguien, en algún lugar, que gusta de tí y que siempre estará listo para ayudarte.... </vt:lpstr>
      <vt:lpstr>Y siempre en momentos de dificultades, en momentos de necesidad, en aquellos momentos en que te estás sintiendo triste...son exactamente en esos momentos en que aparecen los verdaderos amigos...</vt:lpstr>
      <vt:lpstr>El tiempo que ganamos con cada amigo es lo que lo hace tan importante. Porque el tiempo que pasamos con amigos no es tiempo perdido, sino ganado, aprovechado, vivido.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2017-09-03T08:24:51Z</dcterms:created>
  <dcterms:modified xsi:type="dcterms:W3CDTF">2017-09-03T08:26:15Z</dcterms:modified>
</cp:coreProperties>
</file>