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1" r:id="rId4"/>
    <p:sldId id="268" r:id="rId5"/>
    <p:sldId id="260" r:id="rId6"/>
    <p:sldId id="262" r:id="rId7"/>
    <p:sldId id="279" r:id="rId8"/>
    <p:sldId id="272" r:id="rId9"/>
    <p:sldId id="264" r:id="rId10"/>
    <p:sldId id="269" r:id="rId11"/>
    <p:sldId id="278" r:id="rId12"/>
    <p:sldId id="275" r:id="rId13"/>
    <p:sldId id="259" r:id="rId14"/>
    <p:sldId id="271" r:id="rId15"/>
    <p:sldId id="261" r:id="rId16"/>
    <p:sldId id="284" r:id="rId17"/>
    <p:sldId id="289" r:id="rId18"/>
    <p:sldId id="283" r:id="rId19"/>
    <p:sldId id="291" r:id="rId20"/>
    <p:sldId id="277" r:id="rId21"/>
    <p:sldId id="295" r:id="rId22"/>
    <p:sldId id="287" r:id="rId23"/>
    <p:sldId id="286" r:id="rId24"/>
    <p:sldId id="294" r:id="rId25"/>
    <p:sldId id="296" r:id="rId26"/>
    <p:sldId id="297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OkPLzz2F60TeMozDoQ69Q==" hashData="YhNFISSGEUrei68YN/Y7A0/sE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D63300"/>
    <a:srgbClr val="600000"/>
    <a:srgbClr val="CC3300"/>
    <a:srgbClr val="800000"/>
    <a:srgbClr val="FFFF66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98" autoAdjust="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203C13-D59B-48C0-AD2D-3222F9E73C9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66D4C-009D-4A30-AED4-AB912D1A440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CB9BE6-7253-4FFB-9F7D-C29A425BDCE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4BA3E-B40D-4CDC-A344-5F57C9EA038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A1867E-DCE7-472B-86F8-3CED028A175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47C14-04B6-48F3-A415-518A29879AE5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ABC96F-2D1E-4C82-8AB5-7609A08FC4A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61BF7C-BC21-4897-B210-A0614D7D431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737530-5EF7-476B-8060-83C6BD124A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9258AC-A4F5-4CE6-8805-9398EE57C039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2E029-6BFE-4D3D-B604-9C79E944DE3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8CA227-3144-4B9E-AC43-B965B887280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A2107E3-6F97-4B68-A4F8-B1174D13FA4B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78BFCE7-211A-4948-8F1B-391ECD7CE9F1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2" name="Picture 4" descr="Picture 017-00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3" y="-88901"/>
            <a:ext cx="9180513" cy="6946901"/>
          </a:xfrm>
          <a:prstGeom prst="rect">
            <a:avLst/>
          </a:prstGeom>
          <a:noFill/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 rot="-985524">
            <a:off x="323850" y="1639888"/>
            <a:ext cx="3467100" cy="723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4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Lucida Calligraphy"/>
              </a:rPr>
              <a:t>Amigos Asi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-36513" y="6524625"/>
            <a:ext cx="792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Laly</a:t>
            </a:r>
          </a:p>
        </p:txBody>
      </p:sp>
    </p:spTree>
  </p:cSld>
  <p:clrMapOvr>
    <a:masterClrMapping/>
  </p:clrMapOvr>
  <p:transition spd="slow" advClick="0" advTm="2000">
    <p:fade/>
    <p:sndAc>
      <p:stSnd>
        <p:snd r:embed="rId2" name="01Los amigos asi-0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mis fotos21de Enero 2008 034anngel espectacular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175" y="0"/>
            <a:ext cx="5076825" cy="6858000"/>
          </a:xfrm>
          <a:prstGeom prst="rect">
            <a:avLst/>
          </a:prstGeom>
          <a:noFill/>
        </p:spPr>
      </p:pic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8323263" y="6518275"/>
            <a:ext cx="641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b="1">
                <a:solidFill>
                  <a:srgbClr val="800000"/>
                </a:solidFill>
              </a:rPr>
              <a:t>Laly</a:t>
            </a:r>
          </a:p>
        </p:txBody>
      </p:sp>
      <p:pic>
        <p:nvPicPr>
          <p:cNvPr id="28678" name="Picture 6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4716463" y="2770188"/>
            <a:ext cx="414337" cy="153987"/>
          </a:xfrm>
          <a:prstGeom prst="rect">
            <a:avLst/>
          </a:prstGeom>
          <a:noFill/>
        </p:spPr>
      </p:pic>
      <p:sp>
        <p:nvSpPr>
          <p:cNvPr id="28683" name="Rectangle 11"/>
          <p:cNvSpPr>
            <a:spLocks noChangeArrowheads="1"/>
          </p:cNvSpPr>
          <p:nvPr/>
        </p:nvSpPr>
        <p:spPr bwMode="auto">
          <a:xfrm rot="-989052">
            <a:off x="107950" y="2241550"/>
            <a:ext cx="3887788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b="1">
                <a:solidFill>
                  <a:srgbClr val="FF9900"/>
                </a:solidFill>
              </a:rPr>
              <a:t>      “Nuestra eterna amistad” </a:t>
            </a:r>
          </a:p>
          <a:p>
            <a:endParaRPr lang="es-ES" b="1">
              <a:solidFill>
                <a:srgbClr val="FF9900"/>
              </a:solidFill>
            </a:endParaRPr>
          </a:p>
          <a:p>
            <a:r>
              <a:rPr lang="es-ES" b="1">
                <a:solidFill>
                  <a:srgbClr val="FF9900"/>
                </a:solidFill>
              </a:rPr>
              <a:t> Es esa emoción inmensa de saber que estas AHÍ, aunque no te vea.</a:t>
            </a:r>
          </a:p>
          <a:p>
            <a:r>
              <a:rPr lang="es-ES" b="1">
                <a:solidFill>
                  <a:srgbClr val="FF9900"/>
                </a:solidFill>
              </a:rPr>
              <a:t>Eres una parte de mi y esto es lo bello </a:t>
            </a:r>
          </a:p>
          <a:p>
            <a:r>
              <a:rPr lang="es-ES" b="1">
                <a:solidFill>
                  <a:srgbClr val="FF9900"/>
                </a:solidFill>
              </a:rPr>
              <a:t>                                           </a:t>
            </a:r>
            <a:r>
              <a:rPr lang="es-ES" sz="2000" b="1">
                <a:solidFill>
                  <a:srgbClr val="FF9900"/>
                </a:solidFill>
                <a:latin typeface="Edwardian Script ITC" pitchFamily="66" charset="0"/>
              </a:rPr>
              <a:t>Laly</a:t>
            </a:r>
          </a:p>
        </p:txBody>
      </p:sp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2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8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8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8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4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8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8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8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28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8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86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40" name="Picture 4" descr="2015250474_729cb336ff_bbello paisaje otoñal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692275" y="5300663"/>
            <a:ext cx="59785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800000"/>
                </a:solidFill>
              </a:rPr>
              <a:t>Los Amigos así como tu como yo:</a:t>
            </a:r>
          </a:p>
          <a:p>
            <a:r>
              <a:rPr lang="es-ES" sz="2800" b="1">
                <a:solidFill>
                  <a:srgbClr val="800000"/>
                </a:solidFill>
              </a:rPr>
              <a:t>              de toda la vida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43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obanco otoñal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6675"/>
            <a:ext cx="9180513" cy="6991350"/>
          </a:xfrm>
          <a:prstGeom prst="rect">
            <a:avLst/>
          </a:prstGeom>
          <a:noFill/>
        </p:spPr>
      </p:pic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5724525" y="5445125"/>
            <a:ext cx="3168650" cy="126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s-ES" sz="2400" b="1">
                <a:solidFill>
                  <a:srgbClr val="FFFF99"/>
                </a:solidFill>
              </a:rPr>
              <a:t>Pocas veces se ven, como tu como yo</a:t>
            </a:r>
          </a:p>
          <a:p>
            <a:pPr>
              <a:spcBef>
                <a:spcPct val="20000"/>
              </a:spcBef>
            </a:pPr>
            <a:r>
              <a:rPr lang="es-ES" sz="2400" b="1">
                <a:solidFill>
                  <a:srgbClr val="FFFF99"/>
                </a:solidFill>
              </a:rPr>
              <a:t> y nunca se olvidan</a:t>
            </a:r>
          </a:p>
        </p:txBody>
      </p:sp>
      <p:pic>
        <p:nvPicPr>
          <p:cNvPr id="6150" name="Picture 6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6011863" y="1989138"/>
            <a:ext cx="414337" cy="153987"/>
          </a:xfrm>
          <a:prstGeom prst="rect">
            <a:avLst/>
          </a:prstGeom>
          <a:noFill/>
        </p:spPr>
      </p:pic>
      <p:pic>
        <p:nvPicPr>
          <p:cNvPr id="6152" name="Picture 8" descr="gif51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1318703">
            <a:off x="2241550" y="3079750"/>
            <a:ext cx="522288" cy="596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6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61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8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8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433_bbellisima barca otoñal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</p:spPr>
      </p:pic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3924300" y="333375"/>
            <a:ext cx="49688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9900"/>
                </a:solidFill>
              </a:rPr>
              <a:t>Hoy regreso hasta aquí y sin querer me cruzo contigo</a:t>
            </a:r>
          </a:p>
        </p:txBody>
      </p:sp>
      <p:pic>
        <p:nvPicPr>
          <p:cNvPr id="8199" name="Picture 7" descr="paloma.gif (38407 bytes)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413" y="2781300"/>
            <a:ext cx="1276350" cy="94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8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5" name="Picture 5" descr="mis fotos21de Enero 2008 032puente consiliacion-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1423988" y="5502275"/>
            <a:ext cx="62436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>
                <a:solidFill>
                  <a:srgbClr val="800000"/>
                </a:solidFill>
              </a:rPr>
              <a:t>Me da gusto decirlo en esta tierra hoy </a:t>
            </a:r>
          </a:p>
          <a:p>
            <a:r>
              <a:rPr lang="es-ES" sz="2800">
                <a:solidFill>
                  <a:srgbClr val="800000"/>
                </a:solidFill>
              </a:rPr>
              <a:t>                   vive una </a:t>
            </a:r>
            <a:r>
              <a:rPr lang="es-ES" sz="2800" b="1">
                <a:solidFill>
                  <a:srgbClr val="800000"/>
                </a:solidFill>
              </a:rPr>
              <a:t>AMIGA</a:t>
            </a:r>
          </a:p>
        </p:txBody>
      </p:sp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8388350" y="6508750"/>
            <a:ext cx="647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Laly</a:t>
            </a:r>
          </a:p>
        </p:txBody>
      </p:sp>
      <p:pic>
        <p:nvPicPr>
          <p:cNvPr id="25609" name="Picture 9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9113" y="908050"/>
            <a:ext cx="485775" cy="180975"/>
          </a:xfrm>
          <a:prstGeom prst="rect">
            <a:avLst/>
          </a:prstGeom>
          <a:noFill/>
        </p:spPr>
      </p:pic>
      <p:pic>
        <p:nvPicPr>
          <p:cNvPr id="25611" name="Picture 11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6157913" y="371475"/>
            <a:ext cx="414337" cy="153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56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barcas en puerto fiumicino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547813" y="5286375"/>
            <a:ext cx="5903912" cy="103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s-ES" sz="2800">
                <a:solidFill>
                  <a:srgbClr val="FFFF66"/>
                </a:solidFill>
              </a:rPr>
              <a:t>Tu ya sabes que si, que en ti en mi, </a:t>
            </a:r>
          </a:p>
          <a:p>
            <a:pPr>
              <a:spcBef>
                <a:spcPct val="20000"/>
              </a:spcBef>
            </a:pPr>
            <a:r>
              <a:rPr lang="es-ES" sz="2800">
                <a:solidFill>
                  <a:srgbClr val="FFFF66"/>
                </a:solidFill>
              </a:rPr>
              <a:t>                 hay un parecido</a:t>
            </a: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8323263" y="6426200"/>
            <a:ext cx="538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 b="1"/>
              <a:t>Laly</a:t>
            </a:r>
          </a:p>
        </p:txBody>
      </p:sp>
      <p:pic>
        <p:nvPicPr>
          <p:cNvPr id="18440" name="Picture 8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1547813" y="3275013"/>
            <a:ext cx="414337" cy="1539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184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4" name="Picture 4" descr="c_bbellisimo bsque otoñal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1116013" y="5570538"/>
            <a:ext cx="6005512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s-ES" sz="2800">
                <a:solidFill>
                  <a:srgbClr val="FF9900"/>
                </a:solidFill>
              </a:rPr>
              <a:t>Aunque a veces por ir y venir por ahí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s-ES" sz="2800">
                <a:solidFill>
                  <a:srgbClr val="FF9900"/>
                </a:solidFill>
              </a:rPr>
              <a:t>          no somos los mismos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2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_bcisnes espectacular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2268538" y="5170488"/>
            <a:ext cx="52292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CC3300"/>
                </a:solidFill>
              </a:rPr>
              <a:t>Los amigos así que no se ven</a:t>
            </a:r>
          </a:p>
          <a:p>
            <a:r>
              <a:rPr lang="es-ES" sz="2800" b="1">
                <a:solidFill>
                  <a:srgbClr val="CC3300"/>
                </a:solidFill>
              </a:rPr>
              <a:t>       quizás muy seguido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153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84" name="Picture 8" descr="Picture 047emtrada al restauran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38"/>
            <a:ext cx="9144000" cy="6929438"/>
          </a:xfrm>
          <a:prstGeom prst="rect">
            <a:avLst/>
          </a:prstGeom>
          <a:noFill/>
        </p:spPr>
      </p:pic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900113" y="5805488"/>
            <a:ext cx="74168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9900"/>
                </a:solidFill>
              </a:rPr>
              <a:t>Cuando nos encontramos lo festejamos </a:t>
            </a:r>
          </a:p>
          <a:p>
            <a:r>
              <a:rPr lang="es-ES" sz="2800" b="1">
                <a:solidFill>
                  <a:srgbClr val="FF9900"/>
                </a:solidFill>
              </a:rPr>
              <a:t>                      ¡ Vente conmigo!</a:t>
            </a: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7962900" y="6497638"/>
            <a:ext cx="538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FFFF99"/>
                </a:solidFill>
              </a:rPr>
              <a:t>Laly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4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4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8" name="Picture 4" descr="Picture 020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3419475" y="5661025"/>
            <a:ext cx="580548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s-ES" sz="2800" b="1">
                <a:solidFill>
                  <a:srgbClr val="FF9900"/>
                </a:solidFill>
              </a:rPr>
              <a:t>Nuestra vida es así viajar, cantar 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s-ES" sz="2800" b="1">
                <a:solidFill>
                  <a:srgbClr val="FF9900"/>
                </a:solidFill>
              </a:rPr>
              <a:t>        Es nuestro destino</a:t>
            </a: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107950" y="6426200"/>
            <a:ext cx="538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FFFF99"/>
                </a:solidFill>
              </a:rPr>
              <a:t>Laly</a:t>
            </a:r>
          </a:p>
        </p:txBody>
      </p:sp>
      <p:pic>
        <p:nvPicPr>
          <p:cNvPr id="21511" name="Picture 7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1187450" y="1187450"/>
            <a:ext cx="414338" cy="153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15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150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4" name="Picture 4" descr="b_bbelo otoñal 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2047875" y="5661025"/>
            <a:ext cx="48736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9900"/>
                </a:solidFill>
              </a:rPr>
              <a:t>A veces llorar, a veces reír  </a:t>
            </a:r>
          </a:p>
          <a:p>
            <a:r>
              <a:rPr lang="es-ES" sz="2800" b="1">
                <a:solidFill>
                  <a:srgbClr val="FF9900"/>
                </a:solidFill>
              </a:rPr>
              <a:t>        Seguir el camino</a:t>
            </a:r>
          </a:p>
        </p:txBody>
      </p:sp>
      <p:pic>
        <p:nvPicPr>
          <p:cNvPr id="5126" name="Picture 6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3886200" y="92075"/>
            <a:ext cx="319088" cy="1190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2" name="Picture 4" descr="_bhojas en el agua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1641475" y="5578475"/>
            <a:ext cx="55705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>
                <a:solidFill>
                  <a:srgbClr val="FFFF66"/>
                </a:solidFill>
              </a:rPr>
              <a:t>Nuestra vida es así: ganar, perder</a:t>
            </a:r>
          </a:p>
          <a:p>
            <a:r>
              <a:rPr lang="es-ES" sz="2800">
                <a:solidFill>
                  <a:srgbClr val="FFFF66"/>
                </a:solidFill>
              </a:rPr>
              <a:t>          Es siempre lo mismo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magico otoñal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1749425" y="5818188"/>
            <a:ext cx="65055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2800" b="1">
                <a:solidFill>
                  <a:srgbClr val="FFFF66"/>
                </a:solidFill>
              </a:rPr>
              <a:t>Y al final los amigos NO SE OLVIDAN</a:t>
            </a:r>
          </a:p>
          <a:p>
            <a:r>
              <a:rPr lang="es-ES" sz="2800" b="1">
                <a:solidFill>
                  <a:srgbClr val="FFFF66"/>
                </a:solidFill>
              </a:rPr>
              <a:t>                 de sus AMIGOS</a:t>
            </a:r>
          </a:p>
        </p:txBody>
      </p:sp>
      <p:pic>
        <p:nvPicPr>
          <p:cNvPr id="7174" name="Picture 6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6157913" y="4354513"/>
            <a:ext cx="414337" cy="1539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8" name="Picture 4" descr="552848546_448812146e_bbelo mar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</p:spPr>
      </p:pic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1619250" y="549275"/>
            <a:ext cx="7056438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66"/>
                </a:solidFill>
              </a:rPr>
              <a:t>Tu ya sabes que si, que en ti en mi</a:t>
            </a:r>
          </a:p>
          <a:p>
            <a:r>
              <a:rPr lang="es-ES" sz="2800" b="1">
                <a:solidFill>
                  <a:srgbClr val="FFFF66"/>
                </a:solidFill>
              </a:rPr>
              <a:t>                hay un parecido</a:t>
            </a:r>
          </a:p>
        </p:txBody>
      </p:sp>
      <p:pic>
        <p:nvPicPr>
          <p:cNvPr id="31750" name="Picture 6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21404">
            <a:off x="6157913" y="371475"/>
            <a:ext cx="414337" cy="153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17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7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8" name="Picture 4" descr="cMINO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1403350" y="5811838"/>
            <a:ext cx="69135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9900"/>
                </a:solidFill>
              </a:rPr>
              <a:t>Aunque a veces por ir y venir por ahí</a:t>
            </a:r>
          </a:p>
          <a:p>
            <a:r>
              <a:rPr lang="es-ES" sz="2800" b="1">
                <a:solidFill>
                  <a:srgbClr val="FF9900"/>
                </a:solidFill>
              </a:rPr>
              <a:t>          no somos los mismos</a:t>
            </a:r>
          </a:p>
        </p:txBody>
      </p:sp>
      <p:pic>
        <p:nvPicPr>
          <p:cNvPr id="36870" name="Picture 6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578596" flipV="1">
            <a:off x="3851275" y="3786188"/>
            <a:ext cx="200025" cy="74612"/>
          </a:xfrm>
          <a:prstGeom prst="rect">
            <a:avLst/>
          </a:prstGeom>
          <a:noFill/>
        </p:spPr>
      </p:pic>
      <p:pic>
        <p:nvPicPr>
          <p:cNvPr id="36873" name="Picture 9" descr="gif51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77138" y="3048000"/>
            <a:ext cx="522287" cy="5969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68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68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2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2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23 de Enero 2008 011 banco Tivoli-bello 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827088" y="6524625"/>
            <a:ext cx="792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/>
              <a:t>Laly</a:t>
            </a:r>
          </a:p>
        </p:txBody>
      </p:sp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1835150" y="5524500"/>
            <a:ext cx="5689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CC3300"/>
                </a:solidFill>
              </a:rPr>
              <a:t>Los amigos así que no se ven</a:t>
            </a:r>
          </a:p>
          <a:p>
            <a:r>
              <a:rPr lang="es-ES" sz="2800" b="1">
                <a:solidFill>
                  <a:srgbClr val="CC3300"/>
                </a:solidFill>
              </a:rPr>
              <a:t>       quizás muy seguido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0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07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mis fotos20 de Enero 2008 0231 cafè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251950" cy="6884988"/>
          </a:xfrm>
          <a:prstGeom prst="rect">
            <a:avLst/>
          </a:prstGeom>
          <a:noFill/>
        </p:spPr>
      </p:pic>
      <p:sp>
        <p:nvSpPr>
          <p:cNvPr id="38917" name="Rectangle 5"/>
          <p:cNvSpPr>
            <a:spLocks noChangeArrowheads="1"/>
          </p:cNvSpPr>
          <p:nvPr/>
        </p:nvSpPr>
        <p:spPr bwMode="auto">
          <a:xfrm>
            <a:off x="2290763" y="5883275"/>
            <a:ext cx="456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1800" b="1">
                <a:solidFill>
                  <a:srgbClr val="FF9900"/>
                </a:solidFill>
              </a:rPr>
              <a:t>Cuando nos encontramos lo festejamos </a:t>
            </a:r>
          </a:p>
          <a:p>
            <a:r>
              <a:rPr lang="es-ES" sz="1800" b="1">
                <a:solidFill>
                  <a:srgbClr val="FF9900"/>
                </a:solidFill>
              </a:rPr>
              <a:t>                      ¡ Vente conmigo!</a:t>
            </a:r>
          </a:p>
        </p:txBody>
      </p:sp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8642350" y="6508750"/>
            <a:ext cx="538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9900"/>
                </a:solidFill>
              </a:rPr>
              <a:t>Laly</a:t>
            </a:r>
          </a:p>
        </p:txBody>
      </p:sp>
      <p:pic>
        <p:nvPicPr>
          <p:cNvPr id="38920" name="Picture 8" descr="irosarojamovpequ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340222">
            <a:off x="4932363" y="3213100"/>
            <a:ext cx="533400" cy="4476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89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89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89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7" name="Picture 5" descr="Picture 0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31025"/>
          </a:xfrm>
          <a:prstGeom prst="rect">
            <a:avLst/>
          </a:prstGeom>
          <a:noFill/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1403350" y="5651500"/>
            <a:ext cx="6481763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9900"/>
                </a:solidFill>
              </a:rPr>
              <a:t>Nuestra vida es así viajar, cantar </a:t>
            </a:r>
          </a:p>
          <a:p>
            <a:r>
              <a:rPr lang="es-ES" sz="2800" b="1">
                <a:solidFill>
                  <a:srgbClr val="FF9900"/>
                </a:solidFill>
              </a:rPr>
              <a:t>            Es nuestro destino</a:t>
            </a:r>
          </a:p>
        </p:txBody>
      </p:sp>
      <p:pic>
        <p:nvPicPr>
          <p:cNvPr id="23561" name="Picture 9" descr="ig2pajaritosmov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8888" y="3463925"/>
            <a:ext cx="485775" cy="180975"/>
          </a:xfrm>
          <a:prstGeom prst="rect">
            <a:avLst/>
          </a:prstGeom>
          <a:noFill/>
        </p:spPr>
      </p:pic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8497888" y="6497638"/>
            <a:ext cx="538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9900"/>
                </a:solidFill>
              </a:rPr>
              <a:t>Laly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_oparque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2459038" y="5451475"/>
            <a:ext cx="54260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chemeClr val="tx2"/>
                </a:solidFill>
              </a:rPr>
              <a:t>A veces llorar, a veces reír  </a:t>
            </a:r>
          </a:p>
          <a:p>
            <a:r>
              <a:rPr lang="es-ES" sz="2800" b="1">
                <a:solidFill>
                  <a:schemeClr val="tx2"/>
                </a:solidFill>
              </a:rPr>
              <a:t>        Seguir el camino</a:t>
            </a:r>
          </a:p>
        </p:txBody>
      </p:sp>
      <p:pic>
        <p:nvPicPr>
          <p:cNvPr id="43014" name="Picture 6" descr="gif5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3284538"/>
            <a:ext cx="377825" cy="431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430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96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30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326989491_4149ddf247_o-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419475" y="3922713"/>
            <a:ext cx="63373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>
                <a:solidFill>
                  <a:srgbClr val="FFFF66"/>
                </a:solidFill>
              </a:rPr>
              <a:t>Nuestra vida es así: ganar, perder</a:t>
            </a:r>
          </a:p>
          <a:p>
            <a:r>
              <a:rPr lang="es-ES" sz="2800">
                <a:solidFill>
                  <a:srgbClr val="FFFF66"/>
                </a:solidFill>
              </a:rPr>
              <a:t>          Es siempre lo mismo</a:t>
            </a:r>
          </a:p>
        </p:txBody>
      </p:sp>
      <p:pic>
        <p:nvPicPr>
          <p:cNvPr id="34823" name="Picture 7" descr="imaripmovamarillnegra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283803">
            <a:off x="179388" y="1587500"/>
            <a:ext cx="350837" cy="40163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6" name="Picture 4" descr="1845214642_1aaa84f759_obesllisimo00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</p:spPr>
      </p:pic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1547813" y="5667375"/>
            <a:ext cx="66960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66"/>
                </a:solidFill>
              </a:rPr>
              <a:t>Y al final los amigos NO SE OLVIDAN</a:t>
            </a:r>
          </a:p>
          <a:p>
            <a:r>
              <a:rPr lang="es-ES" sz="2800" b="1">
                <a:solidFill>
                  <a:srgbClr val="FFFF66"/>
                </a:solidFill>
              </a:rPr>
              <a:t>                 de sus AMIGOS</a:t>
            </a:r>
          </a:p>
        </p:txBody>
      </p:sp>
      <p:pic>
        <p:nvPicPr>
          <p:cNvPr id="33800" name="Picture 8" descr="gif512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3048000"/>
            <a:ext cx="460375" cy="52546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37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37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PictureII 059astelsant ange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0"/>
            <a:ext cx="9144000" cy="6904038"/>
          </a:xfrm>
          <a:prstGeom prst="rect">
            <a:avLst/>
          </a:prstGeom>
          <a:noFill/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331913" y="5013325"/>
            <a:ext cx="6840537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s-ES" sz="2800" b="1">
                <a:solidFill>
                  <a:srgbClr val="FFFF66"/>
                </a:solidFill>
              </a:rPr>
              <a:t>Y al final los amigos NO SE OLVIDAN</a:t>
            </a:r>
          </a:p>
          <a:p>
            <a:r>
              <a:rPr lang="es-ES" sz="2800" b="1">
                <a:solidFill>
                  <a:srgbClr val="FFFF66"/>
                </a:solidFill>
              </a:rPr>
              <a:t>                 De sus AMIGOS</a:t>
            </a: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50825" y="6021388"/>
            <a:ext cx="34575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 b="1"/>
              <a:t>Canta: Josè Luis Rodriguez</a:t>
            </a:r>
          </a:p>
        </p:txBody>
      </p:sp>
      <p:sp>
        <p:nvSpPr>
          <p:cNvPr id="41991" name="Rectangle 7"/>
          <p:cNvSpPr>
            <a:spLocks noChangeArrowheads="1"/>
          </p:cNvSpPr>
          <p:nvPr/>
        </p:nvSpPr>
        <p:spPr bwMode="auto">
          <a:xfrm>
            <a:off x="1187450" y="6375400"/>
            <a:ext cx="1149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800"/>
              <a:t> </a:t>
            </a:r>
            <a:r>
              <a:rPr lang="es-ES" sz="1800" b="1"/>
              <a:t>El Puma</a:t>
            </a:r>
          </a:p>
        </p:txBody>
      </p:sp>
      <p:sp>
        <p:nvSpPr>
          <p:cNvPr id="41992" name="WordArt 8"/>
          <p:cNvSpPr>
            <a:spLocks noChangeArrowheads="1" noChangeShapeType="1" noTextEdit="1"/>
          </p:cNvSpPr>
          <p:nvPr/>
        </p:nvSpPr>
        <p:spPr bwMode="auto">
          <a:xfrm rot="-1129637">
            <a:off x="8042275" y="6092825"/>
            <a:ext cx="706438" cy="288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Harlow Solid Italic"/>
              </a:rPr>
              <a:t>Laly</a:t>
            </a:r>
          </a:p>
        </p:txBody>
      </p:sp>
      <p:sp>
        <p:nvSpPr>
          <p:cNvPr id="41994" name="Rectangle 10"/>
          <p:cNvSpPr>
            <a:spLocks noChangeArrowheads="1"/>
          </p:cNvSpPr>
          <p:nvPr/>
        </p:nvSpPr>
        <p:spPr bwMode="auto">
          <a:xfrm>
            <a:off x="250825" y="6569075"/>
            <a:ext cx="5381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400" b="1" dirty="0" err="1">
                <a:solidFill>
                  <a:schemeClr val="tx2"/>
                </a:solidFill>
              </a:rPr>
              <a:t>Laly</a:t>
            </a:r>
            <a:endParaRPr lang="es-ES" sz="1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9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9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19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1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9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icture 017-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88901"/>
            <a:ext cx="9180513" cy="6946901"/>
          </a:xfrm>
          <a:prstGeom prst="rect">
            <a:avLst/>
          </a:prstGeom>
          <a:noFill/>
        </p:spPr>
      </p:pic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88640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Los Amigos Así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Como tu como yo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De toda una vida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/>
            </a:r>
            <a:b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</a:b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Es tan grato pensar en el recuerdo: “Nuestra amistad” este hermoso sentimiento: que no le importa nuestra diferencia de ideas, ha llegado a soportarlas, no tiene escala ni limites.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Esto que nos une día a día, sin tomar en cuenta el tiempo ni la distancia que hoy nos separa, pero no nos aleja. Es esa emoción inmensa de saber que estas AHÍ, aunque no te vea.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A veces lloramos, otras tantas reímos.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Tu sabes que en la vida se gana, pero también se pierde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Porque lo hemos soportado juntos.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s-ES" sz="2400" b="1" dirty="0">
                <a:solidFill>
                  <a:srgbClr val="FFFF99"/>
                </a:solidFill>
                <a:latin typeface="Arial Black" pitchFamily="34" charset="0"/>
              </a:rPr>
              <a:t> Eres una parte de mi y esto es lo bello de nuestra eterna </a:t>
            </a:r>
            <a:r>
              <a:rPr lang="es-ES" sz="2400" b="1" dirty="0" smtClean="0">
                <a:solidFill>
                  <a:srgbClr val="FFFF99"/>
                </a:solidFill>
                <a:latin typeface="Arial Black" pitchFamily="34" charset="0"/>
              </a:rPr>
              <a:t>amistad.</a:t>
            </a:r>
            <a:endParaRPr lang="es-ES" sz="2400" b="1" dirty="0">
              <a:solidFill>
                <a:srgbClr val="FFFF99"/>
              </a:solidFill>
              <a:latin typeface="Arial Black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s-ES" sz="2400" b="1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FontTx/>
              <a:buNone/>
            </a:pPr>
            <a:endParaRPr lang="es-E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IGOS ASI">
  <a:themeElements>
    <a:clrScheme name="pp491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p491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p491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491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491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491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491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p491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491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491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491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491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491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p491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AMIGOS ASI</Template>
  <TotalTime>6</TotalTime>
  <Words>382</Words>
  <Application>Microsoft Office PowerPoint</Application>
  <PresentationFormat>Presentación en pantalla (4:3)</PresentationFormat>
  <Paragraphs>97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AMIGOS ASI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Manager>Gladys</Manager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LALI</dc:creator>
  <dc:description>Canta: Josè Luis Rodriguez (EL PUMA)</dc:description>
  <cp:lastModifiedBy>JOSE LUIS</cp:lastModifiedBy>
  <cp:revision>1</cp:revision>
  <dcterms:created xsi:type="dcterms:W3CDTF">2014-08-23T17:15:54Z</dcterms:created>
  <dcterms:modified xsi:type="dcterms:W3CDTF">2014-08-23T17:22:28Z</dcterms:modified>
</cp:coreProperties>
</file>