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62" r:id="rId5"/>
    <p:sldId id="268" r:id="rId6"/>
    <p:sldId id="260" r:id="rId7"/>
    <p:sldId id="259" r:id="rId8"/>
    <p:sldId id="261" r:id="rId9"/>
    <p:sldId id="266" r:id="rId10"/>
    <p:sldId id="258" r:id="rId11"/>
    <p:sldId id="263" r:id="rId12"/>
    <p:sldId id="267" r:id="rId13"/>
    <p:sldId id="269" r:id="rId14"/>
    <p:sldId id="265" r:id="rId15"/>
    <p:sldId id="270" r:id="rId16"/>
    <p:sldId id="264" r:id="rId17"/>
    <p:sldId id="271" r:id="rId18"/>
    <p:sldId id="272" r:id="rId19"/>
    <p:sldId id="273" r:id="rId20"/>
    <p:sldId id="274" r:id="rId21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5pKRPxxu5Q3/x6uJMCQY7w" hashData="LYx0AOFuDwLAsvKlAC116gub078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88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CFF995-56EB-4876-B41E-971CDA360DD5}" type="datetimeFigureOut">
              <a:rPr lang="es-ES"/>
              <a:pPr>
                <a:defRPr/>
              </a:pPr>
              <a:t>01/04/2016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63F10C-F68D-4392-A5F2-3BDCBA578DD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425B29-CC82-4B80-9F91-317D8D667C13}" type="datetimeFigureOut">
              <a:rPr lang="es-ES"/>
              <a:pPr>
                <a:defRPr/>
              </a:pPr>
              <a:t>01/04/2016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9AF09A-B879-4046-988C-D81ECFA747F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40AD12-F6EC-47E6-BA27-767674D3E81C}" type="datetimeFigureOut">
              <a:rPr lang="es-ES"/>
              <a:pPr>
                <a:defRPr/>
              </a:pPr>
              <a:t>01/04/2016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E57689-7999-423F-9EBD-83FDB3D3581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FC40D7-DEA3-4F65-9E9F-FE04633E1225}" type="datetimeFigureOut">
              <a:rPr lang="es-ES"/>
              <a:pPr>
                <a:defRPr/>
              </a:pPr>
              <a:t>01/04/2016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4A558E-A5AF-4D01-815C-6DD1578B91E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6A5076-DDAF-440D-A946-9B263A1D7503}" type="datetimeFigureOut">
              <a:rPr lang="es-ES"/>
              <a:pPr>
                <a:defRPr/>
              </a:pPr>
              <a:t>01/04/2016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DAD9BD-1DCE-44E0-92F8-598AEE46B2E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B4894B-3AE3-445B-9AF4-B5204D63F45C}" type="datetimeFigureOut">
              <a:rPr lang="es-ES"/>
              <a:pPr>
                <a:defRPr/>
              </a:pPr>
              <a:t>01/04/2016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52F704-3980-4DF2-A6AB-E6AE665BFDE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E4D275-1466-4ED4-B99F-7F3C9A3342FA}" type="datetimeFigureOut">
              <a:rPr lang="es-ES"/>
              <a:pPr>
                <a:defRPr/>
              </a:pPr>
              <a:t>01/04/2016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E31BA1-BC73-4F50-94DE-BDB3E159BA6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E6D601-2218-4468-B4CE-5DEDAEF2F6E3}" type="datetimeFigureOut">
              <a:rPr lang="es-ES"/>
              <a:pPr>
                <a:defRPr/>
              </a:pPr>
              <a:t>01/04/2016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B58657-2845-49EB-A954-F0664B43691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5C4906-8B03-4458-B290-244B2F00A42F}" type="datetimeFigureOut">
              <a:rPr lang="es-ES"/>
              <a:pPr>
                <a:defRPr/>
              </a:pPr>
              <a:t>01/04/2016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44FB28-ED6C-4809-AF7B-6EB7243C5E9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1FA207-47C3-476E-8999-ED8CD45003C6}" type="datetimeFigureOut">
              <a:rPr lang="es-ES"/>
              <a:pPr>
                <a:defRPr/>
              </a:pPr>
              <a:t>01/04/2016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8F0340-0B82-45F0-900C-0A1DA3607DF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5FFEF5-D32A-42FA-AFC2-79A965758E58}" type="datetimeFigureOut">
              <a:rPr lang="es-ES"/>
              <a:pPr>
                <a:defRPr/>
              </a:pPr>
              <a:t>01/04/2016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8A50D9-1ACC-4D1E-999F-D1E14B128F5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F4F80EE2-6354-48A3-B036-F920E554BB5B}" type="datetimeFigureOut">
              <a:rPr lang="es-ES"/>
              <a:pPr>
                <a:defRPr/>
              </a:pPr>
              <a:t>01/04/2016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FAEF2283-B5BE-4D70-9EFB-FBCC04EEF22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6.png"/><Relationship Id="rId10" Type="http://schemas.openxmlformats.org/officeDocument/2006/relationships/image" Target="../media/image1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s-ES" dirty="0" smtClean="0"/>
              <a:t>AMARIAS ASI ?????</a:t>
            </a:r>
            <a:r>
              <a:rPr lang="ar-SA" dirty="0" smtClean="0">
                <a:cs typeface="Arial" charset="0"/>
              </a:rPr>
              <a:t>‏</a:t>
            </a:r>
            <a:endParaRPr lang="es-ES" dirty="0" smtClean="0"/>
          </a:p>
        </p:txBody>
      </p:sp>
    </p:spTree>
  </p:cSld>
  <p:clrMapOvr>
    <a:masterClrMapping/>
  </p:clrMapOvr>
  <p:transition>
    <p:sndAc>
      <p:stSnd>
        <p:snd r:embed="rId2" name="Melódica-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2 Marcador de contenido"/>
          <p:cNvSpPr>
            <a:spLocks noGrp="1"/>
          </p:cNvSpPr>
          <p:nvPr>
            <p:ph idx="1"/>
          </p:nvPr>
        </p:nvSpPr>
        <p:spPr>
          <a:xfrm>
            <a:off x="457200" y="428625"/>
            <a:ext cx="8229600" cy="5697538"/>
          </a:xfrm>
        </p:spPr>
        <p:txBody>
          <a:bodyPr/>
          <a:lstStyle/>
          <a:p>
            <a:pPr algn="ctr">
              <a:buFont typeface="Arial" charset="0"/>
              <a:buNone/>
            </a:pPr>
            <a:endParaRPr lang="es-ES" b="1" smtClean="0"/>
          </a:p>
          <a:p>
            <a:pPr algn="ctr">
              <a:buFont typeface="Arial" charset="0"/>
              <a:buNone/>
            </a:pPr>
            <a:endParaRPr lang="es-ES" b="1" smtClean="0"/>
          </a:p>
          <a:p>
            <a:pPr algn="ctr">
              <a:buFont typeface="Arial" charset="0"/>
              <a:buNone/>
            </a:pPr>
            <a:endParaRPr lang="es-ES" b="1" smtClean="0"/>
          </a:p>
          <a:p>
            <a:pPr algn="ctr">
              <a:buFont typeface="Arial" charset="0"/>
              <a:buNone/>
            </a:pPr>
            <a:r>
              <a:rPr lang="es-ES" b="1" smtClean="0"/>
              <a:t>Una historia gráfica de Amor, </a:t>
            </a:r>
          </a:p>
          <a:p>
            <a:pPr algn="ctr">
              <a:buFont typeface="Arial" charset="0"/>
              <a:buNone/>
            </a:pPr>
            <a:r>
              <a:rPr lang="es-ES" b="1" smtClean="0"/>
              <a:t>valentía y entrega SIN MEDIDA.......</a:t>
            </a:r>
            <a:r>
              <a:rPr lang="es-ES" smtClean="0"/>
              <a:t/>
            </a:r>
            <a:br>
              <a:rPr lang="es-ES" smtClean="0"/>
            </a:br>
            <a:endParaRPr lang="es-ES" smtClean="0"/>
          </a:p>
          <a:p>
            <a:pPr algn="ctr">
              <a:buFont typeface="Arial" charset="0"/>
              <a:buNone/>
            </a:pPr>
            <a:r>
              <a:rPr lang="es-ES" b="1" smtClean="0"/>
              <a:t>COMO DEBE DE SER TODO EN EL AMOR........</a:t>
            </a:r>
            <a:endParaRPr lang="es-ES" smtClean="0"/>
          </a:p>
          <a:p>
            <a:pPr algn="ctr">
              <a:buFont typeface="Arial" charset="0"/>
              <a:buNone/>
            </a:pPr>
            <a:endParaRPr lang="es-E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3 Marcador de contenido" descr="image013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3 Marcador de contenido" descr="image014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3 Marcador de contenido" descr="image009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4 Marcador de contenido" descr="image011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3 Marcador de contenido" descr="image004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3 Marcador de contenido" descr="image008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3 Marcador de contenido" descr="image005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785938" y="0"/>
            <a:ext cx="5429250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3 Marcador de contenido" descr="image010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3 Marcador de contenido" descr="image002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3 Marcador de contenido" descr="image001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3 Marcador de contenido" descr="image003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358313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3 Marcador de contenido" descr="image012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3 Marcador de contenido" descr="image007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707231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3 Marcador de contenido" descr="image006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2 Marcador de contenido"/>
          <p:cNvSpPr>
            <a:spLocks noGrp="1"/>
          </p:cNvSpPr>
          <p:nvPr>
            <p:ph idx="1"/>
          </p:nvPr>
        </p:nvSpPr>
        <p:spPr>
          <a:xfrm>
            <a:off x="457200" y="428625"/>
            <a:ext cx="8229600" cy="5697538"/>
          </a:xfrm>
        </p:spPr>
        <p:txBody>
          <a:bodyPr/>
          <a:lstStyle/>
          <a:p>
            <a:pPr algn="ctr">
              <a:buFont typeface="Arial" charset="0"/>
              <a:buNone/>
            </a:pPr>
            <a:endParaRPr lang="es-ES" smtClean="0">
              <a:latin typeface="Arial Black" pitchFamily="34" charset="0"/>
            </a:endParaRPr>
          </a:p>
          <a:p>
            <a:pPr algn="ctr">
              <a:buFont typeface="Arial" charset="0"/>
              <a:buNone/>
            </a:pPr>
            <a:endParaRPr lang="es-ES" smtClean="0">
              <a:latin typeface="Arial Black" pitchFamily="34" charset="0"/>
            </a:endParaRPr>
          </a:p>
          <a:p>
            <a:pPr algn="ctr">
              <a:buFont typeface="Arial" charset="0"/>
              <a:buNone/>
            </a:pPr>
            <a:endParaRPr lang="es-ES" smtClean="0">
              <a:latin typeface="Arial Black" pitchFamily="34" charset="0"/>
            </a:endParaRPr>
          </a:p>
          <a:p>
            <a:pPr algn="ctr">
              <a:buFont typeface="Arial" charset="0"/>
              <a:buNone/>
            </a:pPr>
            <a:r>
              <a:rPr lang="es-ES" smtClean="0">
                <a:latin typeface="Arial Black" pitchFamily="34" charset="0"/>
              </a:rPr>
              <a:t> SI TIENES LA BENDICION DE RECIBIR ESTE MENSAJE,  MANDASELO A TODOS TUS CONTACTOS.......</a:t>
            </a:r>
            <a:br>
              <a:rPr lang="es-ES" smtClean="0">
                <a:latin typeface="Arial Black" pitchFamily="34" charset="0"/>
              </a:rPr>
            </a:br>
            <a:endParaRPr lang="es-ES" smtClean="0">
              <a:latin typeface="Arial Black" pitchFamily="34" charset="0"/>
            </a:endParaRPr>
          </a:p>
          <a:p>
            <a:pPr>
              <a:buFont typeface="Arial" charset="0"/>
              <a:buNone/>
            </a:pPr>
            <a:endParaRPr lang="es-E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2 Marcador de contenido"/>
          <p:cNvSpPr>
            <a:spLocks noGrp="1"/>
          </p:cNvSpPr>
          <p:nvPr>
            <p:ph idx="1"/>
          </p:nvPr>
        </p:nvSpPr>
        <p:spPr>
          <a:xfrm>
            <a:off x="457200" y="214313"/>
            <a:ext cx="8229600" cy="5911850"/>
          </a:xfrm>
        </p:spPr>
        <p:txBody>
          <a:bodyPr/>
          <a:lstStyle/>
          <a:p>
            <a:pPr marL="342900" lvl="2" indent="-342900" algn="ctr">
              <a:buFont typeface="Arial" charset="0"/>
              <a:buNone/>
            </a:pPr>
            <a:endParaRPr lang="es-ES" smtClean="0">
              <a:latin typeface="Arial Black" pitchFamily="34" charset="0"/>
            </a:endParaRPr>
          </a:p>
          <a:p>
            <a:pPr marL="342900" lvl="2" indent="-342900" algn="ctr">
              <a:buFont typeface="Arial" charset="0"/>
              <a:buNone/>
            </a:pPr>
            <a:endParaRPr lang="es-ES" smtClean="0">
              <a:latin typeface="Arial Black" pitchFamily="34" charset="0"/>
            </a:endParaRPr>
          </a:p>
          <a:p>
            <a:pPr marL="342900" lvl="2" indent="-342900" algn="ctr">
              <a:buFont typeface="Arial" charset="0"/>
              <a:buNone/>
            </a:pPr>
            <a:endParaRPr lang="es-ES" smtClean="0">
              <a:latin typeface="Arial Black" pitchFamily="34" charset="0"/>
            </a:endParaRPr>
          </a:p>
          <a:p>
            <a:pPr marL="342900" lvl="2" indent="-342900" algn="ctr">
              <a:buFont typeface="Arial" charset="0"/>
              <a:buNone/>
            </a:pPr>
            <a:r>
              <a:rPr lang="es-ES" smtClean="0">
                <a:latin typeface="Arial Black" pitchFamily="34" charset="0"/>
              </a:rPr>
              <a:t>Y AYUDANOS A CAMBIAR LA FORMA DE PENSAR DE CADA UNO DE ELLOS (LOS QUE RECIBAN ESTE MENSAJE) Y A QUE PUEDAN AMAR SIN ESPERAR NADA A CAMBIO.... </a:t>
            </a:r>
          </a:p>
          <a:p>
            <a:pPr marL="342900" lvl="2" indent="-342900" algn="ctr">
              <a:buFont typeface="Arial" charset="0"/>
              <a:buNone/>
            </a:pPr>
            <a:r>
              <a:rPr lang="es-ES" smtClean="0">
                <a:latin typeface="Arial Black" pitchFamily="34" charset="0"/>
              </a:rPr>
              <a:t>Y SI LO HACEN LOGRAREMOS QUE ESTE MUNDO SEA MEJOR!!!!!!!!!!!!!!!!......</a:t>
            </a:r>
          </a:p>
          <a:p>
            <a:pPr algn="ctr">
              <a:buFont typeface="Arial" charset="0"/>
              <a:buNone/>
            </a:pPr>
            <a:endParaRPr lang="es-E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1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MARIAS ASI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AMARIAS ASI</Template>
  <TotalTime>2</TotalTime>
  <Words>52</Words>
  <Application>Microsoft Office PowerPoint</Application>
  <PresentationFormat>Presentación en pantalla (4:3)</PresentationFormat>
  <Paragraphs>18</Paragraphs>
  <Slides>19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19</vt:i4>
      </vt:variant>
    </vt:vector>
  </HeadingPairs>
  <TitlesOfParts>
    <vt:vector size="24" baseType="lpstr">
      <vt:lpstr>Calibri</vt:lpstr>
      <vt:lpstr>Arial</vt:lpstr>
      <vt:lpstr>Arial Black</vt:lpstr>
      <vt:lpstr>AMARIAS ASI</vt:lpstr>
      <vt:lpstr>Diseño predeterminado</vt:lpstr>
      <vt:lpstr>AMARIAS ASI ?????‏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AMARIAS ASI ?????‏</dc:title>
  <dc:creator>Jose Luis</dc:creator>
  <cp:lastModifiedBy>Jose Luis</cp:lastModifiedBy>
  <cp:revision>2</cp:revision>
  <dcterms:created xsi:type="dcterms:W3CDTF">2016-04-01T20:07:19Z</dcterms:created>
  <dcterms:modified xsi:type="dcterms:W3CDTF">2016-04-01T20:09:41Z</dcterms:modified>
</cp:coreProperties>
</file>