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7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vwf7QkrZ2U1CrxFZnAJsXw==" hashData="hatGduD3J8CEGa0zgDB/CK+p+PfBeNdSneLEC4DXSEwb0xx7eNaWdT0g3qUXLaxquj13961XQgLwW+tEfep8P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7" autoAdjust="0"/>
    <p:restoredTop sz="94660"/>
  </p:normalViewPr>
  <p:slideViewPr>
    <p:cSldViewPr>
      <p:cViewPr varScale="1">
        <p:scale>
          <a:sx n="74" d="100"/>
          <a:sy n="74" d="100"/>
        </p:scale>
        <p:origin x="58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076DD-057F-4582-AC15-C65A4A385694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D1E1D-73CF-4DE6-849D-2D9E7D21EA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9963824"/>
      </p:ext>
    </p:extLst>
  </p:cSld>
  <p:clrMapOvr>
    <a:masterClrMapping/>
  </p:clrMapOvr>
  <p:transition spd="med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36768-EBC3-4405-920C-F28561A1F9E9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4821F7-67EF-48A4-84B9-D0B3BA9ECFD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3634130"/>
      </p:ext>
    </p:extLst>
  </p:cSld>
  <p:clrMapOvr>
    <a:masterClrMapping/>
  </p:clrMapOvr>
  <p:transition spd="med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B3659-9ABE-456A-B836-5A4E375CD8AF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06CF9-3CE6-4DB3-B87C-09683753F4D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5480000"/>
      </p:ext>
    </p:extLst>
  </p:cSld>
  <p:clrMapOvr>
    <a:masterClrMapping/>
  </p:clrMapOvr>
  <p:transition spd="med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8916A-582A-408A-98B6-E0F2655A9995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4DD87-F145-476D-AB1B-2283B6EE785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7930678"/>
      </p:ext>
    </p:extLst>
  </p:cSld>
  <p:clrMapOvr>
    <a:masterClrMapping/>
  </p:clrMapOvr>
  <p:transition spd="med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3AA52-2A24-4AB0-B357-D85C589B4CB2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AF6B3-7C1A-496C-B9E3-32FA1434D75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8865905"/>
      </p:ext>
    </p:extLst>
  </p:cSld>
  <p:clrMapOvr>
    <a:masterClrMapping/>
  </p:clrMapOvr>
  <p:transition spd="med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2CACB-F83C-4717-9BD0-08E7D0CDB846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82142-0079-4364-8C6B-D5FDFD4A7AC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3758974"/>
      </p:ext>
    </p:extLst>
  </p:cSld>
  <p:clrMapOvr>
    <a:masterClrMapping/>
  </p:clrMapOvr>
  <p:transition spd="med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E394C-1A6D-4C76-8F8B-FE5688C3E41E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88FC62-1D26-4235-B57E-9E8C8A1053C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8872122"/>
      </p:ext>
    </p:extLst>
  </p:cSld>
  <p:clrMapOvr>
    <a:masterClrMapping/>
  </p:clrMapOvr>
  <p:transition spd="med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3F246-DC78-4220-A4E5-D218A8F72931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BD7778-510C-4279-8489-0FA51C97AC6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7175738"/>
      </p:ext>
    </p:extLst>
  </p:cSld>
  <p:clrMapOvr>
    <a:masterClrMapping/>
  </p:clrMapOvr>
  <p:transition spd="med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0D81B-2863-4DFB-9FF4-D9273F19F056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7664C1-A367-4E91-B55C-6426D3C9AB9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2610641"/>
      </p:ext>
    </p:extLst>
  </p:cSld>
  <p:clrMapOvr>
    <a:masterClrMapping/>
  </p:clrMapOvr>
  <p:transition spd="med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F395F-35FB-4327-BAD0-5832CD17E246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2B7A2-E34E-4181-B4E4-8AA540EF7E4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4299924"/>
      </p:ext>
    </p:extLst>
  </p:cSld>
  <p:clrMapOvr>
    <a:masterClrMapping/>
  </p:clrMapOvr>
  <p:transition spd="med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5D196-1A46-4136-BC59-F81EAC4D4107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95EB1-3A23-4E98-836F-7C258B1E160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0387360"/>
      </p:ext>
    </p:extLst>
  </p:cSld>
  <p:clrMapOvr>
    <a:masterClrMapping/>
  </p:clrMapOvr>
  <p:transition spd="med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54635-1816-4387-B445-1FABF21F99A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481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AC49B0-85EA-4296-863A-BC2EFE1C85F3}" type="datetimeFigureOut">
              <a:rPr lang="es-ES"/>
              <a:pPr>
                <a:defRPr/>
              </a:pPr>
              <a:t>13/03/2013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D700DE44-FF57-4BE7-AF21-CA3D2886D1D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heel spokes="3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932B32-0358-4AD8-9385-DA70C3AB27D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30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 Imagen" descr="alcazar-1 (NXPowerLite)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3 CuadroTexto"/>
          <p:cNvSpPr txBox="1">
            <a:spLocks noChangeArrowheads="1"/>
          </p:cNvSpPr>
          <p:nvPr/>
        </p:nvSpPr>
        <p:spPr bwMode="auto">
          <a:xfrm>
            <a:off x="611188" y="5516563"/>
            <a:ext cx="2484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Alcázar de Segovia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042988" y="765175"/>
            <a:ext cx="2808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6600">
                <a:solidFill>
                  <a:srgbClr val="FFFF00"/>
                </a:solidFill>
                <a:latin typeface="Monotype Corsiva" panose="03010101010201010101" pitchFamily="66" charset="0"/>
              </a:rPr>
              <a:t>Adivina   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140200" y="765175"/>
            <a:ext cx="39608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6600">
                <a:solidFill>
                  <a:srgbClr val="FFFF00"/>
                </a:solidFill>
                <a:latin typeface="Monotype Corsiva" panose="03010101010201010101" pitchFamily="66" charset="0"/>
              </a:rPr>
              <a:t>Adivinanza</a:t>
            </a:r>
          </a:p>
        </p:txBody>
      </p:sp>
      <p:pic>
        <p:nvPicPr>
          <p:cNvPr id="7" name="Picture 2" descr="C:\Users\FLOREN\Desktop\firma1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5600" y="4868863"/>
            <a:ext cx="35052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7 CuadroTexto"/>
          <p:cNvSpPr txBox="1">
            <a:spLocks noChangeArrowheads="1"/>
          </p:cNvSpPr>
          <p:nvPr/>
        </p:nvSpPr>
        <p:spPr bwMode="auto">
          <a:xfrm>
            <a:off x="6011863" y="5229225"/>
            <a:ext cx="647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b="1">
                <a:solidFill>
                  <a:schemeClr val="bg1"/>
                </a:solidFill>
                <a:latin typeface="Calibri" panose="020F0502020204030204" pitchFamily="34" charset="0"/>
              </a:rPr>
              <a:t>026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779838" y="6092825"/>
            <a:ext cx="4537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chemeClr val="bg1"/>
                </a:solidFill>
                <a:latin typeface="Monotype Corsiva" panose="03010101010201010101" pitchFamily="66" charset="0"/>
              </a:rPr>
              <a:t>Colaboración de: Rosa de los Vientos</a:t>
            </a:r>
          </a:p>
        </p:txBody>
      </p:sp>
    </p:spTree>
  </p:cSld>
  <p:clrMapOvr>
    <a:masterClrMapping/>
  </p:clrMapOvr>
  <p:transition spd="med" advTm="10717">
    <p:wheel spokes="3"/>
    <p:sndAc>
      <p:stSnd loop="1">
        <p:snd r:embed="rId2" name="guitarra clasica - musica española - recuerdos de la alhambra tárrega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zafra (NXPowerLite)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3 CuadroTexto"/>
          <p:cNvSpPr txBox="1">
            <a:spLocks noChangeArrowheads="1"/>
          </p:cNvSpPr>
          <p:nvPr/>
        </p:nvSpPr>
        <p:spPr bwMode="auto">
          <a:xfrm>
            <a:off x="6156325" y="6165850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Zafra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619250" y="4149725"/>
            <a:ext cx="59769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5400">
                <a:solidFill>
                  <a:srgbClr val="FF0000"/>
                </a:solidFill>
                <a:latin typeface="Monotype Corsiva" panose="03010101010201010101" pitchFamily="66" charset="0"/>
              </a:rPr>
              <a:t>Castillos</a:t>
            </a:r>
            <a:r>
              <a:rPr lang="es-ES" sz="5400">
                <a:solidFill>
                  <a:schemeClr val="bg1"/>
                </a:solidFill>
                <a:latin typeface="Monotype Corsiva" panose="03010101010201010101" pitchFamily="66" charset="0"/>
              </a:rPr>
              <a:t>  </a:t>
            </a:r>
            <a:r>
              <a:rPr lang="es-ES" sz="5400">
                <a:solidFill>
                  <a:srgbClr val="FFFF00"/>
                </a:solidFill>
                <a:latin typeface="Monotype Corsiva" panose="03010101010201010101" pitchFamily="66" charset="0"/>
              </a:rPr>
              <a:t>de  </a:t>
            </a:r>
            <a:r>
              <a:rPr lang="es-ES" sz="5400">
                <a:solidFill>
                  <a:srgbClr val="FF0000"/>
                </a:solidFill>
                <a:latin typeface="Monotype Corsiva" panose="03010101010201010101" pitchFamily="66" charset="0"/>
              </a:rPr>
              <a:t>España</a:t>
            </a:r>
          </a:p>
        </p:txBody>
      </p:sp>
    </p:spTree>
  </p:cSld>
  <p:clrMapOvr>
    <a:masterClrMapping/>
  </p:clrMapOvr>
  <p:transition spd="med" advTm="5444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-0.00382 -0.55023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2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butron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6084888" y="6165850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Butrón</a:t>
            </a: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076825" y="549275"/>
            <a:ext cx="381635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FF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1- Cuanto más profunda es, mucho menos la ves, tú que eres tan listo, a ver si sabes lo que es.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940425" y="5516563"/>
            <a:ext cx="25193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 – ( La Sombra )</a:t>
            </a:r>
          </a:p>
        </p:txBody>
      </p:sp>
    </p:spTree>
    <p:custDataLst>
      <p:tags r:id="rId1"/>
    </p:custDataLst>
  </p:cSld>
  <p:clrMapOvr>
    <a:masterClrMapping/>
  </p:clrMapOvr>
  <p:transition spd="med" advTm="21606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-0.63386 -0.64861 " pathEditMode="relative" rAng="0" ptsTypes="AA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701" y="-3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lalcazar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140200" y="0"/>
            <a:ext cx="13500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4932363" y="4797425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Belalcázar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288" y="6453188"/>
            <a:ext cx="8748712" cy="4048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635375" y="2019300"/>
            <a:ext cx="49688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ES" sz="24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s-ES" sz="2400" b="1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¿</a:t>
            </a: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Qué cosa no ha sido y tiene que ser, y que cuando sea dejará de ser? 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388" y="4149725"/>
            <a:ext cx="34559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ES" sz="2000" b="1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 El día de Mañana )</a:t>
            </a:r>
          </a:p>
        </p:txBody>
      </p:sp>
    </p:spTree>
    <p:custDataLst>
      <p:tags r:id="rId1"/>
    </p:custDataLst>
  </p:cSld>
  <p:clrMapOvr>
    <a:masterClrMapping/>
  </p:clrMapOvr>
  <p:transition spd="med" advTm="2067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89017E-6 L 0.37222 -0.003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11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-0.01041 L 0.02986 -0.31538 C 0.03576 -0.38289 0.06475 -0.44208 0.10764 -0.47931 C 0.15555 -0.52116 0.20625 -0.53156 0.25538 -0.51145 L 0.4802 -0.43307 " pathEditMode="relative" rAng="-1988904" ptsTypes="FffFF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-34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  <p:bldP spid="6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lahorra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96413" cy="839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3 CuadroTexto"/>
          <p:cNvSpPr txBox="1">
            <a:spLocks noChangeArrowheads="1"/>
          </p:cNvSpPr>
          <p:nvPr/>
        </p:nvSpPr>
        <p:spPr bwMode="auto">
          <a:xfrm>
            <a:off x="6911975" y="5732463"/>
            <a:ext cx="2232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 Calahorra</a:t>
            </a: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84213" y="260350"/>
            <a:ext cx="8064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 ¿Qué será? ¿Qué es? Mientras más grande, menos se ve. 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651500" y="836613"/>
            <a:ext cx="2520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3- (La Oscuridad)</a:t>
            </a:r>
          </a:p>
        </p:txBody>
      </p:sp>
    </p:spTree>
    <p:custDataLst>
      <p:tags r:id="rId1"/>
    </p:custDataLst>
  </p:cSld>
  <p:clrMapOvr>
    <a:masterClrMapping/>
  </p:clrMapOvr>
  <p:transition spd="med" advTm="17737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0.00399 -0.1648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82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castillo de coca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6300788" y="6308725"/>
            <a:ext cx="2663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Coca</a:t>
            </a: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827088" y="765175"/>
            <a:ext cx="7489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4- Desde el lunes hasta el viernes, soy la última en llegar, el sábado soy la primera y el domingo a descansar. 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0825" y="5661025"/>
            <a:ext cx="2881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4- ( La letra S )</a:t>
            </a:r>
          </a:p>
        </p:txBody>
      </p:sp>
    </p:spTree>
    <p:custDataLst>
      <p:tags r:id="rId1"/>
    </p:custDataLst>
  </p:cSld>
  <p:clrMapOvr>
    <a:masterClrMapping/>
  </p:clrMapOvr>
  <p:transition spd="med" advTm="19719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C 4.16667E-6 0.04676 0.07291 0.08264 0.16198 0.08264 C 0.25364 0.08264 0.32673 0.04676 0.32673 3.7037E-7 C 0.32673 -0.04676 0.39982 -0.08264 0.49149 -0.08264 C 0.58055 -0.08264 0.65364 -0.04676 0.65364 3.7037E-7 " pathEditMode="relative" rAng="0" ptsTypes="fffff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ages.suite101.com/264598_net_castillod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6156325" y="5949950"/>
            <a:ext cx="2303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Guadamur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547813" y="765175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5- Tengo nombre de mujer, crezco en el fondo del mar, en la arena de la playa tú me podrás encontrar.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23850" y="4221163"/>
            <a:ext cx="23034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(5- La Concha)</a:t>
            </a:r>
          </a:p>
        </p:txBody>
      </p:sp>
    </p:spTree>
    <p:custDataLst>
      <p:tags r:id="rId1"/>
    </p:custDataLst>
  </p:cSld>
  <p:clrMapOvr>
    <a:masterClrMapping/>
  </p:clrMapOvr>
  <p:transition spd="med" advTm="18112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astillo javier navarra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6372225" y="5876925"/>
            <a:ext cx="2232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Javier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084888" y="692150"/>
            <a:ext cx="25193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6- ( La sierra).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16013" y="3933825"/>
            <a:ext cx="58324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6- Cuando me observas de lado, parezco una cordillera, el don que me fue otorgado es dar forma a la madera ¿Quien soy?.</a:t>
            </a:r>
          </a:p>
        </p:txBody>
      </p:sp>
    </p:spTree>
    <p:custDataLst>
      <p:tags r:id="rId1"/>
    </p:custDataLst>
  </p:cSld>
  <p:clrMapOvr>
    <a:masterClrMapping/>
  </p:clrMapOvr>
  <p:transition spd="med" advTm="21918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castillo_de_manzanares_el_real_01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5508625" y="5732463"/>
            <a:ext cx="3635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Manzanares la Real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39750" y="981075"/>
            <a:ext cx="45370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</a:rPr>
              <a:t>7- Está en la navaja y está en el cuaderno, se cae del árbol antes del invierno.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443663" y="1628775"/>
            <a:ext cx="2232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</a:rPr>
              <a:t> 7- ( La Hoja ).</a:t>
            </a:r>
          </a:p>
        </p:txBody>
      </p:sp>
    </p:spTree>
    <p:custDataLst>
      <p:tags r:id="rId1"/>
    </p:custDataLst>
  </p:cSld>
  <p:clrMapOvr>
    <a:masterClrMapping/>
  </p:clrMapOvr>
  <p:transition spd="med" advTm="19298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tatic.panoramio.com/photos/original/241154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4 CuadroTexto"/>
          <p:cNvSpPr txBox="1">
            <a:spLocks noChangeArrowheads="1"/>
          </p:cNvSpPr>
          <p:nvPr/>
        </p:nvSpPr>
        <p:spPr bwMode="auto">
          <a:xfrm>
            <a:off x="2700338" y="5661025"/>
            <a:ext cx="241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Ponferrada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258888" y="260350"/>
            <a:ext cx="6626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9- Una vieja jorobada tuvo un hijo enredador, unas hijas muy hermosas y un nieto predicador.</a:t>
            </a:r>
            <a:endParaRPr lang="es-ES" sz="2000" b="1">
              <a:solidFill>
                <a:srgbClr val="FF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003800" y="2420938"/>
            <a:ext cx="414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9 - ( El sarmiento y la Uva )</a:t>
            </a:r>
          </a:p>
        </p:txBody>
      </p:sp>
    </p:spTree>
    <p:custDataLst>
      <p:tags r:id="rId1"/>
    </p:custDataLst>
  </p:cSld>
  <p:clrMapOvr>
    <a:masterClrMapping/>
  </p:clrMapOvr>
  <p:transition spd="med" advTm="23681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castilloolite1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5724525" y="6165850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Olite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4663" y="333375"/>
            <a:ext cx="43910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</a:rPr>
              <a:t>10- Está en el edificio, también en la maceta, la llevas en el pie, la  coges en la huerta.  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588125" y="2060575"/>
            <a:ext cx="2305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</a:rPr>
              <a:t>10- (La planta ).</a:t>
            </a:r>
          </a:p>
        </p:txBody>
      </p:sp>
    </p:spTree>
    <p:custDataLst>
      <p:tags r:id="rId1"/>
    </p:custDataLst>
  </p:cSld>
  <p:clrMapOvr>
    <a:masterClrMapping/>
  </p:clrMapOvr>
  <p:transition spd="med" advTm="22354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castipueblo (NXPowerLite)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0" y="6165850"/>
            <a:ext cx="2952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Baños de la Encina</a:t>
            </a: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971550" y="908050"/>
            <a:ext cx="7561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11- Mi nombre es de peregrino y tengo virtud notable, me encuentras en los caminos y mi olor es agradable.  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411413" y="2349500"/>
            <a:ext cx="25923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11- ( El romero).</a:t>
            </a:r>
          </a:p>
        </p:txBody>
      </p:sp>
    </p:spTree>
    <p:custDataLst>
      <p:tags r:id="rId1"/>
    </p:custDataLst>
  </p:cSld>
  <p:clrMapOvr>
    <a:masterClrMapping/>
  </p:clrMapOvr>
  <p:transition spd="med" advTm="20108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chinchillas (NXPowerLite)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2 CuadroTexto"/>
          <p:cNvSpPr txBox="1">
            <a:spLocks noChangeArrowheads="1"/>
          </p:cNvSpPr>
          <p:nvPr/>
        </p:nvSpPr>
        <p:spPr bwMode="auto">
          <a:xfrm>
            <a:off x="6084888" y="6237288"/>
            <a:ext cx="2735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Chinchillas</a:t>
            </a: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908175" y="3789363"/>
            <a:ext cx="3527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12- ( El tabaco habano).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42988" y="1989138"/>
            <a:ext cx="7273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12- Nací en una fina vega, con esmero me han cuidado, de una ciudad caribeña, mi apellido han inventado.</a:t>
            </a:r>
            <a:endParaRPr lang="es-ES" sz="2000" b="1">
              <a:solidFill>
                <a:srgbClr val="FF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24929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7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15361" grpId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img_2004 peñafiel (NXPowerLite)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5651500" y="6165850"/>
            <a:ext cx="2952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Peñafiel</a:t>
            </a: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84213" y="581025"/>
            <a:ext cx="828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13- Pensando me vuelvo loco, pensando me quedo enano. ¿Qué relación tengo yo con la suegra de la mujer de mi hermano? . </a:t>
            </a:r>
            <a:endParaRPr lang="es-ES" sz="2000" b="1">
              <a:solidFill>
                <a:srgbClr val="FF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0825" y="3171825"/>
            <a:ext cx="2952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13- ( Mi madre ).</a:t>
            </a:r>
          </a:p>
        </p:txBody>
      </p:sp>
    </p:spTree>
    <p:custDataLst>
      <p:tags r:id="rId1"/>
    </p:custDataLst>
  </p:cSld>
  <p:clrMapOvr>
    <a:masterClrMapping/>
  </p:clrMapOvr>
  <p:transition spd="med" advTm="22433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pereladack7 (NXPowerLite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46785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6300788" y="6165850"/>
            <a:ext cx="2303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>
                <a:solidFill>
                  <a:srgbClr val="FFFF00"/>
                </a:solidFill>
                <a:latin typeface="Calibri" panose="020F0502020204030204" pitchFamily="34" charset="0"/>
              </a:rPr>
              <a:t>Castillo de Perelada</a:t>
            </a: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051050" y="5732463"/>
            <a:ext cx="2665413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14- ( El agua ).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27088" y="4868863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" sz="2000" b="1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14- En la ventana soy dama, en el balcón soy señora, en la mesa cortesana y en el campo labradora.</a:t>
            </a:r>
            <a:endParaRPr lang="es-ES" sz="2000" b="1">
              <a:solidFill>
                <a:srgbClr val="FF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8064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 Grupo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7414" name="1 Imagen" descr="Torija (NXPowerLite).jpg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5" name="2 CuadroTexto"/>
            <p:cNvSpPr txBox="1">
              <a:spLocks noChangeArrowheads="1"/>
            </p:cNvSpPr>
            <p:nvPr/>
          </p:nvSpPr>
          <p:spPr bwMode="auto">
            <a:xfrm>
              <a:off x="6659563" y="476250"/>
              <a:ext cx="20161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>
                  <a:solidFill>
                    <a:srgbClr val="FFFF00"/>
                  </a:solidFill>
                  <a:latin typeface="Calibri" panose="020F0502020204030204" pitchFamily="34" charset="0"/>
                </a:rPr>
                <a:t>Castillo de Torija</a:t>
              </a:r>
            </a:p>
          </p:txBody>
        </p:sp>
      </p:grpSp>
      <p:grpSp>
        <p:nvGrpSpPr>
          <p:cNvPr id="3" name="4 Grupo"/>
          <p:cNvGrpSpPr>
            <a:grpSpLocks/>
          </p:cNvGrpSpPr>
          <p:nvPr/>
        </p:nvGrpSpPr>
        <p:grpSpPr bwMode="auto">
          <a:xfrm>
            <a:off x="-1588" y="0"/>
            <a:ext cx="9145588" cy="6858000"/>
            <a:chOff x="0" y="0"/>
            <a:chExt cx="9145588" cy="6858000"/>
          </a:xfrm>
        </p:grpSpPr>
        <p:pic>
          <p:nvPicPr>
            <p:cNvPr id="17412" name="1 Imagen" descr="ZAMORA-VILLALONSO (NXPowerLite)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5588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3" name="2 CuadroTexto"/>
            <p:cNvSpPr txBox="1">
              <a:spLocks noChangeArrowheads="1"/>
            </p:cNvSpPr>
            <p:nvPr/>
          </p:nvSpPr>
          <p:spPr bwMode="auto">
            <a:xfrm>
              <a:off x="6227763" y="5516563"/>
              <a:ext cx="26654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>
                  <a:solidFill>
                    <a:srgbClr val="FFFF00"/>
                  </a:solidFill>
                  <a:latin typeface="Calibri" panose="020F0502020204030204" pitchFamily="34" charset="0"/>
                </a:rPr>
                <a:t>Castillo de Villalonso</a:t>
              </a:r>
            </a:p>
          </p:txBody>
        </p:sp>
      </p:grpSp>
    </p:spTree>
  </p:cSld>
  <p:clrMapOvr>
    <a:masterClrMapping/>
  </p:clrMapOvr>
  <p:transition spd="med" advTm="6333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heme/theme1.xml><?xml version="1.0" encoding="utf-8"?>
<a:theme xmlns:a="http://schemas.openxmlformats.org/drawingml/2006/main" name="Adivina Adivinan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pps 026 Adivina Adivinanza</Template>
  <TotalTime>0</TotalTime>
  <Words>497</Words>
  <Application>Microsoft Office PowerPoint</Application>
  <PresentationFormat>Presentación en pantalla (4:3)</PresentationFormat>
  <Paragraphs>76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Calibri</vt:lpstr>
      <vt:lpstr>Monotype Corsiva</vt:lpstr>
      <vt:lpstr>Comic Sans MS</vt:lpstr>
      <vt:lpstr>Times New Roman</vt:lpstr>
      <vt:lpstr>Adivina Adivinanza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2013-03-13T14:40:39Z</dcterms:created>
  <dcterms:modified xsi:type="dcterms:W3CDTF">2013-03-13T14:43:05Z</dcterms:modified>
</cp:coreProperties>
</file>