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  <p:sldId id="285" r:id="rId30"/>
  </p:sldIdLst>
  <p:sldSz cx="12192000" cy="6858000"/>
  <p:notesSz cx="6858000" cy="9144000"/>
  <p:photoAlbum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PywLSY8gcOgdjdZbkbl/Q==" hashData="RBRj0jOwHJ6oV1AngGHLNCwUxXuLDX9C28HluwPigrYAewgHBF4aWAyE5elpf0ip7goIRqGaD0R29Z8NoPMOO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75" autoAdjust="0"/>
    <p:restoredTop sz="86376" autoAdjust="0"/>
  </p:normalViewPr>
  <p:slideViewPr>
    <p:cSldViewPr snapToGrid="0">
      <p:cViewPr varScale="1">
        <p:scale>
          <a:sx n="84" d="100"/>
          <a:sy n="84" d="100"/>
        </p:scale>
        <p:origin x="570" y="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E9B5C0-B939-4692-82A3-415E8D78F966}" type="datetimeFigureOut">
              <a:rPr lang="es-CO" smtClean="0"/>
              <a:t>15/10/2014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ECED8B-1316-4E1B-9CB7-523BD951FC0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091436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CED8B-1316-4E1B-9CB7-523BD951FC0F}" type="slidenum">
              <a:rPr lang="es-CO" smtClean="0"/>
              <a:t>28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99991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301F0-77EE-41BE-8882-925CC71C8AF9}" type="datetime1">
              <a:rPr lang="es-CO" smtClean="0"/>
              <a:t>15/10/2014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674B4-B7ED-4D1C-94C5-3AA5ED10729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63660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">
        <p:split orient="vert"/>
      </p:transition>
    </mc:Choice>
    <mc:Fallback xmlns="">
      <p:transition spd="slow" advClick="0" advTm="8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92754-655A-4E07-BA2A-CD0CB9D03D3B}" type="datetime1">
              <a:rPr lang="es-CO" smtClean="0"/>
              <a:t>15/10/2014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674B4-B7ED-4D1C-94C5-3AA5ED10729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6415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">
        <p:split orient="vert"/>
      </p:transition>
    </mc:Choice>
    <mc:Fallback xmlns="">
      <p:transition spd="slow" advClick="0" advTm="8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AC5E1-CF60-47FD-9242-CD4C7A44A6D5}" type="datetime1">
              <a:rPr lang="es-CO" smtClean="0"/>
              <a:t>15/10/2014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674B4-B7ED-4D1C-94C5-3AA5ED10729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3588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">
        <p:split orient="vert"/>
      </p:transition>
    </mc:Choice>
    <mc:Fallback xmlns="">
      <p:transition spd="slow" advClick="0" advTm="8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6F861-AA42-4E3F-9E77-69FB786F0B7B}" type="datetime1">
              <a:rPr lang="es-CO" smtClean="0"/>
              <a:t>15/10/2014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674B4-B7ED-4D1C-94C5-3AA5ED10729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7482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">
        <p:split orient="vert"/>
      </p:transition>
    </mc:Choice>
    <mc:Fallback xmlns="">
      <p:transition spd="slow" advClick="0" advTm="8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6D598-4CCD-4062-A81C-9F405CFE0BA9}" type="datetime1">
              <a:rPr lang="es-CO" smtClean="0"/>
              <a:t>15/10/2014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674B4-B7ED-4D1C-94C5-3AA5ED10729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2149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">
        <p:split orient="vert"/>
      </p:transition>
    </mc:Choice>
    <mc:Fallback xmlns="">
      <p:transition spd="slow" advClick="0" advTm="8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A2A7A-02DF-4402-8214-8F2EB3E14901}" type="datetime1">
              <a:rPr lang="es-CO" smtClean="0"/>
              <a:t>15/10/2014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674B4-B7ED-4D1C-94C5-3AA5ED10729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6438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">
        <p:split orient="vert"/>
      </p:transition>
    </mc:Choice>
    <mc:Fallback xmlns="">
      <p:transition spd="slow" advClick="0" advTm="8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0836F-0F59-4F1C-ACCF-992A0FCB5A7E}" type="datetime1">
              <a:rPr lang="es-CO" smtClean="0"/>
              <a:t>15/10/2014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674B4-B7ED-4D1C-94C5-3AA5ED10729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05886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">
        <p:split orient="vert"/>
      </p:transition>
    </mc:Choice>
    <mc:Fallback xmlns="">
      <p:transition spd="slow" advClick="0" advTm="8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41CBA-5B54-443B-9EEE-0E96B69999B4}" type="datetime1">
              <a:rPr lang="es-CO" smtClean="0"/>
              <a:t>15/10/2014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674B4-B7ED-4D1C-94C5-3AA5ED10729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59720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">
        <p:split orient="vert"/>
      </p:transition>
    </mc:Choice>
    <mc:Fallback xmlns="">
      <p:transition spd="slow" advClick="0" advTm="8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2D92-7F4F-4ADA-8EC5-BD85FACA3AA7}" type="datetime1">
              <a:rPr lang="es-CO" smtClean="0"/>
              <a:t>15/10/2014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674B4-B7ED-4D1C-94C5-3AA5ED10729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7884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">
        <p:split orient="vert"/>
      </p:transition>
    </mc:Choice>
    <mc:Fallback xmlns="">
      <p:transition spd="slow" advClick="0" advTm="8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4A177-BDC9-4171-AEC5-67759B3FFBD3}" type="datetime1">
              <a:rPr lang="es-CO" smtClean="0"/>
              <a:t>15/10/2014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674B4-B7ED-4D1C-94C5-3AA5ED10729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945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">
        <p:split orient="vert"/>
      </p:transition>
    </mc:Choice>
    <mc:Fallback xmlns="">
      <p:transition spd="slow" advClick="0" advTm="8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E3E00-4BF0-4F9E-8850-2F2B4F22CA3B}" type="datetime1">
              <a:rPr lang="es-CO" smtClean="0"/>
              <a:t>15/10/2014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674B4-B7ED-4D1C-94C5-3AA5ED10729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2246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">
        <p:split orient="vert"/>
      </p:transition>
    </mc:Choice>
    <mc:Fallback xmlns="">
      <p:transition spd="slow" advClick="0" advTm="8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6771AA-07B3-4D78-81AE-3D709951478B}" type="datetime1">
              <a:rPr lang="es-CO" smtClean="0"/>
              <a:t>15/10/2014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4674B4-B7ED-4D1C-94C5-3AA5ED10729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151962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80">
        <p:split orient="vert"/>
      </p:transition>
    </mc:Choice>
    <mc:Fallback xmlns="">
      <p:transition spd="slow" advClick="0" advTm="80">
        <p:split orient="vert"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.png"/><Relationship Id="rId4" Type="http://schemas.openxmlformats.org/officeDocument/2006/relationships/hyperlink" Target="mailto:canelfree@yahoo.com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>BASADO EN UNA HISTORIA REAL -</a:t>
            </a:r>
            <a:br>
              <a:rPr lang="es-ES" dirty="0"/>
            </a:br>
            <a:r>
              <a:rPr lang="es-ES" dirty="0"/>
              <a:t>CARTA DE UN CIEGO A PEPE </a:t>
            </a:r>
            <a:r>
              <a:rPr lang="es-ES" dirty="0" smtClean="0"/>
              <a:t>MORENO</a:t>
            </a:r>
            <a:br>
              <a:rPr lang="es-ES" dirty="0" smtClean="0"/>
            </a:br>
            <a:r>
              <a:rPr lang="es-ES" sz="2000" dirty="0" smtClean="0"/>
              <a:t>“</a:t>
            </a:r>
            <a:r>
              <a:rPr lang="es-ES" sz="2000" dirty="0" smtClean="0"/>
              <a:t>Cantante Brasileiro”</a:t>
            </a:r>
            <a:endParaRPr lang="es-CO" sz="20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4121584"/>
            <a:ext cx="9144000" cy="1655762"/>
          </a:xfrm>
        </p:spPr>
        <p:txBody>
          <a:bodyPr/>
          <a:lstStyle/>
          <a:p>
            <a:r>
              <a:rPr lang="es-CO" dirty="0" smtClean="0"/>
              <a:t>Por: </a:t>
            </a:r>
            <a:r>
              <a:rPr lang="es-CO" dirty="0" smtClean="0"/>
              <a:t>Carlos Anel Vélez.</a:t>
            </a:r>
          </a:p>
          <a:p>
            <a:r>
              <a:rPr lang="es-CO" dirty="0" smtClean="0">
                <a:hlinkClick r:id="rId4"/>
              </a:rPr>
              <a:t>canelfree@yahoo.com</a:t>
            </a:r>
            <a:r>
              <a:rPr lang="es-CO" dirty="0" smtClean="0"/>
              <a:t> </a:t>
            </a:r>
          </a:p>
          <a:p>
            <a:r>
              <a:rPr lang="es-CO" dirty="0" smtClean="0"/>
              <a:t>Octubre-2014</a:t>
            </a:r>
          </a:p>
          <a:p>
            <a:endParaRPr lang="es-CO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CAF2E-8468-4587-8E3B-0705A275DC79}" type="datetime1">
              <a:rPr lang="es-CO" smtClean="0"/>
              <a:t>15/10/2014</a:t>
            </a:fld>
            <a:endParaRPr lang="es-CO"/>
          </a:p>
        </p:txBody>
      </p:sp>
      <p:pic>
        <p:nvPicPr>
          <p:cNvPr id="5" name="pepe moreno-historia de un cieg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222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950">
        <p:split orient="vert"/>
      </p:transition>
    </mc:Choice>
    <mc:Fallback>
      <p:transition spd="slow" advClick="0" advTm="695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6"/>
        <p14:stopEvt time="8954" objId="6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in titulos 0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AA156-B1B4-4418-ABBD-588EA93325EB}" type="datetime1">
              <a:rPr lang="es-CO" smtClean="0"/>
              <a:t>15/10/2014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52877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910">
        <p:split orient="vert"/>
      </p:transition>
    </mc:Choice>
    <mc:Fallback xmlns="">
      <p:transition spd="slow" advClick="0" advTm="691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in titulos 0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B1B51-BC1C-4DE8-ACBD-EB28D2A3FBFF}" type="datetime1">
              <a:rPr lang="es-CO" smtClean="0"/>
              <a:t>15/10/2014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84554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430">
        <p:split orient="vert"/>
      </p:transition>
    </mc:Choice>
    <mc:Fallback>
      <p:transition spd="slow" advClick="0" advTm="543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in titulos 0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B5D67-F91A-4638-B568-D1C6372129C4}" type="datetime1">
              <a:rPr lang="es-CO" smtClean="0"/>
              <a:t>15/10/2014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96752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20">
        <p:split orient="vert"/>
      </p:transition>
    </mc:Choice>
    <mc:Fallback>
      <p:transition spd="slow" advClick="0" advTm="502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02005-EFF8-44AB-AC52-423E4ECB566B}" type="datetime1">
              <a:rPr lang="es-CO" smtClean="0"/>
              <a:t>15/10/2014</a:t>
            </a:fld>
            <a:endParaRPr lang="es-CO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73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675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70">
        <p:split orient="vert"/>
      </p:transition>
    </mc:Choice>
    <mc:Fallback>
      <p:transition spd="slow" advClick="0" advTm="507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in titulos 0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ABD73-698B-4929-A2D7-C0B669A91190}" type="datetime1">
              <a:rPr lang="es-CO" smtClean="0"/>
              <a:t>15/10/2014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295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192">
        <p:split orient="vert"/>
      </p:transition>
    </mc:Choice>
    <mc:Fallback xmlns="">
      <p:transition spd="slow" advClick="0" advTm="7192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B82E8-89D3-4C4D-9D0D-07CCD4FDD42D}" type="datetime1">
              <a:rPr lang="es-CO" smtClean="0"/>
              <a:t>15/10/2014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65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04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420">
        <p:split orient="vert"/>
      </p:transition>
    </mc:Choice>
    <mc:Fallback>
      <p:transition spd="slow" advClick="0" advTm="542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in titulos 0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B497B-FFA4-4A1A-8809-1E62693E7CCE}" type="datetime1">
              <a:rPr lang="es-CO" smtClean="0"/>
              <a:t>15/10/2014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58203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940">
        <p:split orient="vert"/>
      </p:transition>
    </mc:Choice>
    <mc:Fallback>
      <p:transition spd="slow" advClick="0" advTm="494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in titulos 0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020B8-EB88-4F4D-86EE-F66F4BB511AB}" type="datetime1">
              <a:rPr lang="es-CO" smtClean="0"/>
              <a:t>15/10/2014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35249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200">
        <p:split orient="vert"/>
      </p:transition>
    </mc:Choice>
    <mc:Fallback>
      <p:transition spd="slow" advClick="0" advTm="42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in titulos 0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2847109" y="332509"/>
            <a:ext cx="5831789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C00000"/>
                </a:solidFill>
              </a:rPr>
              <a:t>Pepe se bienvenido a mi humilde casa</a:t>
            </a:r>
            <a:r>
              <a:rPr lang="es-ES" dirty="0"/>
              <a:t/>
            </a:r>
            <a:br>
              <a:rPr lang="es-ES" dirty="0"/>
            </a:br>
            <a:endParaRPr lang="es-CO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99160-B601-405E-874C-9F14980DC9CF}" type="datetime1">
              <a:rPr lang="es-CO" smtClean="0"/>
              <a:t>15/10/2014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353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869">
        <p:split orient="vert"/>
      </p:transition>
    </mc:Choice>
    <mc:Fallback xmlns="">
      <p:transition spd="slow" advClick="0" advTm="8869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in titulos 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2641650" y="168625"/>
            <a:ext cx="65099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usa esa silla y escucha lo que te voy hablar</a:t>
            </a:r>
            <a:endParaRPr lang="es-CO" sz="2800" b="1" dirty="0">
              <a:solidFill>
                <a:srgbClr val="C00000"/>
              </a:solidFill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BB99A-E5D7-4ED5-BADA-D342600163A2}" type="datetime1">
              <a:rPr lang="es-CO" smtClean="0"/>
              <a:t>15/10/2014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95482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623">
        <p:split orient="vert"/>
      </p:transition>
    </mc:Choice>
    <mc:Fallback xmlns="">
      <p:transition spd="slow" advClick="0" advTm="9623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in titulos 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2718956" y="227552"/>
            <a:ext cx="89292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Mi situación es muy complicada</a:t>
            </a:r>
            <a:br>
              <a:rPr lang="es-ES" sz="2800" b="1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b="1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Será que he pecado y estoy aquí para pagar?</a:t>
            </a:r>
            <a:endParaRPr lang="es-CO" sz="2800" b="1" dirty="0">
              <a:solidFill>
                <a:srgbClr val="C00000"/>
              </a:solidFill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D89E4-2B95-4830-A414-32F74E71FAFF}" type="datetime1">
              <a:rPr lang="es-CO" smtClean="0"/>
              <a:t>15/10/2014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5849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229">
        <p:split orient="vert"/>
      </p:transition>
    </mc:Choice>
    <mc:Fallback xmlns="">
      <p:transition spd="slow" advClick="0" advTm="10229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in titulos 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2313709" y="234526"/>
            <a:ext cx="83542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Pepe, mi amor dice que somos culpados</a:t>
            </a:r>
            <a:br>
              <a:rPr lang="es-ES" sz="2800" b="1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b="1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Somos primos y no deberíamos de casarnos</a:t>
            </a:r>
            <a:br>
              <a:rPr lang="es-ES" sz="2800" b="1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CO" sz="2800" b="1" dirty="0">
              <a:solidFill>
                <a:srgbClr val="C00000"/>
              </a:solidFill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25CE7-4C8B-4014-A766-89EFCD54A531}" type="datetime1">
              <a:rPr lang="es-CO" smtClean="0"/>
              <a:t>15/10/2014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64455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820">
        <p:split orient="vert"/>
      </p:transition>
    </mc:Choice>
    <mc:Fallback xmlns="">
      <p:transition spd="slow" advClick="0" advTm="982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in titulos 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2504209" y="130617"/>
            <a:ext cx="80217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Me maldice todo el día y me tira en la cara</a:t>
            </a:r>
            <a:br>
              <a:rPr lang="es-ES" sz="2800" b="1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b="1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Nuestro amor ha paralizado a nuestros hijos</a:t>
            </a:r>
            <a:br>
              <a:rPr lang="es-ES" sz="2800" b="1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CO" sz="2800" b="1" dirty="0">
              <a:solidFill>
                <a:srgbClr val="C00000"/>
              </a:solidFill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F0B7B-5CD7-4B07-8764-3FE68E4122E1}" type="datetime1">
              <a:rPr lang="es-CO" smtClean="0"/>
              <a:t>15/10/2014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6451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674">
        <p:split orient="vert"/>
      </p:transition>
    </mc:Choice>
    <mc:Fallback xmlns="">
      <p:transition spd="slow" advClick="0" advTm="8674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in titulos 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2195945" y="196380"/>
            <a:ext cx="84720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Pepe, mis niños te aman y es por eso que te escribí</a:t>
            </a:r>
            <a:br>
              <a:rPr lang="es-ES" sz="2800" b="1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CO" sz="2800" b="1" dirty="0">
              <a:solidFill>
                <a:srgbClr val="C00000"/>
              </a:solidFill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F85A3-44FB-436C-B988-0420CB22EBCB}" type="datetime1">
              <a:rPr lang="es-CO" smtClean="0"/>
              <a:t>15/10/2014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3630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584">
        <p:split orient="vert"/>
      </p:transition>
    </mc:Choice>
    <mc:Fallback xmlns="">
      <p:transition spd="slow" advClick="0" advTm="11584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in titulos 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2566554" y="220718"/>
            <a:ext cx="887383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Llorando ellos me dicen que usted me va ayudar</a:t>
            </a:r>
            <a:br>
              <a:rPr lang="es-ES" sz="2800" b="1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b="1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Todo es difícil, hasta para ir a la escuela</a:t>
            </a:r>
            <a:br>
              <a:rPr lang="es-ES" sz="2800" b="1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b="1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Difícil tres lisiados para un ciego criar.</a:t>
            </a:r>
            <a:br>
              <a:rPr lang="es-ES" sz="2800" b="1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CO" sz="2800" b="1" dirty="0">
              <a:solidFill>
                <a:srgbClr val="C00000"/>
              </a:solidFill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80014-A8E5-4DDB-8F35-F4DA00CF718E}" type="datetime1">
              <a:rPr lang="es-CO" smtClean="0"/>
              <a:t>15/10/2014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43097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190">
        <p:split orient="vert"/>
      </p:transition>
    </mc:Choice>
    <mc:Fallback xmlns="">
      <p:transition spd="slow" advClick="0" advTm="1219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in titulos 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2646218" y="113391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Lloro, lloro pidiendo perdón</a:t>
            </a:r>
            <a:b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filma Pepe , me filmas para la televisión</a:t>
            </a:r>
            <a:b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Loro, lloro pidiendo perdón</a:t>
            </a:r>
            <a:b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filma Pepe, me filmas para la televisión</a:t>
            </a:r>
            <a:b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CO" sz="2800" b="1" dirty="0">
              <a:solidFill>
                <a:srgbClr val="FF0000"/>
              </a:solidFill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938DD-9CC5-4492-BFDC-EBE3485A9A62}" type="datetime1">
              <a:rPr lang="es-CO" smtClean="0"/>
              <a:t>15/10/2014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97277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8555">
        <p:split orient="vert"/>
      </p:transition>
    </mc:Choice>
    <mc:Fallback xmlns="">
      <p:transition spd="slow" advClick="0" advTm="18555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in titulos 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2171699" y="314236"/>
            <a:ext cx="940377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Difícil tres lisiados para un ciego criar, Pepe es difícil</a:t>
            </a:r>
            <a:b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Todo hasta ahora, todo es oscuridad</a:t>
            </a:r>
            <a:b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Todo el día me arrodillo y pido perdón</a:t>
            </a:r>
            <a:b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CO" sz="2800" b="1" dirty="0">
              <a:solidFill>
                <a:srgbClr val="FF0000"/>
              </a:solidFill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BAAA-0A0C-4D8A-A159-37D107A39B20}" type="datetime1">
              <a:rPr lang="es-CO" smtClean="0"/>
              <a:t>15/10/2014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87328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534">
        <p:split orient="vert"/>
      </p:transition>
    </mc:Choice>
    <mc:Fallback xmlns="">
      <p:transition spd="slow" advClick="0" advTm="13534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in titulos 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1884218" y="113391"/>
            <a:ext cx="1009996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Para mis padres yo fui despreciado, pues nací ciego </a:t>
            </a:r>
          </a:p>
          <a:p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mi mujer yo fui tristeza , me dio tres hijos sin andar</a:t>
            </a:r>
            <a:b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Sé que tres hijos lisiados para volver a la normalidad</a:t>
            </a:r>
            <a:b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Como lo voy a conseguir?</a:t>
            </a:r>
            <a:b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CO" sz="2800" b="1" dirty="0">
              <a:solidFill>
                <a:srgbClr val="FF0000"/>
              </a:solidFill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21905-F6E5-4055-838C-AC4C8D570CCF}" type="datetime1">
              <a:rPr lang="es-CO" smtClean="0"/>
              <a:t>15/10/2014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4657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6223">
        <p:split orient="vert"/>
      </p:transition>
    </mc:Choice>
    <mc:Fallback xmlns="">
      <p:transition spd="slow" advClick="0" advTm="16223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in titulos 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2521527" y="130617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Ayuda al menos a mis hijos a soñar y sonreír</a:t>
            </a:r>
            <a:b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Pues a mí , mi mujer podrá cuidar de mi.</a:t>
            </a:r>
            <a:b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CO" sz="2800" b="1" dirty="0">
              <a:solidFill>
                <a:srgbClr val="FF0000"/>
              </a:solidFill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EC3C9-34C3-4FE4-BB22-EAAC44887CBD}" type="datetime1">
              <a:rPr lang="es-CO" smtClean="0"/>
              <a:t>15/10/2014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5200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859">
        <p:split orient="vert"/>
      </p:transition>
    </mc:Choice>
    <mc:Fallback xmlns="">
      <p:transition spd="slow" advClick="0" advTm="11859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in titulos 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3048000" y="248335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un padre para ellos, para no vivir así</a:t>
            </a:r>
            <a:b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CO" sz="2800" b="1" dirty="0">
              <a:solidFill>
                <a:srgbClr val="FF0000"/>
              </a:solidFill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5A1CF-47F7-4C19-AE05-B891869F3C64}" type="datetime1">
              <a:rPr lang="es-CO" smtClean="0"/>
              <a:t>15/10/2014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332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274">
        <p:split orient="vert"/>
      </p:transition>
    </mc:Choice>
    <mc:Fallback xmlns="">
      <p:transition spd="slow" advClick="0" advTm="9274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in titulos 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1762991" y="383417"/>
            <a:ext cx="8666018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Agradecido le estoy a usted por haber venido hasta aquí.</a:t>
            </a:r>
            <a:r>
              <a:rPr lang="es-ES" dirty="0" smtClean="0">
                <a:solidFill>
                  <a:srgbClr val="141823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s-ES" dirty="0" smtClean="0">
                <a:solidFill>
                  <a:srgbClr val="141823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CO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494C6-3D6F-4F62-BBD1-A53A288471CA}" type="datetime1">
              <a:rPr lang="es-CO" smtClean="0"/>
              <a:t>15/10/2014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56182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390">
        <p:split orient="vert"/>
      </p:transition>
    </mc:Choice>
    <mc:Fallback>
      <p:transition spd="slow" advClick="0" advTm="739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in titulos 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2397674" y="158234"/>
            <a:ext cx="69737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Usted es famoso y vino aquí para escucharme</a:t>
            </a:r>
            <a:endParaRPr lang="es-CO" sz="2800" b="1" dirty="0">
              <a:solidFill>
                <a:srgbClr val="FF0000"/>
              </a:solidFill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79458-BCAD-4A52-84D2-CAF7BEC935BB}" type="datetime1">
              <a:rPr lang="es-CO" smtClean="0"/>
              <a:t>15/10/2014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22873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730">
        <p:split orient="vert"/>
      </p:transition>
    </mc:Choice>
    <mc:Fallback>
      <p:transition spd="slow" advClick="0" advTm="673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in titulos 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2656769" y="168625"/>
            <a:ext cx="67537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Déjame darte un abrazo, déjame tocarte a ti</a:t>
            </a:r>
            <a:endParaRPr lang="es-CO" sz="2800" b="1" dirty="0">
              <a:solidFill>
                <a:srgbClr val="FF0000"/>
              </a:solidFill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8C8EB-3EE8-493D-9F44-9BFAB038D878}" type="datetime1">
              <a:rPr lang="es-CO" smtClean="0"/>
              <a:t>15/10/2014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49849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519">
        <p:split orient="vert"/>
      </p:transition>
    </mc:Choice>
    <mc:Fallback xmlns="">
      <p:transition spd="slow" advClick="0" advTm="5519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in titulos 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2689710" y="334880"/>
            <a:ext cx="67587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Dios le dará el doble de lo que haces por mí.</a:t>
            </a:r>
            <a:endParaRPr lang="es-CO" sz="2800" b="1" dirty="0">
              <a:solidFill>
                <a:srgbClr val="FF0000"/>
              </a:solidFill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188D5-3AD6-4229-B0AB-B3B143285A14}" type="datetime1">
              <a:rPr lang="es-CO" smtClean="0"/>
              <a:t>15/10/2014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57185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78">
        <p:split orient="vert"/>
      </p:transition>
    </mc:Choice>
    <mc:Fallback xmlns="">
      <p:transition spd="slow" advClick="0" advTm="11078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in titulos 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2753591" y="270534"/>
            <a:ext cx="7304809" cy="2121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Lloro, lloro pidiendo </a:t>
            </a:r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perdón,</a:t>
            </a:r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filmas Pepe, me filmas para la </a:t>
            </a:r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televisión,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Lloro, lloro pidiendo perdón,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filmas Pepe, me filmas para la televisión.</a:t>
            </a:r>
            <a:endParaRPr lang="es-CO" sz="28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053B9-469F-4BDF-B086-419DC0F8E744}" type="datetime1">
              <a:rPr lang="es-CO" smtClean="0"/>
              <a:t>15/10/2014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7457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488">
        <p:split orient="vert"/>
      </p:transition>
    </mc:Choice>
    <mc:Fallback xmlns="">
      <p:transition spd="slow" advClick="0" advTm="14488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in titulos 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2443549" y="429106"/>
            <a:ext cx="6836615" cy="10965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Lloro, lloro pidiendo perdón,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</a:t>
            </a:r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filmas Pepe, me filmas para la televisión.</a:t>
            </a:r>
            <a:endParaRPr lang="es-CO" sz="28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B0710-B5B6-4B90-B62F-BA62A9954B03}" type="datetime1">
              <a:rPr lang="es-CO" smtClean="0"/>
              <a:t>15/10/2014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15697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233">
        <p:split orient="vert"/>
      </p:transition>
    </mc:Choice>
    <mc:Fallback xmlns="">
      <p:transition spd="slow" advClick="0" advTm="11233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sin titulos 28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449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238991" y="186963"/>
            <a:ext cx="12192000" cy="2397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joven que canta se llama Marcos Claudio y es un cantante </a:t>
            </a:r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que……escribió </a:t>
            </a:r>
            <a:r>
              <a:rPr lang="es-ES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canción.. Pero no tiene nada que ver su vida con la letra. La mujer con los hijos solo fueron actores para el vídeo que se muestra en redes sociales.. Gracias a Pepe Moreno su carrera y la calidad de vida de la familia que se muestra se ha            visto impulsada!! </a:t>
            </a:r>
            <a:endParaRPr lang="es-CO" sz="28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61798-8991-488B-B12E-8848DC244CDF}" type="datetime1">
              <a:rPr lang="es-CO" smtClean="0"/>
              <a:t>15/10/2014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dirty="0" smtClean="0"/>
              <a:t>Espero lo disfruten y lo compartan </a:t>
            </a:r>
          </a:p>
          <a:p>
            <a:r>
              <a:rPr lang="es-CO" dirty="0" smtClean="0"/>
              <a:t>Carlos Anel Vélez.</a:t>
            </a:r>
            <a:endParaRPr lang="es-CO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4475" y="3987438"/>
            <a:ext cx="3057525" cy="3057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290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493">
        <p:split orient="vert"/>
      </p:transition>
    </mc:Choice>
    <mc:Fallback xmlns="">
      <p:transition spd="slow" advClick="0" advTm="15493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CO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64703-4CA7-4E8F-962B-EFC0A1937EEB}" type="datetime1">
              <a:rPr lang="es-CO" smtClean="0"/>
              <a:t>15/10/2014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6459">
        <p:split orient="vert"/>
      </p:transition>
    </mc:Choice>
    <mc:Fallback xmlns="">
      <p:transition spd="slow" advClick="0" advTm="16459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375</Words>
  <Application>Microsoft Office PowerPoint</Application>
  <PresentationFormat>Panorámica</PresentationFormat>
  <Paragraphs>87</Paragraphs>
  <Slides>29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5" baseType="lpstr">
      <vt:lpstr>Arial</vt:lpstr>
      <vt:lpstr>Berlin Sans FB Demi</vt:lpstr>
      <vt:lpstr>Calibri</vt:lpstr>
      <vt:lpstr>Calibri Light</vt:lpstr>
      <vt:lpstr>Times New Roman</vt:lpstr>
      <vt:lpstr>Tema de Office</vt:lpstr>
      <vt:lpstr>BASADO EN UNA HISTORIA REAL - CARTA DE UN CIEGO A PEPE MORENO “Cantante Brasileiro”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BASADO EN UNA HISTORIA REAL - CARTA DE UN CIEGO A PEPE MORENO</dc:title>
  <dc:creator>Carlos A</dc:creator>
  <cp:lastModifiedBy>Carlos A</cp:lastModifiedBy>
  <cp:revision>9</cp:revision>
  <dcterms:created xsi:type="dcterms:W3CDTF">2014-10-15T20:48:49Z</dcterms:created>
  <dcterms:modified xsi:type="dcterms:W3CDTF">2014-10-15T23:33:30Z</dcterms:modified>
</cp:coreProperties>
</file>