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9" r:id="rId3"/>
    <p:sldId id="257" r:id="rId4"/>
    <p:sldId id="280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3" r:id="rId19"/>
    <p:sldId id="274" r:id="rId20"/>
    <p:sldId id="276" r:id="rId21"/>
    <p:sldId id="277" r:id="rId22"/>
    <p:sldId id="278" r:id="rId23"/>
    <p:sldId id="279" r:id="rId24"/>
    <p:sldId id="281" r:id="rId25"/>
    <p:sldId id="282" r:id="rId26"/>
    <p:sldId id="272" r:id="rId27"/>
    <p:sldId id="275" r:id="rId28"/>
    <p:sldId id="283" r:id="rId29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2OWl1hvE+IQQ77tkVOPHFA" hashData="LK/7lmD+dxVlPzovxmlM18UmU9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78" autoAdjust="0"/>
    <p:restoredTop sz="86444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28EAD6-6D9F-441D-A5E5-04E56324864A}" type="datetimeFigureOut">
              <a:rPr lang="es-ES"/>
              <a:pPr>
                <a:defRPr/>
              </a:pPr>
              <a:t>07/03/2014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328082-4FC9-44A2-B3F2-8C73B1DBB44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2E3E6-193C-483A-BB98-EEA01C2F5390}" type="datetimeFigureOut">
              <a:rPr lang="es-ES"/>
              <a:pPr>
                <a:defRPr/>
              </a:pPr>
              <a:t>07/03/2014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0482E4-ED2B-42BB-A3E2-B89C972C79B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D9B26D-B12F-467A-B794-6482AA158A9E}" type="datetimeFigureOut">
              <a:rPr lang="es-ES"/>
              <a:pPr>
                <a:defRPr/>
              </a:pPr>
              <a:t>07/03/2014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6129A-B4BC-405A-B569-67ADC9B3E9D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02AD4C-5BC7-40ED-A016-83A160D28D34}" type="datetimeFigureOut">
              <a:rPr lang="es-ES"/>
              <a:pPr>
                <a:defRPr/>
              </a:pPr>
              <a:t>07/03/2014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007D4C-D446-4FFA-A99D-F4D290F7773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7E827A-44AB-43DA-8FBD-786BDACB5C33}" type="datetimeFigureOut">
              <a:rPr lang="es-ES"/>
              <a:pPr>
                <a:defRPr/>
              </a:pPr>
              <a:t>07/03/2014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26877-6351-4945-915F-078D669E62C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4C475A-1924-4A4D-8D2B-CDFC3A3987CB}" type="datetimeFigureOut">
              <a:rPr lang="es-ES"/>
              <a:pPr>
                <a:defRPr/>
              </a:pPr>
              <a:t>07/03/2014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261B59-134E-43D3-92EB-B61EEAE2605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D32082-7191-4DBB-9DB3-ABFE855D5050}" type="datetimeFigureOut">
              <a:rPr lang="es-ES"/>
              <a:pPr>
                <a:defRPr/>
              </a:pPr>
              <a:t>07/03/2014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344AFE-72C0-4ED2-8A90-2021F547291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E27E8D-AE1C-4210-B7D1-939486CE0AE7}" type="datetimeFigureOut">
              <a:rPr lang="es-ES"/>
              <a:pPr>
                <a:defRPr/>
              </a:pPr>
              <a:t>07/03/2014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D9AC44-DBC8-4747-9713-F86F7073C92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8401F-55A0-4B6C-9C06-5086F81D82C3}" type="datetimeFigureOut">
              <a:rPr lang="es-ES"/>
              <a:pPr>
                <a:defRPr/>
              </a:pPr>
              <a:t>07/03/2014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C5CB9A-0CAA-4B8C-865E-6B4804AEBB5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B50A23-6411-4DF7-847F-589CFA379F2B}" type="datetimeFigureOut">
              <a:rPr lang="es-ES"/>
              <a:pPr>
                <a:defRPr/>
              </a:pPr>
              <a:t>07/03/2014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9FA73-6E7B-4E6C-98D5-90387ACE5F3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ADD319-6390-4DD0-B2A3-D1221BE38352}" type="datetimeFigureOut">
              <a:rPr lang="es-ES"/>
              <a:pPr>
                <a:defRPr/>
              </a:pPr>
              <a:t>07/03/2014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83D422-B187-4B99-AEE1-4E2FA08AF49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9AFEF4-FE9E-463C-BB14-DC95B206294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5B064D0-F0DA-4EBB-9DE3-54909A7FD9E0}" type="datetimeFigureOut">
              <a:rPr lang="es-ES"/>
              <a:pPr>
                <a:defRPr/>
              </a:pPr>
              <a:t>07/03/2014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1CC971A-8501-4BEC-B826-CD4EF573925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C3A9F7E-A996-46B2-8C5E-C07FE3D390E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0" y="0"/>
            <a:ext cx="910672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800" dirty="0" smtClean="0">
                <a:solidFill>
                  <a:srgbClr val="FF0000"/>
                </a:solidFill>
              </a:rPr>
              <a:t>YO NO SABIA NADA</a:t>
            </a:r>
            <a:endParaRPr lang="es-ES" sz="8800" dirty="0">
              <a:solidFill>
                <a:srgbClr val="FF0000"/>
              </a:solidFill>
            </a:endParaRPr>
          </a:p>
        </p:txBody>
      </p:sp>
      <p:pic>
        <p:nvPicPr>
          <p:cNvPr id="4" name="1 Imagen" descr="1044368_331357833664600_1585724492_n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571612"/>
            <a:ext cx="9144000" cy="435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7194_330528330414217_513704453_n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334963" y="0"/>
            <a:ext cx="84724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1 Imagen" descr="35580_339093442891039_706875832_n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214422"/>
            <a:ext cx="9144000" cy="435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21997_342537132546670_104992698_n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334963" y="0"/>
            <a:ext cx="84724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544466_344748812325502_1445223158_n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334963" y="0"/>
            <a:ext cx="84724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601714_334390173361366_1730861973_n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334963" y="0"/>
            <a:ext cx="84724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603062_346209812179402_1096549077_n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938463" y="0"/>
            <a:ext cx="32654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941453_334010333399350_478663808_n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334963" y="0"/>
            <a:ext cx="84724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942721_342082935925423_705977472_n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938463" y="0"/>
            <a:ext cx="32654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954767_348215938645456_1528847587_n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938463" y="0"/>
            <a:ext cx="32654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969367_343079025825814_22331294_n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252538"/>
            <a:ext cx="9144000" cy="435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971889_344048459062204_1463886414_n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252538"/>
            <a:ext cx="9144000" cy="435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992788_331894066944310_1272788133_n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938463" y="0"/>
            <a:ext cx="32654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994195_334651350001915_1483884184_n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252538"/>
            <a:ext cx="9144000" cy="435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998687_329329827200734_525931096_n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938463" y="0"/>
            <a:ext cx="32654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1001074_340830262717357_399749232_n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938463" y="0"/>
            <a:ext cx="32654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1002102_339473432853040_1780048492_n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938463" y="0"/>
            <a:ext cx="32654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1003157_344346795699037_2102443482_n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938463" y="0"/>
            <a:ext cx="32654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1010952_333553980111652_1430783090_n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938463" y="0"/>
            <a:ext cx="32654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1014450_341264189340631_1236870156_n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252538"/>
            <a:ext cx="9144000" cy="435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1017322_338002393000144_2075762805_n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252538"/>
            <a:ext cx="9144000" cy="435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1017717_345166652283718_433965556_n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334963" y="0"/>
            <a:ext cx="84724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1098000_346446422155741_1877384784_n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252538"/>
            <a:ext cx="9144000" cy="435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1098494_347985595335157_788988752_n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252538"/>
            <a:ext cx="9144000" cy="435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1001784_328902800576770_1721092854_n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252538"/>
            <a:ext cx="9144000" cy="435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1005633_343540445779672_1457555180_n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334963" y="0"/>
            <a:ext cx="84724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arios (48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Varios (48)</Template>
  <TotalTime>9</TotalTime>
  <Words>64</Words>
  <Application>Microsoft Office PowerPoint</Application>
  <PresentationFormat>Presentación en pantalla (4:3)</PresentationFormat>
  <Paragraphs>29</Paragraphs>
  <Slides>27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31" baseType="lpstr">
      <vt:lpstr>Calibri</vt:lpstr>
      <vt:lpstr>Arial</vt:lpstr>
      <vt:lpstr>Varios (48)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2014-03-07T18:23:03Z</dcterms:created>
  <dcterms:modified xsi:type="dcterms:W3CDTF">2014-03-07T18:32:53Z</dcterms:modified>
</cp:coreProperties>
</file>