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2" r:id="rId3"/>
    <p:sldId id="257" r:id="rId4"/>
    <p:sldId id="258" r:id="rId5"/>
    <p:sldId id="264" r:id="rId6"/>
    <p:sldId id="263" r:id="rId7"/>
    <p:sldId id="259" r:id="rId8"/>
    <p:sldId id="260" r:id="rId9"/>
    <p:sldId id="268" r:id="rId10"/>
    <p:sldId id="267" r:id="rId11"/>
    <p:sldId id="266" r:id="rId12"/>
    <p:sldId id="265" r:id="rId13"/>
    <p:sldId id="262" r:id="rId14"/>
    <p:sldId id="271" r:id="rId15"/>
    <p:sldId id="270" r:id="rId16"/>
    <p:sldId id="269" r:id="rId17"/>
    <p:sldId id="275" r:id="rId18"/>
    <p:sldId id="274" r:id="rId19"/>
    <p:sldId id="276" r:id="rId20"/>
    <p:sldId id="273" r:id="rId21"/>
    <p:sldId id="279" r:id="rId22"/>
    <p:sldId id="280" r:id="rId23"/>
    <p:sldId id="278" r:id="rId24"/>
    <p:sldId id="277" r:id="rId25"/>
    <p:sldId id="272" r:id="rId26"/>
    <p:sldId id="282" r:id="rId27"/>
    <p:sldId id="283" r:id="rId28"/>
    <p:sldId id="284" r:id="rId29"/>
    <p:sldId id="285" r:id="rId30"/>
    <p:sldId id="281" r:id="rId31"/>
    <p:sldId id="287" r:id="rId32"/>
    <p:sldId id="289" r:id="rId33"/>
    <p:sldId id="290" r:id="rId34"/>
    <p:sldId id="288" r:id="rId35"/>
    <p:sldId id="291" r:id="rId36"/>
    <p:sldId id="293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dsijlLSI/IfJNH3Q34/sg==" hashData="WLkjarzTDqOOZNSEE4op0wO9M34j6iLA4l+FhjBjeYtmPlCKPPMqpPl5Ct7CndjD2NqZvMbot0HrCS2uXYx1H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78435"/>
    <a:srgbClr val="997033"/>
    <a:srgbClr val="996633"/>
    <a:srgbClr val="536D62"/>
    <a:srgbClr val="00003A"/>
    <a:srgbClr val="000066"/>
    <a:srgbClr val="5EBBF4"/>
    <a:srgbClr val="53B6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9" d="100"/>
          <a:sy n="49" d="100"/>
        </p:scale>
        <p:origin x="1290" y="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CA4CA4C-AD18-4795-8480-BC212997C0B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92721063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AD1330-CE21-4BFE-B580-D0C1C7C507C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5810987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093930-EAFB-4A60-9A54-61F81CC859B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3992456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A0923C9-6803-4538-93E0-0BFD1E6D0302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448729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015823-8DA5-4713-800A-F30381BC322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0610059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3F34B4-F320-41D2-B684-7974C2F41D6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92404814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C78E5DE-1828-4DB3-AC25-4F6E68657EB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1866958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DF6851-714C-4325-BB2B-250CFEBBF11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5328171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8497F5-5C26-4340-A0C6-E60E0B2375A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831572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AE68BA-7415-4565-8EC9-C08B8579C70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6546815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F1AF25-413C-4EBD-B570-0EBCDB5B600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368974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20CC0-7FB8-44EA-9D8E-B5C1C432FC4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45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C4129E7-1363-43DF-B72C-AD58264CDFC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DE33C1-A117-4BEC-B011-0A116CFAA44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877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WordArt 5"/>
          <p:cNvSpPr>
            <a:spLocks noChangeArrowheads="1" noChangeShapeType="1" noTextEdit="1"/>
          </p:cNvSpPr>
          <p:nvPr/>
        </p:nvSpPr>
        <p:spPr bwMode="auto">
          <a:xfrm>
            <a:off x="1331913" y="1557338"/>
            <a:ext cx="6696075" cy="1655762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90722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003300"/>
                </a:solidFill>
                <a:effectLst>
                  <a:prstShdw prst="shdw12">
                    <a:srgbClr val="875B0D">
                      <a:alpha val="50000"/>
                    </a:srgbClr>
                  </a:prstShdw>
                </a:effectLst>
                <a:latin typeface="Augusta"/>
              </a:rPr>
              <a:t>Encadenad@s</a:t>
            </a:r>
          </a:p>
        </p:txBody>
      </p:sp>
      <p:pic>
        <p:nvPicPr>
          <p:cNvPr id="2051" name="Picture 6" descr="http://www.cartastarotesoterismo.com/wp-content/uploads/2010/08/cadenas-en-la-mano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3573463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Melodia encadenada 3,45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313" y="44370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  <p:sndAc>
      <p:stSnd loop="1">
        <p:snd r:embed="rId1" name="Melodia encadenada 3,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8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6 Imagen" descr="wpid-facebook_-404615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08050"/>
            <a:ext cx="8026400" cy="52927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6 Imagen" descr="untitl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3E4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6 Imagen" descr="hi44 co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-458788"/>
            <a:ext cx="5518150" cy="762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00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7 Imagen" descr="recortes rajoy humor (5)[3]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6572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6 Imagen" descr="tumblr_mem1a4RwTJ1qbogk6o1_5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13"/>
            <a:ext cx="9144000" cy="661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6948488" y="5876925"/>
            <a:ext cx="2016125" cy="5762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k39.kn3.net/taringa/3/3/4/2/2/1/9/deepred82/C10.jpg?81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0"/>
            <a:ext cx="6030913" cy="705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7 Imagen" descr="wpid-facebook_11943518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6165850"/>
            <a:ext cx="2411413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6516688" y="6165850"/>
            <a:ext cx="2447925" cy="6921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k35.kn3.net/taringa/3/3/4/2/2/1/9/deepred82/B84.jpg?61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170862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750" y="4365625"/>
            <a:ext cx="576263" cy="16906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6 Imagen" descr="irpf-b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47650"/>
            <a:ext cx="6191250" cy="656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6 Imagen" descr="laratagris-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260350"/>
            <a:ext cx="4535488" cy="642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6D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6 Imagen" descr="hi78 co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0419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867400" y="5943600"/>
            <a:ext cx="1081088" cy="755650"/>
          </a:xfrm>
          <a:prstGeom prst="rect">
            <a:avLst/>
          </a:prstGeom>
          <a:solidFill>
            <a:srgbClr val="5E6E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EBB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k39.kn3.net/taringa/3/3/4/2/2/1/9/deepred82/AB0.jpg?97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4575" y="1989138"/>
            <a:ext cx="10188575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6 Imagen" descr="th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20713"/>
            <a:ext cx="7294562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6 Imagen" descr="kim-ElJueve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60350"/>
            <a:ext cx="6380163" cy="630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6 Imagen" descr="chist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268413"/>
            <a:ext cx="798195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 rot="2695021">
            <a:off x="5943600" y="4824413"/>
            <a:ext cx="963613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6 Imagen" descr="wpid-facebook_18140413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04813"/>
            <a:ext cx="6119813" cy="611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6 Imagen" descr="wpid-facebook_1376521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027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6 Imagen" descr="1D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49250"/>
            <a:ext cx="8135938" cy="619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http://miradasdeinternacional.files.wordpress.com/2010/09/mafalda-democracia_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77275" cy="647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www.izaping.com/wp-content/uploads/2010/12/Democracia-Simón-Norte-de-Castill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1484313"/>
            <a:ext cx="9183688" cy="392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308850" y="5157788"/>
            <a:ext cx="1655763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arm4.staticflickr.com/3075/3183950802_2f837af8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598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k41.kn3.net/taringa/3/3/4/2/2/1/9/deepred82/E06.jpg?2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41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051050" y="620713"/>
            <a:ext cx="5041900" cy="43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4580" name="3 Rectángulo"/>
          <p:cNvSpPr>
            <a:spLocks noChangeArrowheads="1"/>
          </p:cNvSpPr>
          <p:nvPr/>
        </p:nvSpPr>
        <p:spPr bwMode="auto">
          <a:xfrm>
            <a:off x="1979613" y="620713"/>
            <a:ext cx="51847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sz="3200" b="1">
                <a:latin typeface="Chiller" panose="04020404031007020602" pitchFamily="82" charset="0"/>
              </a:rPr>
              <a:t>CAPITALISMO LIBRE MERCADO</a:t>
            </a:r>
          </a:p>
        </p:txBody>
      </p:sp>
      <p:sp>
        <p:nvSpPr>
          <p:cNvPr id="5" name="4 Rectángulo"/>
          <p:cNvSpPr/>
          <p:nvPr/>
        </p:nvSpPr>
        <p:spPr>
          <a:xfrm rot="21096959">
            <a:off x="539750" y="4076700"/>
            <a:ext cx="576263" cy="5048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 rot="21231216">
            <a:off x="347786" y="4017371"/>
            <a:ext cx="918326" cy="5770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05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CIUDAD</a:t>
            </a:r>
          </a:p>
          <a:p>
            <a:pPr algn="ctr">
              <a:defRPr/>
            </a:pPr>
            <a:r>
              <a:rPr lang="es-ES" sz="105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 DE CARPAS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956550" y="4221163"/>
            <a:ext cx="900113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 dirty="0"/>
          </a:p>
        </p:txBody>
      </p:sp>
      <p:sp>
        <p:nvSpPr>
          <p:cNvPr id="8" name="7 Rectángulo"/>
          <p:cNvSpPr/>
          <p:nvPr/>
        </p:nvSpPr>
        <p:spPr>
          <a:xfrm>
            <a:off x="7812360" y="4149080"/>
            <a:ext cx="1152128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2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Ejecución</a:t>
            </a:r>
          </a:p>
          <a:p>
            <a:pPr algn="ctr">
              <a:defRPr/>
            </a:pPr>
            <a:r>
              <a:rPr lang="es-ES" sz="12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 hipotecaria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148064" y="2492896"/>
            <a:ext cx="468000" cy="396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4860032" y="2564904"/>
            <a:ext cx="1048557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6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Ejecución</a:t>
            </a:r>
          </a:p>
          <a:p>
            <a:pPr algn="ctr">
              <a:defRPr/>
            </a:pPr>
            <a:r>
              <a:rPr lang="es-ES" sz="6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 hipotecaria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5508104" y="2924944"/>
            <a:ext cx="539992" cy="324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5292080" y="2924944"/>
            <a:ext cx="1048557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8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Ejecución</a:t>
            </a:r>
          </a:p>
          <a:p>
            <a:pPr algn="ctr">
              <a:defRPr/>
            </a:pPr>
            <a:r>
              <a:rPr lang="es-ES" sz="8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 hipotecaria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827088" y="5157788"/>
            <a:ext cx="2520950" cy="395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683568" y="5157192"/>
            <a:ext cx="3024336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POBLACIÓN SIN HOGAR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6011863" y="5157788"/>
            <a:ext cx="2736850" cy="358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CuadroTexto"/>
          <p:cNvSpPr txBox="1"/>
          <p:nvPr/>
        </p:nvSpPr>
        <p:spPr>
          <a:xfrm>
            <a:off x="5652120" y="5157192"/>
            <a:ext cx="3491881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HOGARES SIN POBLACIÓN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5148263" y="5943600"/>
            <a:ext cx="3744912" cy="36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395288" y="5732463"/>
            <a:ext cx="3671887" cy="6492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9" name="18 Rectángulo"/>
          <p:cNvSpPr/>
          <p:nvPr/>
        </p:nvSpPr>
        <p:spPr>
          <a:xfrm>
            <a:off x="323850" y="5373688"/>
            <a:ext cx="395288" cy="9858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http://www.humorpolitico.com.br/wp-content/uploads/2012/05/prioridades-140512-quel-humor-politico-internacional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75" y="1989138"/>
            <a:ext cx="9932988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95288" y="2349500"/>
            <a:ext cx="914400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 rot="10800000">
            <a:off x="2700338" y="2852738"/>
            <a:ext cx="1057275" cy="3968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cxnSp>
        <p:nvCxnSpPr>
          <p:cNvPr id="5" name="4 Conector recto"/>
          <p:cNvCxnSpPr/>
          <p:nvPr/>
        </p:nvCxnSpPr>
        <p:spPr>
          <a:xfrm>
            <a:off x="2555875" y="2852738"/>
            <a:ext cx="1511300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5 CuadroTexto"/>
          <p:cNvSpPr txBox="1"/>
          <p:nvPr/>
        </p:nvSpPr>
        <p:spPr>
          <a:xfrm>
            <a:off x="2555776" y="2852936"/>
            <a:ext cx="1584176" cy="523220"/>
          </a:xfrm>
          <a:prstGeom prst="rect">
            <a:avLst/>
          </a:prstGeom>
          <a:noFill/>
          <a:effectLst>
            <a:softEdge rad="31750"/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BANCO</a:t>
            </a:r>
          </a:p>
        </p:txBody>
      </p:sp>
      <p:sp>
        <p:nvSpPr>
          <p:cNvPr id="7" name="6 Rectángulo"/>
          <p:cNvSpPr/>
          <p:nvPr/>
        </p:nvSpPr>
        <p:spPr>
          <a:xfrm rot="10800000">
            <a:off x="6948264" y="2816936"/>
            <a:ext cx="1512168" cy="43200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6804248" y="2852936"/>
            <a:ext cx="1728192" cy="4616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COLEGIO</a:t>
            </a:r>
          </a:p>
        </p:txBody>
      </p:sp>
      <p:sp>
        <p:nvSpPr>
          <p:cNvPr id="9" name="8 Rectángulo"/>
          <p:cNvSpPr/>
          <p:nvPr/>
        </p:nvSpPr>
        <p:spPr>
          <a:xfrm rot="20558624">
            <a:off x="7335838" y="3814763"/>
            <a:ext cx="649287" cy="28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5612" name="9 CuadroTexto"/>
          <p:cNvSpPr txBox="1">
            <a:spLocks noChangeArrowheads="1"/>
          </p:cNvSpPr>
          <p:nvPr/>
        </p:nvSpPr>
        <p:spPr bwMode="auto">
          <a:xfrm rot="-797877">
            <a:off x="7172325" y="3806825"/>
            <a:ext cx="9874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sz="140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Cerrado</a:t>
            </a:r>
          </a:p>
        </p:txBody>
      </p:sp>
      <p:sp>
        <p:nvSpPr>
          <p:cNvPr id="11" name="10 Rectángulo"/>
          <p:cNvSpPr/>
          <p:nvPr/>
        </p:nvSpPr>
        <p:spPr>
          <a:xfrm rot="19667888">
            <a:off x="5119688" y="3838575"/>
            <a:ext cx="647700" cy="2984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5614" name="11 CuadroTexto"/>
          <p:cNvSpPr txBox="1">
            <a:spLocks noChangeArrowheads="1"/>
          </p:cNvSpPr>
          <p:nvPr/>
        </p:nvSpPr>
        <p:spPr bwMode="auto">
          <a:xfrm rot="-1881413">
            <a:off x="4949825" y="3814763"/>
            <a:ext cx="9874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sz="1400">
                <a:solidFill>
                  <a:srgbClr val="C00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Cerrado</a:t>
            </a:r>
          </a:p>
        </p:txBody>
      </p:sp>
      <p:sp>
        <p:nvSpPr>
          <p:cNvPr id="13" name="12 Rectángulo"/>
          <p:cNvSpPr/>
          <p:nvPr/>
        </p:nvSpPr>
        <p:spPr>
          <a:xfrm rot="2633791">
            <a:off x="1477963" y="3749675"/>
            <a:ext cx="1668462" cy="323850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5616" name="13 Rectángulo"/>
          <p:cNvSpPr>
            <a:spLocks noChangeArrowheads="1"/>
          </p:cNvSpPr>
          <p:nvPr/>
        </p:nvSpPr>
        <p:spPr bwMode="auto">
          <a:xfrm rot="2574677">
            <a:off x="1438275" y="3797300"/>
            <a:ext cx="1835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sz="1100" b="1">
                <a:solidFill>
                  <a:srgbClr val="C00000"/>
                </a:solidFill>
              </a:rPr>
              <a:t>Dinero público, rescate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humor.servidor-alicante.com/archivos/2012/07/Mariano_nos_va_a_sacar_de_la_crisis-750x3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9140825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aragonateo.files.wordpress.com/2010/11/22-novembre-10blo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476250"/>
            <a:ext cx="9161463" cy="583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qkantton.files.wordpress.com/2011/04/necesitamos-nic3b1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73238"/>
            <a:ext cx="9097963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650288" y="1916113"/>
            <a:ext cx="323850" cy="1225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6" descr="http://qkantton.files.wordpress.com/2011/04/religion-pen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0"/>
            <a:ext cx="8589963" cy="662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4.bp.blogspot.com/-UuMZmk2P5JQ/T5Wqe3PJ1II/AAAAAAAAKL8/ov0PsTGVY2w/s1600/Humor+grafico+religion+ateismo+jesus+biblia+chiste+dios+%2821%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7072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3.bp.blogspot.com/-KB7tGgiENxw/T18-5gZfUWI/AAAAAAAAAGA/SNGbBo6AbAU/s1600/422159_190766494359688_138334929602845_210879_1830300202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75462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84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k39.kn3.net/taringa/3/3/4/2/2/1/9/deepred82/B53.jpg?22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052513"/>
            <a:ext cx="9163050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6 Imagen" descr="389020_499926486691319_1843049332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98450"/>
            <a:ext cx="8145462" cy="655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6 Imagen" descr="E3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388" y="260350"/>
            <a:ext cx="494347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0" y="908720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>
                <a:ln>
                  <a:solidFill>
                    <a:schemeClr val="tx1"/>
                  </a:solidFill>
                </a:ln>
                <a:latin typeface="Bradley Hand ITC" pitchFamily="66" charset="0"/>
              </a:rPr>
              <a:t>¡¡Rompamos las cadenas!!</a:t>
            </a:r>
          </a:p>
        </p:txBody>
      </p:sp>
      <p:pic>
        <p:nvPicPr>
          <p:cNvPr id="35843" name="Picture 4" descr="http://4.bp.blogspot.com/-aTkU8v-VU0M/Ta-FQMvI0KI/AAAAAAAAAvY/zwqeSMTwfq8/s1600/Cadenas+rota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916113"/>
            <a:ext cx="4286250" cy="384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ext Box 7"/>
          <p:cNvSpPr txBox="1">
            <a:spLocks noChangeArrowheads="1"/>
          </p:cNvSpPr>
          <p:nvPr/>
        </p:nvSpPr>
        <p:spPr bwMode="auto">
          <a:xfrm>
            <a:off x="0" y="609282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2800" b="1">
                <a:solidFill>
                  <a:srgbClr val="020202"/>
                </a:solidFill>
                <a:latin typeface="Bradley Hand ITC" panose="03070402050302030203" pitchFamily="66" charset="0"/>
              </a:rPr>
              <a:t>MUSICA: Melodía encadenada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Encadenados</Template>
  <TotalTime>0</TotalTime>
  <Words>100</Words>
  <Application>Microsoft Office PowerPoint</Application>
  <PresentationFormat>Presentación en pantalla (4:3)</PresentationFormat>
  <Paragraphs>47</Paragraphs>
  <Slides>35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42" baseType="lpstr">
      <vt:lpstr>Arial</vt:lpstr>
      <vt:lpstr>Calibri</vt:lpstr>
      <vt:lpstr>Chiller</vt:lpstr>
      <vt:lpstr>Aharoni</vt:lpstr>
      <vt:lpstr>Bradley Hand ITC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Rhimo</dc:creator>
  <cp:lastModifiedBy/>
  <cp:revision>1</cp:revision>
  <dcterms:created xsi:type="dcterms:W3CDTF">2013-03-13T00:48:51Z</dcterms:created>
  <dcterms:modified xsi:type="dcterms:W3CDTF">2013-03-13T00:52:16Z</dcterms:modified>
</cp:coreProperties>
</file>