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l6+CyJdbDxdHFU0up00s/A" hashData="1S7GT6yGqT6NqFk4lsVMjToQZC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36E3C-DCA0-44C3-B8A7-BB6AF16785A6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58973-D698-47BE-8DB7-29DED1074C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E77E6-18A5-46C1-BDE9-3254F7058828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76D5C-A3C0-4925-BAD1-503C775DC5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5CD31-A72A-47E3-B907-5EF3E6950EDB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04EB7-E537-4F16-952E-F2C64B8416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6A03A-ABDC-47E2-8498-135599A850A8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BE524-0F93-414C-8D48-49E099351F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E6349-B72D-4B44-BC61-0CBD95C8D851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4208B-CE6C-4BC9-AA38-CF0FBBB5AA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444BC-B7A3-416A-A230-E0973B6F6F4C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61ED2-BD9B-4624-92AC-F03E0F7386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FF3B6-DF1E-4937-9CB4-42E272293D72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A4F7A-0853-417E-8BE1-7AC251DB34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81FB4-F635-418D-B579-B698A6B5AE92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125FD-D9F3-4E5D-A681-149BCB66D9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02597-4F08-415B-A267-229320D45D63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70C0A-522C-4BD7-93FA-2391AC04EA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5AB89-E967-4BA4-9992-481F3F9932EF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83566-C4C4-480F-BBCA-E07EBCA851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098E5-15FB-40A7-9296-95533E2E0289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AF348-11AD-41D3-B434-86E8F0430A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7DE5B4-E02A-4834-9056-14F8630274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8CBF5E-8109-4FA3-8B80-98529C74CD25}" type="datetimeFigureOut">
              <a:rPr lang="es-ES"/>
              <a:pPr>
                <a:defRPr/>
              </a:pPr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E9D0BF-B6D5-437C-8532-5F951A8EEC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4C23B8-0200-4924-A9B0-36D8092C1B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57158" y="1714488"/>
            <a:ext cx="8434617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cs typeface="+mn-cs"/>
              </a:rPr>
              <a:t>COMPAÑERO  </a:t>
            </a: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cs typeface="+mn-cs"/>
              </a:rPr>
              <a:t>MÉNDEZ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cs typeface="+mn-cs"/>
              </a:rPr>
              <a:t>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cs typeface="+mn-cs"/>
              </a:rPr>
              <a:t>SUS  </a:t>
            </a: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cs typeface="+mn-cs"/>
              </a:rPr>
              <a:t>RELOJES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6300788" y="6092825"/>
            <a:ext cx="26225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Así nos va….</a:t>
            </a:r>
            <a:endParaRPr lang="es-ES" sz="3200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  <p:sndAc>
      <p:stSnd>
        <p:snd r:embed="rId2" name="Soy rebelde_R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00113" y="1052513"/>
            <a:ext cx="7704137" cy="55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Algunos de los relojes que suele llevar el Secretario General de UGT:</a:t>
            </a:r>
          </a:p>
          <a:p>
            <a:pPr algn="ctr">
              <a:defRPr/>
            </a:pPr>
            <a:r>
              <a:rPr lang="es-ES" sz="3200" dirty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" sz="3200" dirty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" sz="4400" dirty="0" err="1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Rolex</a:t>
            </a:r>
            <a:r>
              <a:rPr lang="es-ES" sz="44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4400" dirty="0" err="1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Submariner</a:t>
            </a:r>
            <a:r>
              <a:rPr lang="es-ES" sz="44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Acero/Oro, varios Raymond </a:t>
            </a:r>
            <a:r>
              <a:rPr lang="es-ES" sz="4400" dirty="0" err="1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Weil</a:t>
            </a:r>
            <a:r>
              <a:rPr lang="es-ES" sz="44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Maurice </a:t>
            </a:r>
            <a:r>
              <a:rPr lang="es-ES" sz="4400" dirty="0" err="1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Lacroix</a:t>
            </a:r>
            <a:r>
              <a:rPr lang="es-ES" sz="44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...</a:t>
            </a:r>
            <a:r>
              <a:rPr lang="es-ES" sz="3200" dirty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" sz="3200" dirty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es-ES" sz="3200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s-ES" sz="3200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s-ES" sz="3200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r">
              <a:defRPr/>
            </a:pPr>
            <a:r>
              <a:rPr lang="es-ES" sz="3200" dirty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(ver imágenes)</a:t>
            </a:r>
            <a:endParaRPr lang="es-ES" sz="3200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8175" y="4941888"/>
            <a:ext cx="5472113" cy="11064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75000"/>
                  </a:schemeClr>
                </a:solidFill>
                <a:latin typeface="+mn-lt"/>
                <a:cs typeface="+mn-cs"/>
              </a:rPr>
              <a:t>* Precio aproximado de los 5 relojes de las fotografías: </a:t>
            </a:r>
            <a:r>
              <a:rPr lang="es-ES" sz="4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25.000 €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68313" y="1125538"/>
            <a:ext cx="835183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Al compañero Méndez no sólo le gustan los relojes de lujo; hace unos meses salió publicado en varios periódicos de ámbito nacional su gusto por los restaurantes de lujo, siendo cliente asiduo de restaurantes tales como el </a:t>
            </a:r>
            <a:r>
              <a:rPr lang="es-ES" sz="2800" dirty="0" err="1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Tse</a:t>
            </a: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Yang, El Torreón o el restaurante del Hotel </a:t>
            </a:r>
            <a:r>
              <a:rPr lang="es-ES" sz="2800" dirty="0" err="1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Villamagna</a:t>
            </a: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en la capital de España. Además, se dio la información de que la huelga general se preparó en una reunión previa celebrada por Méndez y demás dirigentes de UGT en el elitista restaurante El Chaflán, de Madrid.</a:t>
            </a:r>
            <a:endParaRPr lang="es-ES" sz="28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95288" y="5505450"/>
            <a:ext cx="83534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4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Méndez no quiso responder a ninguna pregunta al respecto y, por supuesto, tampoco desmintió las informaciones.</a:t>
            </a:r>
            <a:endParaRPr lang="es-ES" sz="24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2 Imagen" descr="image001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4675" y="188913"/>
            <a:ext cx="7996238" cy="52562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 descr="image001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7978775" cy="6264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 Imagen" descr="image001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7978775" cy="59769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 descr="image001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79787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2 Imagen" descr="image001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325" y="620713"/>
            <a:ext cx="9083675" cy="583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850" y="765175"/>
            <a:ext cx="8569325" cy="50165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 decir verdad, el caso de Méndez no es una excepción: hace poco menos de 1 año se conoció que a I. F. </a:t>
            </a:r>
            <a:r>
              <a:rPr lang="es-ES" sz="3200" dirty="0" err="1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Toxo</a:t>
            </a: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, Secretario General de CCOO, le fue concedido un ático de protección oficial a pesar de triplicar los ingresos anuales requeridos para optar a dicha concesión (gana </a:t>
            </a:r>
            <a:r>
              <a:rPr lang="es-ES" sz="3200" b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114.000 € </a:t>
            </a: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anuales, que se sepa), o supimos de un viaje con su esposa en un lujoso crucero por el Báltico, cuyo precio ascendía a </a:t>
            </a:r>
            <a:r>
              <a:rPr lang="es-ES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2.400 € </a:t>
            </a: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por persona.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0825" y="1700213"/>
            <a:ext cx="8569325" cy="2555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Al ser preguntado por el fantástico viaje, el líder de CCOO contestó a un reportero: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dirty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"¿Y a ti qué te importa? No tengo que dar explicaciones de mi vida privada".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850" y="476250"/>
            <a:ext cx="8569325" cy="61245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** Así vemos cómo viven y qué nivel de vida llevan los 2 máximos dirigentes de los 2 sindicatos más importantes de España, </a:t>
            </a:r>
            <a:r>
              <a:rPr lang="es-ES" sz="28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Méndez y </a:t>
            </a:r>
            <a:r>
              <a:rPr lang="es-ES" sz="2800" b="1" i="1" dirty="0" err="1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Toxo</a:t>
            </a: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, de </a:t>
            </a:r>
            <a:r>
              <a:rPr lang="es-ES" sz="2800" b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UGT</a:t>
            </a: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s-ES" sz="2800" b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CCOO</a:t>
            </a: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respectivamente.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Relojes de lujo, restaurantes de lujo, cruceros de lujo... Cada cuál hace con su dinero lo qué quiere,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lo que pasa es que esto 2 dirigentes cobran de las arcas del Estado y, más concretamente, por defender a los trabajadores en estos tiempos de crisis y altísimo paro.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¿Es ético? ¿Es justo el sueldo que reciben? ¿Es normal hablar de "compañeros de lucha, clases sociales, burgueses", etc...,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con un </a:t>
            </a:r>
            <a:r>
              <a:rPr lang="es-ES" sz="2800" i="1" dirty="0" err="1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Rolex</a:t>
            </a:r>
            <a:r>
              <a:rPr lang="es-ES" sz="2800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s-ES" sz="2800" b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12.000</a:t>
            </a: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800" b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€</a:t>
            </a:r>
            <a:r>
              <a:rPr lang="es-ES" sz="28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800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en la muñeca?</a:t>
            </a:r>
            <a:endParaRPr lang="es-ES" sz="2800" b="1" i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850" y="1125538"/>
            <a:ext cx="8569325" cy="40306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En países como Alemania los sindicatos se financian al 100% con las cuotas de sus afiliados. Claro está, por eso tienen una vigésima parte de dirigentes que los sindicatos españoles.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¿Por qué aquí les tenemos que pagar el sueldo con nuestros impuestos? ¿Se lo gastan bien? ¿Es un sueldo justo o les da para demasiado lujos?</a:t>
            </a:r>
            <a:endParaRPr lang="es-ES" sz="3200" b="1" i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850" y="1125538"/>
            <a:ext cx="8569325" cy="39687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Sólo podemos decir que...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dirty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¡¡¡Compañeros y compañeras, en España siendo sindicalista se vive MUY BIEN!!!!!!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dirty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[Si a ti también te indigna su comportamiento,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agradeceríamos que le dieras la máxima difusión posible]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dirty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Muchas gracias</a:t>
            </a:r>
            <a:endParaRPr lang="es-ES" sz="3200" b="1" i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NDEZ Y SUS RELOJ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MENDEZ Y SUS RELOJES</Template>
  <TotalTime>0</TotalTime>
  <Words>564</Words>
  <Application>Microsoft Office PowerPoint</Application>
  <PresentationFormat>Presentación en pantalla (4:3)</PresentationFormat>
  <Paragraphs>60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MENDEZ Y SUS RELOJES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2012-08-12T15:46:27Z</dcterms:created>
  <dcterms:modified xsi:type="dcterms:W3CDTF">2012-08-12T15:48:01Z</dcterms:modified>
</cp:coreProperties>
</file>