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6" r:id="rId6"/>
    <p:sldId id="259" r:id="rId7"/>
    <p:sldId id="267" r:id="rId8"/>
    <p:sldId id="262" r:id="rId9"/>
    <p:sldId id="261" r:id="rId10"/>
    <p:sldId id="263" r:id="rId11"/>
    <p:sldId id="260" r:id="rId12"/>
    <p:sldId id="264" r:id="rId13"/>
    <p:sldId id="265" r:id="rId14"/>
    <p:sldId id="268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+Bj1IIUI4IXqPoRLsCeg==" hashData="ge9Woy29uEWpl8H64+u8NrZG9A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A1354-E78B-4109-9E7C-AACACCAD1551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E77CF-A299-41C4-B96C-D75A7013E7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252F8-4B0C-424A-8DDE-83C603E60378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F68E3-0B41-41A3-86B0-0BF785C35D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C202B-2539-47B9-9349-C49C99C41246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7BAE4-569F-41A0-BCA0-B51CAB4679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55377-F625-4EE1-8565-5E1CD22EA149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01DEB-A6E1-4DE2-A3A8-EE23BAB72B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36FC-FD5B-4DC4-861B-C2CDF7083DAA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0594E-A9C1-4F7A-8AF4-7F5BE9C2EE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83346-CE25-427A-85C8-F3841978B6E3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A3B58-8CF8-45CA-B190-FE9B488126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FD214-3900-437E-959D-357B6EC85F29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F601A-98D9-49DE-AAFE-440B11F392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2A1E-753E-4436-B80A-5B4233F1FD04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F7274-4164-471C-A5CD-B022E5D3CF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A0067-F6AB-4962-91E5-F4502ED90C1F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102D4-0BC8-44A1-BB21-233B0EB526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CEFFF-D0A6-490E-A985-FFE22ECED7AD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AE333-6AAF-4C4D-B039-3D2E33097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E15EC-4629-4C58-AB16-85692286FE9C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7A1B2-05B4-42FF-A63E-B0AD708428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CA638-A4C3-472E-9240-DB50AB86E2C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D2E94A-5A0D-4656-B334-A38701A0F691}" type="datetimeFigureOut">
              <a:rPr lang="es-ES"/>
              <a:pPr>
                <a:defRPr/>
              </a:pPr>
              <a:t>21/10/2014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52F187-F085-4294-86A1-4A5EB8259A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C701D3-65D4-4267-9A3B-703DD5D3E3F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857250" y="1214438"/>
            <a:ext cx="7772400" cy="1470025"/>
          </a:xfrm>
        </p:spPr>
        <p:txBody>
          <a:bodyPr/>
          <a:lstStyle/>
          <a:p>
            <a:pPr eaLnBrk="1" hangingPunct="1"/>
            <a:r>
              <a:rPr lang="es-ES_tradnl" dirty="0" smtClean="0"/>
              <a:t>Los sevillanos y la mezquita islámica</a:t>
            </a:r>
            <a:endParaRPr lang="es-ES" dirty="0" smtClean="0"/>
          </a:p>
        </p:txBody>
      </p:sp>
      <p:pic>
        <p:nvPicPr>
          <p:cNvPr id="2051" name="Picture 4" descr="[Mezquita+de+Sevilla.php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88" y="2643188"/>
            <a:ext cx="5214937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s0904-hand.gif (12785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5715000"/>
            <a:ext cx="6477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0" y="2286000"/>
            <a:ext cx="9144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 Estos sevillanos…………… </a:t>
            </a:r>
          </a:p>
          <a:p>
            <a:r>
              <a:rPr lang="es-ES">
                <a:latin typeface="Calibri" pitchFamily="34" charset="0"/>
              </a:rPr>
              <a:t>Qué arte, por Dios que arte. </a:t>
            </a:r>
          </a:p>
          <a:p>
            <a:r>
              <a:rPr lang="es-ES">
                <a:latin typeface="Calibri" pitchFamily="34" charset="0"/>
              </a:rPr>
              <a:t>PARA DEFENDER A ESPAÑA DE LA INVASIÓN ISLÁMICA, HAY QUE ENTERRAR CERDOS, O SUS DESPOJOS. LEE: </a:t>
            </a:r>
          </a:p>
          <a:p>
            <a:r>
              <a:rPr lang="es-ES">
                <a:latin typeface="Calibri" pitchFamily="34" charset="0"/>
              </a:rPr>
              <a:t>En Sevilla, el Ayuntamiento ha aceptado la cesión de un solar del barrio de San Jerónimo a un grupo de musulmanes. El solar pertenece a la empresa Azagra y es donde está prevista la </a:t>
            </a:r>
            <a:r>
              <a:rPr lang="es-ES" b="1">
                <a:latin typeface="Calibri" pitchFamily="34" charset="0"/>
              </a:rPr>
              <a:t>construcción de una mezquita islámica </a:t>
            </a:r>
            <a:endParaRPr lang="es-ES">
              <a:latin typeface="Calibri" pitchFamily="34" charset="0"/>
            </a:endParaRPr>
          </a:p>
        </p:txBody>
      </p:sp>
      <p:sp>
        <p:nvSpPr>
          <p:cNvPr id="3075" name="3 Rectángulo"/>
          <p:cNvSpPr>
            <a:spLocks noChangeArrowheads="1"/>
          </p:cNvSpPr>
          <p:nvPr/>
        </p:nvSpPr>
        <p:spPr bwMode="auto">
          <a:xfrm>
            <a:off x="0" y="4826000"/>
            <a:ext cx="9144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 Otro grupo de habitantes españoles no deseando esa mezquita en sus proximidades, ha encontrado una solución genial: en el centro del solar han enterrado un cochinillo, y lo han hecho saber públicamente. La ley islámica no permite la construcción de una mezquita en terrenos ultrajados por cerdos; los musulmanes han tenido que renunciar a construir la mezquita en ese lugar….</a:t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pic>
        <p:nvPicPr>
          <p:cNvPr id="3076" name="Picture 2" descr="http://4.bp.blogspot.com/_kGJ7pHNRm-4/TBOgsKAiV-I/AAAAAAAAAIs/tz0OPd9M4kU/s1600/cerdito+relajandos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3" y="0"/>
            <a:ext cx="43624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Rectángulo"/>
          <p:cNvSpPr>
            <a:spLocks noChangeArrowheads="1"/>
          </p:cNvSpPr>
          <p:nvPr/>
        </p:nvSpPr>
        <p:spPr bwMode="auto">
          <a:xfrm>
            <a:off x="5214938" y="0"/>
            <a:ext cx="3643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0000"/>
                </a:solidFill>
                <a:latin typeface="Calibri" pitchFamily="34" charset="0"/>
              </a:rPr>
              <a:t>Un cerdo impide la construcción de una mezquita.</a:t>
            </a:r>
          </a:p>
        </p:txBody>
      </p:sp>
      <p:sp>
        <p:nvSpPr>
          <p:cNvPr id="4099" name="4 Rectángulo"/>
          <p:cNvSpPr>
            <a:spLocks noChangeArrowheads="1"/>
          </p:cNvSpPr>
          <p:nvPr/>
        </p:nvSpPr>
        <p:spPr bwMode="auto">
          <a:xfrm>
            <a:off x="5143500" y="857250"/>
            <a:ext cx="3500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LO QUE HAY QUE HACER PARA QUE NO PONGAN MEZQUITAS CERCA DE NUESTRAS CASAS </a:t>
            </a:r>
            <a:endParaRPr lang="es-ES">
              <a:latin typeface="Calibri" pitchFamily="34" charset="0"/>
            </a:endParaRPr>
          </a:p>
        </p:txBody>
      </p:sp>
      <p:sp>
        <p:nvSpPr>
          <p:cNvPr id="4100" name="5 Rectángulo"/>
          <p:cNvSpPr>
            <a:spLocks noChangeArrowheads="1"/>
          </p:cNvSpPr>
          <p:nvPr/>
        </p:nvSpPr>
        <p:spPr bwMode="auto">
          <a:xfrm>
            <a:off x="4286250" y="2071688"/>
            <a:ext cx="48577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Según la ley islámica el lugar es ya impuro y ya no se pueda construir una mezquita.</a:t>
            </a:r>
          </a:p>
          <a:p>
            <a:r>
              <a:rPr lang="es-ES">
                <a:latin typeface="Calibri" pitchFamily="34" charset="0"/>
              </a:rPr>
              <a:t>Lo que tenéis que hacer es enterrar cerdos y sus derivados y colgar las fofos por todos los sitios para que los moros se den por enterados, pero no solo por un sitio sino por todos los sitios del solar y ,lo mejor es derretir manteca de cerdo y derramarla por toda la tierra y si podéis hacer agujeros y luego cerrarlos mejor que mejor, así es imposible que si intentan limpiarlo lo puedan hacer.</a:t>
            </a:r>
          </a:p>
        </p:txBody>
      </p:sp>
      <p:pic>
        <p:nvPicPr>
          <p:cNvPr id="4101" name="Picture 4" descr="http://alojoptico.us.es/portaleto/cerdo_iberico/imagenes/234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386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8" descr="http://2.bp.blogspot.com/_nMT_okx2fTg/TNrAoXPYTJI/AAAAAAAACn4/WpPeftwH6ys/s1600/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3250"/>
            <a:ext cx="40005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9 Rectángulo"/>
          <p:cNvSpPr>
            <a:spLocks noChangeArrowheads="1"/>
          </p:cNvSpPr>
          <p:nvPr/>
        </p:nvSpPr>
        <p:spPr bwMode="auto">
          <a:xfrm>
            <a:off x="4286250" y="55006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ESTO HAY QUE PROPAGARLO POR TODA ESPAÑA 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Rectángulo"/>
          <p:cNvSpPr>
            <a:spLocks noChangeArrowheads="1"/>
          </p:cNvSpPr>
          <p:nvPr/>
        </p:nvSpPr>
        <p:spPr bwMode="auto">
          <a:xfrm>
            <a:off x="1214438" y="4929188"/>
            <a:ext cx="67865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i="1">
                <a:latin typeface="Calibri" pitchFamily="34" charset="0"/>
              </a:rPr>
              <a:t>Según la ley Islámica el lugar ya no es apropiado por ser impuro. Ahora el solar es un cementerio de cerdos.</a:t>
            </a:r>
            <a:r>
              <a:rPr lang="es-ES" sz="2000">
                <a:latin typeface="Calibri" pitchFamily="34" charset="0"/>
              </a:rPr>
              <a:t/>
            </a:r>
            <a:br>
              <a:rPr lang="es-ES" sz="2000">
                <a:latin typeface="Calibri" pitchFamily="34" charset="0"/>
              </a:rPr>
            </a:br>
            <a:endParaRPr lang="es-ES" sz="2000">
              <a:latin typeface="Calibri" pitchFamily="34" charset="0"/>
            </a:endParaRPr>
          </a:p>
        </p:txBody>
      </p:sp>
      <p:pic>
        <p:nvPicPr>
          <p:cNvPr id="5123" name="Picture 2" descr="http://1.bp.blogspot.com/_94eILOZ1NCM/TKB6Q5ieXrI/AAAAAAAAAAY/Klak61yVaao/s1600/cerdo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0"/>
            <a:ext cx="6643687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tp://4.bp.blogspot.com/-v4k8c0P7bAI/TZ8bZdy5BGI/AAAAAAAAIE0/C_YfEQziCic/s200/040811_israelb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29063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7 Rectángulo"/>
          <p:cNvSpPr>
            <a:spLocks noChangeArrowheads="1"/>
          </p:cNvSpPr>
          <p:nvPr/>
        </p:nvSpPr>
        <p:spPr bwMode="auto">
          <a:xfrm>
            <a:off x="4143375" y="1643063"/>
            <a:ext cx="45720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Los israelíes han estado utilizando esta estrategia desde 2004. Ponen contenedores de grasa de cerdo en todos sus autobuses y se aseguran de que todo el mundo lo sepa. Si un atacante suicida decide inmolarse en un autobús, se estaría arriesgando a la posibilidad de que alguna de esa grasa de cerdo le cayera sobre el cuerpo y por lo tanto no iría al Paraíso. Los autobuses israelíes han estado a salvo de ataques desde entonces. No más ataques</a:t>
            </a:r>
          </a:p>
        </p:txBody>
      </p:sp>
      <p:pic>
        <p:nvPicPr>
          <p:cNvPr id="6148" name="Picture 14" descr="http://www.aquiconfidencial.es/es/img2/2011/05/cerdo_grasaweb_478x3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3"/>
            <a:ext cx="3929063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857250"/>
            <a:ext cx="757237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0" y="0"/>
            <a:ext cx="8572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 Fotos del evento. ¡Benditos sevillanos!.... </a:t>
            </a:r>
          </a:p>
          <a:p>
            <a:r>
              <a:rPr lang="es-ES">
                <a:latin typeface="Calibri" pitchFamily="34" charset="0"/>
              </a:rPr>
              <a:t>ESTO HAY QUE PROPAGARLO POR TODA ESPAÑA 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714375"/>
            <a:ext cx="8215312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785813"/>
            <a:ext cx="7858125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785813"/>
            <a:ext cx="771525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571500"/>
            <a:ext cx="84296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4.bp.blogspot.com/_Lg6nTius370/TEhfQIrds7I/AAAAAAAAD3w/ibkp4B2dtj0/s400/2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714375"/>
            <a:ext cx="334327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0" y="3571875"/>
            <a:ext cx="9144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Los cerdos para los moros, es como los ajos o los crucifijos para los vampiros, de alguna forma habrá que erradicarlos... si no a ellos, a sus pretensiones.</a:t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Al cerdo empieza a pasarle lo mismo que al aloe vera y a la aspirina, CADA DÍA LE DESCUBREN NUEVAS APLICACIONES...</a:t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Al final le llamaremos el cerdo campeador que gano una batalla después de muerto.</a:t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  <p:sp>
        <p:nvSpPr>
          <p:cNvPr id="12292" name="4 Rectángulo"/>
          <p:cNvSpPr>
            <a:spLocks noChangeArrowheads="1"/>
          </p:cNvSpPr>
          <p:nvPr/>
        </p:nvSpPr>
        <p:spPr bwMode="auto">
          <a:xfrm>
            <a:off x="1857375" y="571500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Por algo dicen que del cerdo... hasta el rabo!!</a:t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2286000" y="2828925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Calibri" pitchFamily="34" charset="0"/>
              </a:rPr>
              <a:t>CUANDO NOS DEJEN A NOSOTROS CONSTRUIR IGLESIAS EN SUS PAISES, NOSOTROS LES DEJAREMOS CONSTRUIR MEZQUITAS EN EL NUESTRO. </a:t>
            </a:r>
          </a:p>
        </p:txBody>
      </p:sp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2357438" y="521493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ESTO HAY QUE PROPAGARLO POR TODA ESPAÑA </a:t>
            </a:r>
          </a:p>
        </p:txBody>
      </p:sp>
      <p:pic>
        <p:nvPicPr>
          <p:cNvPr id="13316" name="Picture 2" descr="[Mezquitas+No+Gracias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480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sevillanos y la mezquita islamica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sevillanos y la mezquita islamica</Template>
  <TotalTime>2</TotalTime>
  <Words>527</Words>
  <Application>Microsoft Office PowerPoint</Application>
  <PresentationFormat>Presentación en pantalla (4:3)</PresentationFormat>
  <Paragraphs>48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Los sevillanos y la mezquita islamica</vt:lpstr>
      <vt:lpstr>Diseño predeterminado</vt:lpstr>
      <vt:lpstr>Los sevillanos y la mezquita islámica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sevillanos y la mezquita islámica</dc:title>
  <cp:lastModifiedBy>JOSE LUIS</cp:lastModifiedBy>
  <cp:revision>1</cp:revision>
  <dcterms:created xsi:type="dcterms:W3CDTF">2014-10-21T19:30:48Z</dcterms:created>
  <dcterms:modified xsi:type="dcterms:W3CDTF">2014-10-21T19:33:10Z</dcterms:modified>
</cp:coreProperties>
</file>