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3" r:id="rId3"/>
    <p:sldId id="278" r:id="rId4"/>
    <p:sldId id="274" r:id="rId5"/>
    <p:sldId id="279" r:id="rId6"/>
    <p:sldId id="280" r:id="rId7"/>
    <p:sldId id="354" r:id="rId8"/>
    <p:sldId id="352" r:id="rId9"/>
    <p:sldId id="353" r:id="rId10"/>
    <p:sldId id="291" r:id="rId11"/>
    <p:sldId id="416" r:id="rId12"/>
    <p:sldId id="374" r:id="rId13"/>
    <p:sldId id="417" r:id="rId14"/>
    <p:sldId id="373" r:id="rId15"/>
    <p:sldId id="418" r:id="rId16"/>
    <p:sldId id="419" r:id="rId17"/>
    <p:sldId id="424" r:id="rId18"/>
    <p:sldId id="361" r:id="rId19"/>
    <p:sldId id="421" r:id="rId20"/>
    <p:sldId id="420" r:id="rId21"/>
    <p:sldId id="422" r:id="rId22"/>
    <p:sldId id="423" r:id="rId23"/>
    <p:sldId id="425" r:id="rId24"/>
    <p:sldId id="281" r:id="rId25"/>
    <p:sldId id="426" r:id="rId26"/>
    <p:sldId id="427" r:id="rId27"/>
    <p:sldId id="439" r:id="rId28"/>
    <p:sldId id="365" r:id="rId29"/>
    <p:sldId id="397" r:id="rId30"/>
    <p:sldId id="433" r:id="rId31"/>
    <p:sldId id="366" r:id="rId32"/>
    <p:sldId id="476" r:id="rId33"/>
    <p:sldId id="372" r:id="rId34"/>
    <p:sldId id="477" r:id="rId35"/>
    <p:sldId id="444" r:id="rId36"/>
    <p:sldId id="337" r:id="rId37"/>
    <p:sldId id="359" r:id="rId38"/>
    <p:sldId id="445" r:id="rId39"/>
    <p:sldId id="447" r:id="rId40"/>
    <p:sldId id="437" r:id="rId41"/>
    <p:sldId id="391" r:id="rId42"/>
    <p:sldId id="412" r:id="rId43"/>
    <p:sldId id="414" r:id="rId44"/>
    <p:sldId id="408" r:id="rId45"/>
    <p:sldId id="411" r:id="rId46"/>
    <p:sldId id="363" r:id="rId47"/>
    <p:sldId id="443" r:id="rId48"/>
    <p:sldId id="442" r:id="rId49"/>
    <p:sldId id="547" r:id="rId50"/>
    <p:sldId id="548" r:id="rId51"/>
    <p:sldId id="549" r:id="rId52"/>
    <p:sldId id="550" r:id="rId53"/>
    <p:sldId id="551" r:id="rId54"/>
    <p:sldId id="546" r:id="rId55"/>
    <p:sldId id="553" r:id="rId56"/>
    <p:sldId id="554" r:id="rId57"/>
    <p:sldId id="555" r:id="rId58"/>
    <p:sldId id="556" r:id="rId59"/>
    <p:sldId id="557" r:id="rId60"/>
    <p:sldId id="563" r:id="rId61"/>
    <p:sldId id="566" r:id="rId62"/>
    <p:sldId id="560" r:id="rId63"/>
    <p:sldId id="441" r:id="rId64"/>
    <p:sldId id="371" r:id="rId65"/>
    <p:sldId id="448" r:id="rId66"/>
    <p:sldId id="449" r:id="rId67"/>
    <p:sldId id="451" r:id="rId68"/>
    <p:sldId id="370" r:id="rId69"/>
    <p:sldId id="340" r:id="rId70"/>
    <p:sldId id="459" r:id="rId71"/>
    <p:sldId id="454" r:id="rId72"/>
    <p:sldId id="455" r:id="rId73"/>
    <p:sldId id="464" r:id="rId74"/>
    <p:sldId id="456" r:id="rId75"/>
    <p:sldId id="462" r:id="rId76"/>
    <p:sldId id="369" r:id="rId77"/>
    <p:sldId id="392" r:id="rId78"/>
    <p:sldId id="567" r:id="rId79"/>
    <p:sldId id="501" r:id="rId80"/>
    <p:sldId id="503" r:id="rId81"/>
    <p:sldId id="504" r:id="rId82"/>
    <p:sldId id="386" r:id="rId83"/>
    <p:sldId id="513" r:id="rId84"/>
    <p:sldId id="338" r:id="rId85"/>
    <p:sldId id="375" r:id="rId86"/>
    <p:sldId id="514" r:id="rId87"/>
    <p:sldId id="516" r:id="rId88"/>
    <p:sldId id="580" r:id="rId89"/>
    <p:sldId id="481" r:id="rId90"/>
    <p:sldId id="377" r:id="rId91"/>
    <p:sldId id="480" r:id="rId92"/>
    <p:sldId id="519" r:id="rId93"/>
    <p:sldId id="483" r:id="rId94"/>
    <p:sldId id="343" r:id="rId95"/>
    <p:sldId id="570" r:id="rId96"/>
    <p:sldId id="398" r:id="rId97"/>
    <p:sldId id="571" r:id="rId98"/>
    <p:sldId id="525" r:id="rId99"/>
    <p:sldId id="521" r:id="rId100"/>
    <p:sldId id="526" r:id="rId101"/>
    <p:sldId id="527" r:id="rId102"/>
    <p:sldId id="522" r:id="rId103"/>
    <p:sldId id="529" r:id="rId104"/>
    <p:sldId id="523" r:id="rId105"/>
    <p:sldId id="531" r:id="rId106"/>
    <p:sldId id="535" r:id="rId107"/>
    <p:sldId id="538" r:id="rId108"/>
    <p:sldId id="396" r:id="rId109"/>
    <p:sldId id="388" r:id="rId110"/>
    <p:sldId id="487" r:id="rId111"/>
    <p:sldId id="330" r:id="rId112"/>
    <p:sldId id="393" r:id="rId113"/>
    <p:sldId id="394" r:id="rId114"/>
    <p:sldId id="395" r:id="rId115"/>
    <p:sldId id="540" r:id="rId116"/>
    <p:sldId id="543" r:id="rId117"/>
    <p:sldId id="545" r:id="rId118"/>
    <p:sldId id="544" r:id="rId119"/>
    <p:sldId id="581" r:id="rId120"/>
  </p:sldIdLst>
  <p:sldSz cx="9144000" cy="6858000" type="screen4x3"/>
  <p:notesSz cx="6858000" cy="9144000"/>
  <p:defaultTextStyle>
    <a:defPPr>
      <a:defRPr lang="pt-BR"/>
    </a:defPPr>
    <a:lvl1pPr algn="r" rtl="0" fontAlgn="base">
      <a:spcBef>
        <a:spcPct val="0"/>
      </a:spcBef>
      <a:spcAft>
        <a:spcPct val="0"/>
      </a:spcAft>
      <a:defRPr kern="1200">
        <a:solidFill>
          <a:schemeClr val="tx1"/>
        </a:solidFill>
        <a:latin typeface="Arial" charset="0"/>
        <a:ea typeface="+mn-ea"/>
        <a:cs typeface="+mn-cs"/>
      </a:defRPr>
    </a:lvl1pPr>
    <a:lvl2pPr marL="457200" algn="r" rtl="0" fontAlgn="base">
      <a:spcBef>
        <a:spcPct val="0"/>
      </a:spcBef>
      <a:spcAft>
        <a:spcPct val="0"/>
      </a:spcAft>
      <a:defRPr kern="1200">
        <a:solidFill>
          <a:schemeClr val="tx1"/>
        </a:solidFill>
        <a:latin typeface="Arial" charset="0"/>
        <a:ea typeface="+mn-ea"/>
        <a:cs typeface="+mn-cs"/>
      </a:defRPr>
    </a:lvl2pPr>
    <a:lvl3pPr marL="914400" algn="r" rtl="0" fontAlgn="base">
      <a:spcBef>
        <a:spcPct val="0"/>
      </a:spcBef>
      <a:spcAft>
        <a:spcPct val="0"/>
      </a:spcAft>
      <a:defRPr kern="1200">
        <a:solidFill>
          <a:schemeClr val="tx1"/>
        </a:solidFill>
        <a:latin typeface="Arial" charset="0"/>
        <a:ea typeface="+mn-ea"/>
        <a:cs typeface="+mn-cs"/>
      </a:defRPr>
    </a:lvl3pPr>
    <a:lvl4pPr marL="1371600" algn="r" rtl="0" fontAlgn="base">
      <a:spcBef>
        <a:spcPct val="0"/>
      </a:spcBef>
      <a:spcAft>
        <a:spcPct val="0"/>
      </a:spcAft>
      <a:defRPr kern="1200">
        <a:solidFill>
          <a:schemeClr val="tx1"/>
        </a:solidFill>
        <a:latin typeface="Arial" charset="0"/>
        <a:ea typeface="+mn-ea"/>
        <a:cs typeface="+mn-cs"/>
      </a:defRPr>
    </a:lvl4pPr>
    <a:lvl5pPr marL="1828800" algn="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DwY4+nVRrPG42O7Oz14Vw" hashData="SNwYz5OYpSpZbiB5GhaF2q3vzS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9933FF"/>
    <a:srgbClr val="6600CC"/>
    <a:srgbClr val="0000FF"/>
    <a:srgbClr val="FFFF00"/>
    <a:srgbClr val="006600"/>
    <a:srgbClr val="FFCC00"/>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21522" autoAdjust="0"/>
    <p:restoredTop sz="94718" autoAdjust="0"/>
  </p:normalViewPr>
  <p:slideViewPr>
    <p:cSldViewPr>
      <p:cViewPr>
        <p:scale>
          <a:sx n="61" d="100"/>
          <a:sy n="61" d="100"/>
        </p:scale>
        <p:origin x="-1236" y="-3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CB3D2723-0428-4440-A359-48A1724C4F2E}"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5192CD8F-549C-4E4A-B4CB-6DC2CE951DA7}"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88DC9B4D-3E8B-40D2-85C4-AA3E3A18618F}"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3C16487F-3DA3-427E-93FA-B327927E8187}"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67AD1584-EB95-45AC-9520-B14B267939D9}"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538A054C-45AD-43EA-9F1D-08DFDF0F4A1E}"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72A4F38F-E339-4771-B6DF-26688ECB2BDA}"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0045AC62-B3A4-4997-98DA-09A0E1F0FF51}"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2EEEE014-6E41-42E2-853E-A11D46C5E255}"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AA1163CE-3455-4CC9-B4B1-C05055199CBF}"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593BA4B2-4515-4268-8CBC-FEC7C4512CA0}"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7D7082B-89F2-47E4-83A6-108480BF8B2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BA757914-8F5B-47C6-B094-6BD785A0ACDC}"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38BB590-1EAA-4275-96C2-E7503135684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8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8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0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0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7" name="Picture 11" descr="imagem3"/>
          <p:cNvPicPr>
            <a:picLocks noChangeAspect="1" noChangeArrowheads="1"/>
          </p:cNvPicPr>
          <p:nvPr/>
        </p:nvPicPr>
        <p:blipFill>
          <a:blip r:embed="rId3"/>
          <a:srcRect l="1462" t="2788" r="2728" b="3758"/>
          <a:stretch>
            <a:fillRect/>
          </a:stretch>
        </p:blipFill>
        <p:spPr bwMode="auto">
          <a:xfrm>
            <a:off x="0" y="0"/>
            <a:ext cx="9144000" cy="4105275"/>
          </a:xfrm>
          <a:prstGeom prst="rect">
            <a:avLst/>
          </a:prstGeom>
          <a:noFill/>
        </p:spPr>
      </p:pic>
      <p:sp>
        <p:nvSpPr>
          <p:cNvPr id="19468" name="Text Box 12"/>
          <p:cNvSpPr txBox="1">
            <a:spLocks noChangeArrowheads="1"/>
          </p:cNvSpPr>
          <p:nvPr/>
        </p:nvSpPr>
        <p:spPr bwMode="auto">
          <a:xfrm>
            <a:off x="2786050" y="4357694"/>
            <a:ext cx="3889375" cy="49859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dirty="0" smtClean="0">
                <a:solidFill>
                  <a:srgbClr val="FFFF29"/>
                </a:solidFill>
                <a:latin typeface="Verdana" pitchFamily="34" charset="0"/>
                <a:cs typeface="Arial" charset="0"/>
              </a:rPr>
              <a:t>Ventos </a:t>
            </a:r>
            <a:r>
              <a:rPr lang="pt-BR" sz="2400" i="1" dirty="0">
                <a:solidFill>
                  <a:srgbClr val="FFFF29"/>
                </a:solidFill>
                <a:latin typeface="Verdana" pitchFamily="34" charset="0"/>
                <a:cs typeface="Arial" charset="0"/>
              </a:rPr>
              <a:t>de cambio</a:t>
            </a:r>
          </a:p>
        </p:txBody>
      </p:sp>
      <p:sp>
        <p:nvSpPr>
          <p:cNvPr id="19469" name="Text Box 13"/>
          <p:cNvSpPr txBox="1">
            <a:spLocks noChangeArrowheads="1"/>
          </p:cNvSpPr>
          <p:nvPr/>
        </p:nvSpPr>
        <p:spPr bwMode="auto">
          <a:xfrm>
            <a:off x="2771775" y="5445125"/>
            <a:ext cx="388937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dirty="0">
                <a:solidFill>
                  <a:srgbClr val="FFFF29"/>
                </a:solidFill>
                <a:latin typeface="Verdana" pitchFamily="34" charset="0"/>
                <a:cs typeface="Arial" charset="0"/>
              </a:rPr>
              <a:t>brisas de </a:t>
            </a:r>
            <a:r>
              <a:rPr lang="pt-BR" sz="2400" i="1" dirty="0" err="1">
                <a:solidFill>
                  <a:srgbClr val="FFFF29"/>
                </a:solidFill>
                <a:latin typeface="Verdana" pitchFamily="34" charset="0"/>
                <a:cs typeface="Arial" charset="0"/>
              </a:rPr>
              <a:t>esperanza</a:t>
            </a:r>
            <a:endParaRPr lang="pt-BR" sz="2400" i="1" dirty="0">
              <a:solidFill>
                <a:srgbClr val="FFFF29"/>
              </a:solidFill>
              <a:latin typeface="Verdana" pitchFamily="34" charset="0"/>
              <a:cs typeface="Arial" charset="0"/>
            </a:endParaRPr>
          </a:p>
        </p:txBody>
      </p:sp>
    </p:spTree>
  </p:cSld>
  <p:clrMapOvr>
    <a:masterClrMapping/>
  </p:clrMapOvr>
  <p:transition spd="slow">
    <p:fade/>
    <p:sndAc>
      <p:stSnd loop="1">
        <p:snd r:embed="rId2" name="Johannes Linstead And Nicholas Gunn - Encanto - 03 - Magic City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9467"/>
                                        </p:tgtEl>
                                        <p:attrNameLst>
                                          <p:attrName>style.visibility</p:attrName>
                                        </p:attrNameLst>
                                      </p:cBhvr>
                                      <p:to>
                                        <p:strVal val="visible"/>
                                      </p:to>
                                    </p:set>
                                    <p:animEffect transition="in" filter="fade">
                                      <p:cBhvr>
                                        <p:cTn id="7" dur="5000"/>
                                        <p:tgtEl>
                                          <p:spTgt spid="19467"/>
                                        </p:tgtEl>
                                      </p:cBhvr>
                                    </p:animEffect>
                                  </p:childTnLst>
                                </p:cTn>
                              </p:par>
                            </p:childTnLst>
                          </p:cTn>
                        </p:par>
                        <p:par>
                          <p:cTn id="8" fill="hold">
                            <p:stCondLst>
                              <p:cond delay="5500"/>
                            </p:stCondLst>
                            <p:childTnLst>
                              <p:par>
                                <p:cTn id="9" presetID="10" presetClass="entr" presetSubtype="0" fill="hold" grpId="0" nodeType="afterEffect">
                                  <p:stCondLst>
                                    <p:cond delay="1000"/>
                                  </p:stCondLst>
                                  <p:childTnLst>
                                    <p:set>
                                      <p:cBhvr>
                                        <p:cTn id="10" dur="1" fill="hold">
                                          <p:stCondLst>
                                            <p:cond delay="0"/>
                                          </p:stCondLst>
                                        </p:cTn>
                                        <p:tgtEl>
                                          <p:spTgt spid="19468"/>
                                        </p:tgtEl>
                                        <p:attrNameLst>
                                          <p:attrName>style.visibility</p:attrName>
                                        </p:attrNameLst>
                                      </p:cBhvr>
                                      <p:to>
                                        <p:strVal val="visible"/>
                                      </p:to>
                                    </p:set>
                                    <p:animEffect transition="in" filter="fade">
                                      <p:cBhvr>
                                        <p:cTn id="11" dur="2000"/>
                                        <p:tgtEl>
                                          <p:spTgt spid="19468"/>
                                        </p:tgtEl>
                                      </p:cBhvr>
                                    </p:animEffect>
                                  </p:childTnLst>
                                </p:cTn>
                              </p:par>
                            </p:childTnLst>
                          </p:cTn>
                        </p:par>
                        <p:par>
                          <p:cTn id="12" fill="hold">
                            <p:stCondLst>
                              <p:cond delay="8500"/>
                            </p:stCondLst>
                            <p:childTnLst>
                              <p:par>
                                <p:cTn id="13" presetID="10" presetClass="entr" presetSubtype="0" fill="hold" grpId="0" nodeType="afterEffect">
                                  <p:stCondLst>
                                    <p:cond delay="0"/>
                                  </p:stCondLst>
                                  <p:childTnLst>
                                    <p:set>
                                      <p:cBhvr>
                                        <p:cTn id="14" dur="1" fill="hold">
                                          <p:stCondLst>
                                            <p:cond delay="0"/>
                                          </p:stCondLst>
                                        </p:cTn>
                                        <p:tgtEl>
                                          <p:spTgt spid="19469"/>
                                        </p:tgtEl>
                                        <p:attrNameLst>
                                          <p:attrName>style.visibility</p:attrName>
                                        </p:attrNameLst>
                                      </p:cBhvr>
                                      <p:to>
                                        <p:strVal val="visible"/>
                                      </p:to>
                                    </p:set>
                                    <p:animEffect transition="in" filter="fade">
                                      <p:cBhvr>
                                        <p:cTn id="15" dur="2000"/>
                                        <p:tgtEl>
                                          <p:spTgt spid="19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8" grpId="0"/>
      <p:bldP spid="1946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sp>
        <p:nvSpPr>
          <p:cNvPr id="26627" name="Text Box 3"/>
          <p:cNvSpPr txBox="1">
            <a:spLocks noChangeArrowheads="1"/>
          </p:cNvSpPr>
          <p:nvPr/>
        </p:nvSpPr>
        <p:spPr bwMode="auto">
          <a:xfrm>
            <a:off x="2627313" y="4724400"/>
            <a:ext cx="3889375" cy="17541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El amanecer de una nueva era</a:t>
            </a:r>
          </a:p>
          <a:p>
            <a:pPr algn="ctr">
              <a:lnSpc>
                <a:spcPct val="110000"/>
              </a:lnSpc>
              <a:spcBef>
                <a:spcPct val="15000"/>
              </a:spcBef>
            </a:pPr>
            <a:r>
              <a:rPr lang="pt-BR" sz="2400" i="1">
                <a:solidFill>
                  <a:srgbClr val="FFFF29"/>
                </a:solidFill>
                <a:latin typeface="Verdana" pitchFamily="34" charset="0"/>
                <a:cs typeface="Arial" charset="0"/>
              </a:rPr>
              <a:t>conforme afirman muchos.</a:t>
            </a:r>
          </a:p>
        </p:txBody>
      </p:sp>
      <p:pic>
        <p:nvPicPr>
          <p:cNvPr id="26629" name="Picture 5" descr="imagem3"/>
          <p:cNvPicPr>
            <a:picLocks noChangeAspect="1" noChangeArrowheads="1"/>
          </p:cNvPicPr>
          <p:nvPr/>
        </p:nvPicPr>
        <p:blipFill>
          <a:blip r:embed="rId2"/>
          <a:srcRect l="1462" t="2788" r="2728" b="3758"/>
          <a:stretch>
            <a:fillRect/>
          </a:stretch>
        </p:blipFill>
        <p:spPr bwMode="auto">
          <a:xfrm>
            <a:off x="0" y="0"/>
            <a:ext cx="9144000" cy="424815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6627"/>
                                        </p:tgtEl>
                                        <p:attrNameLst>
                                          <p:attrName>style.visibility</p:attrName>
                                        </p:attrNameLst>
                                      </p:cBhvr>
                                      <p:to>
                                        <p:strVal val="visible"/>
                                      </p:to>
                                    </p:set>
                                    <p:animEffect transition="in" filter="fade">
                                      <p:cBhvr>
                                        <p:cTn id="7" dur="2000"/>
                                        <p:tgtEl>
                                          <p:spTgt spid="26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7" name="Text Box 7"/>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20495" name="Picture 15" descr="imagem3"/>
          <p:cNvPicPr>
            <a:picLocks noChangeAspect="1" noChangeArrowheads="1"/>
          </p:cNvPicPr>
          <p:nvPr/>
        </p:nvPicPr>
        <p:blipFill>
          <a:blip r:embed="rId2"/>
          <a:srcRect l="1462" t="2788" r="58791" b="3758"/>
          <a:stretch>
            <a:fillRect/>
          </a:stretch>
        </p:blipFill>
        <p:spPr bwMode="auto">
          <a:xfrm>
            <a:off x="0" y="0"/>
            <a:ext cx="4427538" cy="6858000"/>
          </a:xfrm>
          <a:prstGeom prst="rect">
            <a:avLst/>
          </a:prstGeom>
          <a:noFill/>
        </p:spPr>
      </p:pic>
      <p:sp>
        <p:nvSpPr>
          <p:cNvPr id="20496" name="Text Box 16"/>
          <p:cNvSpPr txBox="1">
            <a:spLocks noChangeArrowheads="1"/>
          </p:cNvSpPr>
          <p:nvPr/>
        </p:nvSpPr>
        <p:spPr bwMode="auto">
          <a:xfrm>
            <a:off x="4427538" y="260350"/>
            <a:ext cx="4248150" cy="22113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Al respecto </a:t>
            </a:r>
          </a:p>
          <a:p>
            <a:pPr algn="ctr">
              <a:lnSpc>
                <a:spcPct val="110000"/>
              </a:lnSpc>
              <a:spcBef>
                <a:spcPct val="15000"/>
              </a:spcBef>
            </a:pPr>
            <a:r>
              <a:rPr lang="pt-BR" sz="2400" i="1">
                <a:solidFill>
                  <a:srgbClr val="FFFF29"/>
                </a:solidFill>
                <a:latin typeface="Verdana" pitchFamily="34" charset="0"/>
                <a:cs typeface="Arial" charset="0"/>
              </a:rPr>
              <a:t>de Barack Obama</a:t>
            </a:r>
          </a:p>
          <a:p>
            <a:pPr algn="ctr">
              <a:lnSpc>
                <a:spcPct val="110000"/>
              </a:lnSpc>
              <a:spcBef>
                <a:spcPct val="15000"/>
              </a:spcBef>
            </a:pPr>
            <a:r>
              <a:rPr lang="pt-BR" sz="2400" i="1">
                <a:solidFill>
                  <a:srgbClr val="FFFF29"/>
                </a:solidFill>
                <a:latin typeface="Verdana" pitchFamily="34" charset="0"/>
                <a:cs typeface="Arial" charset="0"/>
              </a:rPr>
              <a:t> se han escrito muchas cosas, relativas a su raza, a su origen.</a:t>
            </a:r>
          </a:p>
        </p:txBody>
      </p:sp>
      <p:sp>
        <p:nvSpPr>
          <p:cNvPr id="20497" name="Text Box 17"/>
          <p:cNvSpPr txBox="1">
            <a:spLocks noChangeArrowheads="1"/>
          </p:cNvSpPr>
          <p:nvPr/>
        </p:nvSpPr>
        <p:spPr bwMode="auto">
          <a:xfrm>
            <a:off x="4572000" y="2997200"/>
            <a:ext cx="4032250" cy="17541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Pero no se há mencionada lo más significativo </a:t>
            </a:r>
          </a:p>
          <a:p>
            <a:pPr algn="ctr">
              <a:lnSpc>
                <a:spcPct val="110000"/>
              </a:lnSpc>
              <a:spcBef>
                <a:spcPct val="15000"/>
              </a:spcBef>
            </a:pPr>
            <a:r>
              <a:rPr lang="pt-BR" sz="2400" i="1">
                <a:solidFill>
                  <a:srgbClr val="FFFF29"/>
                </a:solidFill>
                <a:latin typeface="Verdana" pitchFamily="34" charset="0"/>
                <a:cs typeface="Arial" charset="0"/>
              </a:rPr>
              <a:t>de su íntima inspiración</a:t>
            </a:r>
          </a:p>
        </p:txBody>
      </p:sp>
      <p:sp>
        <p:nvSpPr>
          <p:cNvPr id="20498" name="Text Box 18"/>
          <p:cNvSpPr txBox="1">
            <a:spLocks noChangeArrowheads="1"/>
          </p:cNvSpPr>
          <p:nvPr/>
        </p:nvSpPr>
        <p:spPr bwMode="auto">
          <a:xfrm>
            <a:off x="4500563" y="5445125"/>
            <a:ext cx="388937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su joven madre.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0496"/>
                                        </p:tgtEl>
                                        <p:attrNameLst>
                                          <p:attrName>style.visibility</p:attrName>
                                        </p:attrNameLst>
                                      </p:cBhvr>
                                      <p:to>
                                        <p:strVal val="visible"/>
                                      </p:to>
                                    </p:set>
                                    <p:animEffect transition="in" filter="fade">
                                      <p:cBhvr>
                                        <p:cTn id="7" dur="3000"/>
                                        <p:tgtEl>
                                          <p:spTgt spid="20496"/>
                                        </p:tgtEl>
                                      </p:cBhvr>
                                    </p:animEffect>
                                  </p:childTnLst>
                                </p:cTn>
                              </p:par>
                            </p:childTnLst>
                          </p:cTn>
                        </p:par>
                        <p:par>
                          <p:cTn id="8" fill="hold">
                            <p:stCondLst>
                              <p:cond delay="9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20497"/>
                                        </p:tgtEl>
                                        <p:attrNameLst>
                                          <p:attrName>style.visibility</p:attrName>
                                        </p:attrNameLst>
                                      </p:cBhvr>
                                      <p:to>
                                        <p:strVal val="visible"/>
                                      </p:to>
                                    </p:set>
                                    <p:animEffect transition="in" filter="fade">
                                      <p:cBhvr>
                                        <p:cTn id="11" dur="2000"/>
                                        <p:tgtEl>
                                          <p:spTgt spid="20497"/>
                                        </p:tgtEl>
                                      </p:cBhvr>
                                    </p:animEffect>
                                  </p:childTnLst>
                                </p:cTn>
                              </p:par>
                            </p:childTnLst>
                          </p:cTn>
                        </p:par>
                        <p:par>
                          <p:cTn id="12" fill="hold">
                            <p:stCondLst>
                              <p:cond delay="13400"/>
                            </p:stCondLst>
                            <p:childTnLst>
                              <p:par>
                                <p:cTn id="13" presetID="10" presetClass="entr" presetSubtype="0" fill="hold" grpId="0" nodeType="afterEffect">
                                  <p:stCondLst>
                                    <p:cond delay="500"/>
                                  </p:stCondLst>
                                  <p:childTnLst>
                                    <p:set>
                                      <p:cBhvr>
                                        <p:cTn id="14" dur="1" fill="hold">
                                          <p:stCondLst>
                                            <p:cond delay="0"/>
                                          </p:stCondLst>
                                        </p:cTn>
                                        <p:tgtEl>
                                          <p:spTgt spid="20498"/>
                                        </p:tgtEl>
                                        <p:attrNameLst>
                                          <p:attrName>style.visibility</p:attrName>
                                        </p:attrNameLst>
                                      </p:cBhvr>
                                      <p:to>
                                        <p:strVal val="visible"/>
                                      </p:to>
                                    </p:set>
                                    <p:animEffect transition="in" filter="fade">
                                      <p:cBhvr>
                                        <p:cTn id="15" dur="2000"/>
                                        <p:tgtEl>
                                          <p:spTgt spid="20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6" grpId="0"/>
      <p:bldP spid="20497" grpId="0"/>
      <p:bldP spid="204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27652" name="Picture 4" descr="mama"/>
          <p:cNvPicPr>
            <a:picLocks noChangeAspect="1" noChangeArrowheads="1"/>
          </p:cNvPicPr>
          <p:nvPr/>
        </p:nvPicPr>
        <p:blipFill>
          <a:blip r:embed="rId2"/>
          <a:srcRect l="50000"/>
          <a:stretch>
            <a:fillRect/>
          </a:stretch>
        </p:blipFill>
        <p:spPr bwMode="auto">
          <a:xfrm>
            <a:off x="2195513" y="981075"/>
            <a:ext cx="5111750" cy="475297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p:cTn id="7" dur="2000" fill="hold"/>
                                        <p:tgtEl>
                                          <p:spTgt spid="27652"/>
                                        </p:tgtEl>
                                        <p:attrNameLst>
                                          <p:attrName>ppt_w</p:attrName>
                                        </p:attrNameLst>
                                      </p:cBhvr>
                                      <p:tavLst>
                                        <p:tav tm="0">
                                          <p:val>
                                            <p:fltVal val="0"/>
                                          </p:val>
                                        </p:tav>
                                        <p:tav tm="100000">
                                          <p:val>
                                            <p:strVal val="#ppt_w"/>
                                          </p:val>
                                        </p:tav>
                                      </p:tavLst>
                                    </p:anim>
                                    <p:anim calcmode="lin" valueType="num">
                                      <p:cBhvr>
                                        <p:cTn id="8" dur="2000" fill="hold"/>
                                        <p:tgtEl>
                                          <p:spTgt spid="276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28676" name="Picture 4" descr="mama"/>
          <p:cNvPicPr>
            <a:picLocks noChangeAspect="1" noChangeArrowheads="1"/>
          </p:cNvPicPr>
          <p:nvPr/>
        </p:nvPicPr>
        <p:blipFill>
          <a:blip r:embed="rId2">
            <a:lum contrast="6000"/>
          </a:blip>
          <a:srcRect r="51120"/>
          <a:stretch>
            <a:fillRect/>
          </a:stretch>
        </p:blipFill>
        <p:spPr bwMode="auto">
          <a:xfrm>
            <a:off x="1485900" y="1125538"/>
            <a:ext cx="2717800" cy="3816350"/>
          </a:xfrm>
          <a:prstGeom prst="rect">
            <a:avLst/>
          </a:prstGeom>
          <a:noFill/>
        </p:spPr>
      </p:pic>
      <p:pic>
        <p:nvPicPr>
          <p:cNvPr id="28678" name="Picture 6" descr="mama"/>
          <p:cNvPicPr>
            <a:picLocks noChangeAspect="1" noChangeArrowheads="1"/>
          </p:cNvPicPr>
          <p:nvPr/>
        </p:nvPicPr>
        <p:blipFill>
          <a:blip r:embed="rId2"/>
          <a:srcRect l="50000"/>
          <a:stretch>
            <a:fillRect/>
          </a:stretch>
        </p:blipFill>
        <p:spPr bwMode="auto">
          <a:xfrm>
            <a:off x="4932363" y="1125538"/>
            <a:ext cx="2824162" cy="3878262"/>
          </a:xfrm>
          <a:prstGeom prst="rect">
            <a:avLst/>
          </a:prstGeom>
          <a:noFill/>
        </p:spPr>
      </p:pic>
      <p:sp>
        <p:nvSpPr>
          <p:cNvPr id="28679" name="Text Box 7"/>
          <p:cNvSpPr txBox="1">
            <a:spLocks noChangeArrowheads="1"/>
          </p:cNvSpPr>
          <p:nvPr/>
        </p:nvSpPr>
        <p:spPr bwMode="auto">
          <a:xfrm>
            <a:off x="1112838" y="5214938"/>
            <a:ext cx="7272337" cy="47625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Ante el oceano de posibilidades de la vida,        </a:t>
            </a:r>
            <a:endParaRPr lang="pt-BR" sz="2400" i="1">
              <a:solidFill>
                <a:srgbClr val="FFFF29"/>
              </a:solidFill>
              <a:latin typeface="Verdana" pitchFamily="34" charset="0"/>
              <a:cs typeface="Arial" charset="0"/>
            </a:endParaRPr>
          </a:p>
        </p:txBody>
      </p:sp>
      <p:sp>
        <p:nvSpPr>
          <p:cNvPr id="28680" name="Text Box 8"/>
          <p:cNvSpPr txBox="1">
            <a:spLocks noChangeArrowheads="1"/>
          </p:cNvSpPr>
          <p:nvPr/>
        </p:nvSpPr>
        <p:spPr bwMode="auto">
          <a:xfrm>
            <a:off x="1098550" y="5672138"/>
            <a:ext cx="7272338" cy="86042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cabe a los padres conducir los pasos                                de los hijos por el mejor camino. </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fade">
                                      <p:cBhvr>
                                        <p:cTn id="7" dur="2000"/>
                                        <p:tgtEl>
                                          <p:spTgt spid="2867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8679"/>
                                        </p:tgtEl>
                                        <p:attrNameLst>
                                          <p:attrName>style.visibility</p:attrName>
                                        </p:attrNameLst>
                                      </p:cBhvr>
                                      <p:to>
                                        <p:strVal val="visible"/>
                                      </p:to>
                                    </p:set>
                                    <p:animEffect transition="in" filter="fade">
                                      <p:cBhvr>
                                        <p:cTn id="11" dur="2000"/>
                                        <p:tgtEl>
                                          <p:spTgt spid="28679"/>
                                        </p:tgtEl>
                                      </p:cBhvr>
                                    </p:animEffect>
                                  </p:childTnLst>
                                </p:cTn>
                              </p:par>
                            </p:childTnLst>
                          </p:cTn>
                        </p:par>
                        <p:par>
                          <p:cTn id="12" fill="hold">
                            <p:stCondLst>
                              <p:cond delay="40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28680"/>
                                        </p:tgtEl>
                                        <p:attrNameLst>
                                          <p:attrName>style.visibility</p:attrName>
                                        </p:attrNameLst>
                                      </p:cBhvr>
                                      <p:to>
                                        <p:strVal val="visible"/>
                                      </p:to>
                                    </p:set>
                                    <p:animEffect transition="in" filter="fade">
                                      <p:cBhvr>
                                        <p:cTn id="15" dur="2000"/>
                                        <p:tgtEl>
                                          <p:spTgt spid="28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9" grpId="0"/>
      <p:bldP spid="2868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104451" name="Picture 3" descr="mama"/>
          <p:cNvPicPr>
            <a:picLocks noChangeAspect="1" noChangeArrowheads="1"/>
          </p:cNvPicPr>
          <p:nvPr/>
        </p:nvPicPr>
        <p:blipFill>
          <a:blip r:embed="rId2">
            <a:lum contrast="6000"/>
          </a:blip>
          <a:srcRect r="51120"/>
          <a:stretch>
            <a:fillRect/>
          </a:stretch>
        </p:blipFill>
        <p:spPr bwMode="auto">
          <a:xfrm>
            <a:off x="1476375" y="620713"/>
            <a:ext cx="2717800" cy="3816350"/>
          </a:xfrm>
          <a:prstGeom prst="rect">
            <a:avLst/>
          </a:prstGeom>
          <a:noFill/>
        </p:spPr>
      </p:pic>
      <p:pic>
        <p:nvPicPr>
          <p:cNvPr id="104453" name="Picture 5" descr="mama"/>
          <p:cNvPicPr>
            <a:picLocks noChangeAspect="1" noChangeArrowheads="1"/>
          </p:cNvPicPr>
          <p:nvPr/>
        </p:nvPicPr>
        <p:blipFill>
          <a:blip r:embed="rId2"/>
          <a:srcRect l="50000"/>
          <a:stretch>
            <a:fillRect/>
          </a:stretch>
        </p:blipFill>
        <p:spPr bwMode="auto">
          <a:xfrm>
            <a:off x="4932363" y="549275"/>
            <a:ext cx="2824162" cy="3878263"/>
          </a:xfrm>
          <a:prstGeom prst="rect">
            <a:avLst/>
          </a:prstGeom>
          <a:noFill/>
        </p:spPr>
      </p:pic>
      <p:sp>
        <p:nvSpPr>
          <p:cNvPr id="104454" name="Text Box 6"/>
          <p:cNvSpPr txBox="1">
            <a:spLocks noChangeArrowheads="1"/>
          </p:cNvSpPr>
          <p:nvPr/>
        </p:nvSpPr>
        <p:spPr bwMode="auto">
          <a:xfrm>
            <a:off x="2124075" y="4797425"/>
            <a:ext cx="4352925" cy="1739900"/>
          </a:xfrm>
          <a:prstGeom prst="rect">
            <a:avLst/>
          </a:prstGeom>
          <a:noFill/>
          <a:ln w="9525">
            <a:noFill/>
            <a:miter lim="800000"/>
            <a:headEnd/>
            <a:tailEnd/>
          </a:ln>
          <a:effectLst/>
        </p:spPr>
        <p:txBody>
          <a:bodyPr>
            <a:spAutoFit/>
          </a:bodyPr>
          <a:lstStyle/>
          <a:p>
            <a:pPr algn="ctr">
              <a:lnSpc>
                <a:spcPct val="110000"/>
              </a:lnSpc>
              <a:spcBef>
                <a:spcPct val="15000"/>
              </a:spcBef>
            </a:pPr>
            <a:r>
              <a:rPr lang="pt-PT" sz="2300" i="1">
                <a:solidFill>
                  <a:srgbClr val="FFFF29"/>
                </a:solidFill>
                <a:latin typeface="Verdana" pitchFamily="34" charset="0"/>
                <a:cs typeface="Arial" charset="0"/>
              </a:rPr>
              <a:t>Obama tuvo en su madre </a:t>
            </a:r>
          </a:p>
          <a:p>
            <a:pPr algn="ctr">
              <a:lnSpc>
                <a:spcPct val="110000"/>
              </a:lnSpc>
              <a:spcBef>
                <a:spcPct val="15000"/>
              </a:spcBef>
            </a:pPr>
            <a:r>
              <a:rPr lang="pt-PT" sz="2300" i="1">
                <a:solidFill>
                  <a:srgbClr val="FFFF29"/>
                </a:solidFill>
                <a:latin typeface="Verdana" pitchFamily="34" charset="0"/>
                <a:cs typeface="Arial" charset="0"/>
              </a:rPr>
              <a:t>un  vivo ejemplo </a:t>
            </a:r>
          </a:p>
          <a:p>
            <a:pPr algn="ctr">
              <a:lnSpc>
                <a:spcPct val="110000"/>
              </a:lnSpc>
              <a:spcBef>
                <a:spcPct val="15000"/>
              </a:spcBef>
            </a:pPr>
            <a:r>
              <a:rPr lang="pt-PT" sz="2300" i="1">
                <a:solidFill>
                  <a:srgbClr val="FFFF29"/>
                </a:solidFill>
                <a:latin typeface="Verdana" pitchFamily="34" charset="0"/>
                <a:cs typeface="Arial" charset="0"/>
              </a:rPr>
              <a:t>de generosidad                 y de servicio al prójimo.</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04454"/>
                                        </p:tgtEl>
                                        <p:attrNameLst>
                                          <p:attrName>style.visibility</p:attrName>
                                        </p:attrNameLst>
                                      </p:cBhvr>
                                      <p:to>
                                        <p:strVal val="visible"/>
                                      </p:to>
                                    </p:set>
                                    <p:animEffect transition="in" filter="fade">
                                      <p:cBhvr>
                                        <p:cTn id="7" dur="2000"/>
                                        <p:tgtEl>
                                          <p:spTgt spid="104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102403" name="Picture 3" descr="mama"/>
          <p:cNvPicPr>
            <a:picLocks noChangeAspect="1" noChangeArrowheads="1"/>
          </p:cNvPicPr>
          <p:nvPr/>
        </p:nvPicPr>
        <p:blipFill>
          <a:blip r:embed="rId2">
            <a:lum contrast="6000"/>
          </a:blip>
          <a:srcRect r="51120"/>
          <a:stretch>
            <a:fillRect/>
          </a:stretch>
        </p:blipFill>
        <p:spPr bwMode="auto">
          <a:xfrm>
            <a:off x="1485900" y="1125538"/>
            <a:ext cx="2717800" cy="3816350"/>
          </a:xfrm>
          <a:prstGeom prst="rect">
            <a:avLst/>
          </a:prstGeom>
          <a:noFill/>
        </p:spPr>
      </p:pic>
      <p:sp>
        <p:nvSpPr>
          <p:cNvPr id="102404" name="Text Box 4"/>
          <p:cNvSpPr txBox="1">
            <a:spLocks noChangeArrowheads="1"/>
          </p:cNvSpPr>
          <p:nvPr/>
        </p:nvSpPr>
        <p:spPr bwMode="auto">
          <a:xfrm>
            <a:off x="2441575" y="5243513"/>
            <a:ext cx="4176713" cy="1300162"/>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De ella Obama heredó </a:t>
            </a:r>
          </a:p>
          <a:p>
            <a:pPr algn="ctr">
              <a:lnSpc>
                <a:spcPct val="105000"/>
              </a:lnSpc>
              <a:spcBef>
                <a:spcPct val="15000"/>
              </a:spcBef>
            </a:pPr>
            <a:r>
              <a:rPr lang="pt-PT" sz="2400" i="1">
                <a:solidFill>
                  <a:srgbClr val="FFFF29"/>
                </a:solidFill>
                <a:latin typeface="Verdana" pitchFamily="34" charset="0"/>
                <a:cs typeface="Arial" charset="0"/>
              </a:rPr>
              <a:t>una cierta forma de mirar las cosas.</a:t>
            </a:r>
            <a:endParaRPr lang="pt-BR" sz="2400" i="1">
              <a:solidFill>
                <a:srgbClr val="FFFF29"/>
              </a:solidFill>
              <a:latin typeface="Verdana" pitchFamily="34" charset="0"/>
              <a:cs typeface="Arial" charset="0"/>
            </a:endParaRPr>
          </a:p>
        </p:txBody>
      </p:sp>
      <p:pic>
        <p:nvPicPr>
          <p:cNvPr id="102405" name="Picture 5" descr="mama"/>
          <p:cNvPicPr>
            <a:picLocks noChangeAspect="1" noChangeArrowheads="1"/>
          </p:cNvPicPr>
          <p:nvPr/>
        </p:nvPicPr>
        <p:blipFill>
          <a:blip r:embed="rId2"/>
          <a:srcRect l="50000"/>
          <a:stretch>
            <a:fillRect/>
          </a:stretch>
        </p:blipFill>
        <p:spPr bwMode="auto">
          <a:xfrm>
            <a:off x="4932363" y="1125538"/>
            <a:ext cx="2824162" cy="3878262"/>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2404"/>
                                        </p:tgtEl>
                                        <p:attrNameLst>
                                          <p:attrName>style.visibility</p:attrName>
                                        </p:attrNameLst>
                                      </p:cBhvr>
                                      <p:to>
                                        <p:strVal val="visible"/>
                                      </p:to>
                                    </p:set>
                                    <p:animEffect transition="in" filter="fade">
                                      <p:cBhvr>
                                        <p:cTn id="7" dur="2000"/>
                                        <p:tgtEl>
                                          <p:spTgt spid="102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103427" name="Picture 3" descr="mama"/>
          <p:cNvPicPr>
            <a:picLocks noChangeAspect="1" noChangeArrowheads="1"/>
          </p:cNvPicPr>
          <p:nvPr/>
        </p:nvPicPr>
        <p:blipFill>
          <a:blip r:embed="rId2">
            <a:lum contrast="6000"/>
          </a:blip>
          <a:srcRect r="51120"/>
          <a:stretch>
            <a:fillRect/>
          </a:stretch>
        </p:blipFill>
        <p:spPr bwMode="auto">
          <a:xfrm>
            <a:off x="1485900" y="1125538"/>
            <a:ext cx="2717800" cy="3816350"/>
          </a:xfrm>
          <a:prstGeom prst="rect">
            <a:avLst/>
          </a:prstGeom>
          <a:noFill/>
        </p:spPr>
      </p:pic>
      <p:sp>
        <p:nvSpPr>
          <p:cNvPr id="103428" name="Text Box 4"/>
          <p:cNvSpPr txBox="1">
            <a:spLocks noChangeArrowheads="1"/>
          </p:cNvSpPr>
          <p:nvPr/>
        </p:nvSpPr>
        <p:spPr bwMode="auto">
          <a:xfrm>
            <a:off x="1827213" y="5243513"/>
            <a:ext cx="5703887" cy="86042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“Ten el corage de recorrer                                  el mundo, y de buscar tu vida”</a:t>
            </a:r>
            <a:endParaRPr lang="pt-BR" sz="2400" i="1">
              <a:solidFill>
                <a:srgbClr val="FFFF29"/>
              </a:solidFill>
              <a:latin typeface="Verdana" pitchFamily="34" charset="0"/>
              <a:cs typeface="Arial" charset="0"/>
            </a:endParaRPr>
          </a:p>
        </p:txBody>
      </p:sp>
      <p:pic>
        <p:nvPicPr>
          <p:cNvPr id="103429" name="Picture 5" descr="mama"/>
          <p:cNvPicPr>
            <a:picLocks noChangeAspect="1" noChangeArrowheads="1"/>
          </p:cNvPicPr>
          <p:nvPr/>
        </p:nvPicPr>
        <p:blipFill>
          <a:blip r:embed="rId2"/>
          <a:srcRect l="50000"/>
          <a:stretch>
            <a:fillRect/>
          </a:stretch>
        </p:blipFill>
        <p:spPr bwMode="auto">
          <a:xfrm>
            <a:off x="4932363" y="1125538"/>
            <a:ext cx="2824162" cy="3878262"/>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3428"/>
                                        </p:tgtEl>
                                        <p:attrNameLst>
                                          <p:attrName>style.visibility</p:attrName>
                                        </p:attrNameLst>
                                      </p:cBhvr>
                                      <p:to>
                                        <p:strVal val="visible"/>
                                      </p:to>
                                    </p:set>
                                    <p:animEffect transition="in" filter="fade">
                                      <p:cBhvr>
                                        <p:cTn id="7" dur="2000"/>
                                        <p:tgtEl>
                                          <p:spTgt spid="103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mama"/>
          <p:cNvPicPr>
            <a:picLocks noChangeAspect="1" noChangeArrowheads="1"/>
          </p:cNvPicPr>
          <p:nvPr/>
        </p:nvPicPr>
        <p:blipFill>
          <a:blip r:embed="rId2"/>
          <a:srcRect l="50000"/>
          <a:stretch>
            <a:fillRect/>
          </a:stretch>
        </p:blipFill>
        <p:spPr bwMode="auto">
          <a:xfrm>
            <a:off x="5148263" y="1557338"/>
            <a:ext cx="3527425" cy="3878262"/>
          </a:xfrm>
          <a:prstGeom prst="rect">
            <a:avLst/>
          </a:prstGeom>
          <a:noFill/>
        </p:spPr>
      </p:pic>
      <p:sp>
        <p:nvSpPr>
          <p:cNvPr id="39941" name="Text Box 5"/>
          <p:cNvSpPr txBox="1">
            <a:spLocks noChangeArrowheads="1"/>
          </p:cNvSpPr>
          <p:nvPr/>
        </p:nvSpPr>
        <p:spPr bwMode="auto">
          <a:xfrm>
            <a:off x="900113" y="2420938"/>
            <a:ext cx="3390900" cy="162877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Ann Dunham  nació en el estado de </a:t>
            </a:r>
            <a:r>
              <a:rPr lang="pt-BR" sz="2400" i="1">
                <a:solidFill>
                  <a:srgbClr val="FFFF29"/>
                </a:solidFill>
                <a:latin typeface="Verdana" pitchFamily="34" charset="0"/>
                <a:cs typeface="Arial" charset="0"/>
              </a:rPr>
              <a:t>Kansas, en Noviembre de 1942.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9941"/>
                                        </p:tgtEl>
                                        <p:attrNameLst>
                                          <p:attrName>style.visibility</p:attrName>
                                        </p:attrNameLst>
                                      </p:cBhvr>
                                      <p:to>
                                        <p:strVal val="visible"/>
                                      </p:to>
                                    </p:set>
                                    <p:animEffect transition="in" filter="fade">
                                      <p:cBhvr>
                                        <p:cTn id="7" dur="2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mama"/>
          <p:cNvPicPr>
            <a:picLocks noChangeAspect="1" noChangeArrowheads="1"/>
          </p:cNvPicPr>
          <p:nvPr/>
        </p:nvPicPr>
        <p:blipFill>
          <a:blip r:embed="rId2"/>
          <a:srcRect l="50000"/>
          <a:stretch>
            <a:fillRect/>
          </a:stretch>
        </p:blipFill>
        <p:spPr bwMode="auto">
          <a:xfrm>
            <a:off x="4932363" y="1125538"/>
            <a:ext cx="2824162" cy="3878262"/>
          </a:xfrm>
          <a:prstGeom prst="rect">
            <a:avLst/>
          </a:prstGeom>
          <a:noFill/>
        </p:spPr>
      </p:pic>
      <p:sp>
        <p:nvSpPr>
          <p:cNvPr id="172035" name="Text Box 3"/>
          <p:cNvSpPr txBox="1">
            <a:spLocks noChangeArrowheads="1"/>
          </p:cNvSpPr>
          <p:nvPr/>
        </p:nvSpPr>
        <p:spPr bwMode="auto">
          <a:xfrm>
            <a:off x="554038" y="1858963"/>
            <a:ext cx="3960812" cy="330517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La herencia más preciosa que lego a Obama fue, ciertamente, su modo peculiar de ineterrelacionarse con otras personas y con el mundo a su alrededor.</a:t>
            </a:r>
            <a:endParaRPr lang="pt-BR" sz="2400" i="1">
              <a:solidFill>
                <a:srgbClr val="FFFF29"/>
              </a:solidFill>
              <a:latin typeface="Verdana" pitchFamily="34" charset="0"/>
              <a:cs typeface="Arial" charset="0"/>
            </a:endParaRPr>
          </a:p>
        </p:txBody>
      </p:sp>
      <p:sp>
        <p:nvSpPr>
          <p:cNvPr id="172036" name="Text Box 4"/>
          <p:cNvSpPr txBox="1">
            <a:spLocks noChangeArrowheads="1"/>
          </p:cNvSpPr>
          <p:nvPr/>
        </p:nvSpPr>
        <p:spPr bwMode="auto">
          <a:xfrm>
            <a:off x="539750" y="5157788"/>
            <a:ext cx="39608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Su mirada solidaria, o su mirada compasiva.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72035"/>
                                        </p:tgtEl>
                                        <p:attrNameLst>
                                          <p:attrName>style.visibility</p:attrName>
                                        </p:attrNameLst>
                                      </p:cBhvr>
                                      <p:to>
                                        <p:strVal val="visible"/>
                                      </p:to>
                                    </p:set>
                                    <p:animEffect transition="in" filter="fade">
                                      <p:cBhvr>
                                        <p:cTn id="7" dur="2000"/>
                                        <p:tgtEl>
                                          <p:spTgt spid="172035"/>
                                        </p:tgtEl>
                                      </p:cBhvr>
                                    </p:animEffect>
                                  </p:childTnLst>
                                </p:cTn>
                              </p:par>
                            </p:childTnLst>
                          </p:cTn>
                        </p:par>
                        <p:par>
                          <p:cTn id="8" fill="hold">
                            <p:stCondLst>
                              <p:cond delay="74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72036"/>
                                        </p:tgtEl>
                                        <p:attrNameLst>
                                          <p:attrName>style.visibility</p:attrName>
                                        </p:attrNameLst>
                                      </p:cBhvr>
                                      <p:to>
                                        <p:strVal val="visible"/>
                                      </p:to>
                                    </p:set>
                                    <p:animEffect transition="in" filter="fade">
                                      <p:cBhvr>
                                        <p:cTn id="11" dur="3000"/>
                                        <p:tgtEl>
                                          <p:spTgt spid="172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p:bldP spid="1720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9" name="Picture 3" descr="ann"/>
          <p:cNvPicPr>
            <a:picLocks noChangeAspect="1" noChangeArrowheads="1"/>
          </p:cNvPicPr>
          <p:nvPr/>
        </p:nvPicPr>
        <p:blipFill>
          <a:blip r:embed="rId2"/>
          <a:srcRect t="2422" r="1587" b="2422"/>
          <a:stretch>
            <a:fillRect/>
          </a:stretch>
        </p:blipFill>
        <p:spPr bwMode="auto">
          <a:xfrm>
            <a:off x="1763713" y="1082675"/>
            <a:ext cx="5708650" cy="3743325"/>
          </a:xfrm>
          <a:prstGeom prst="rect">
            <a:avLst/>
          </a:prstGeom>
          <a:noFill/>
        </p:spPr>
      </p:pic>
      <p:sp>
        <p:nvSpPr>
          <p:cNvPr id="126980" name="Text Box 4"/>
          <p:cNvSpPr txBox="1">
            <a:spLocks noChangeArrowheads="1"/>
          </p:cNvSpPr>
          <p:nvPr/>
        </p:nvSpPr>
        <p:spPr bwMode="auto">
          <a:xfrm>
            <a:off x="1249363" y="5057775"/>
            <a:ext cx="6562725"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Hija única de la pareja Dunham,                    Ann creció en una familia de clase media norteamericana, en el estado de Hawaii.</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6979"/>
                                        </p:tgtEl>
                                        <p:attrNameLst>
                                          <p:attrName>style.visibility</p:attrName>
                                        </p:attrNameLst>
                                      </p:cBhvr>
                                      <p:to>
                                        <p:strVal val="visible"/>
                                      </p:to>
                                    </p:set>
                                    <p:anim calcmode="lin" valueType="num">
                                      <p:cBhvr>
                                        <p:cTn id="7" dur="500" fill="hold"/>
                                        <p:tgtEl>
                                          <p:spTgt spid="126979"/>
                                        </p:tgtEl>
                                        <p:attrNameLst>
                                          <p:attrName>ppt_w</p:attrName>
                                        </p:attrNameLst>
                                      </p:cBhvr>
                                      <p:tavLst>
                                        <p:tav tm="0">
                                          <p:val>
                                            <p:fltVal val="0"/>
                                          </p:val>
                                        </p:tav>
                                        <p:tav tm="100000">
                                          <p:val>
                                            <p:strVal val="#ppt_w"/>
                                          </p:val>
                                        </p:tav>
                                      </p:tavLst>
                                    </p:anim>
                                    <p:anim calcmode="lin" valueType="num">
                                      <p:cBhvr>
                                        <p:cTn id="8" dur="500" fill="hold"/>
                                        <p:tgtEl>
                                          <p:spTgt spid="126979"/>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0" presetClass="entr" presetSubtype="0" fill="hold" grpId="0" nodeType="afterEffect">
                                  <p:stCondLst>
                                    <p:cond delay="0"/>
                                  </p:stCondLst>
                                  <p:iterate type="wd">
                                    <p:tmPct val="10000"/>
                                  </p:iterate>
                                  <p:childTnLst>
                                    <p:set>
                                      <p:cBhvr>
                                        <p:cTn id="11" dur="1" fill="hold">
                                          <p:stCondLst>
                                            <p:cond delay="0"/>
                                          </p:stCondLst>
                                        </p:cTn>
                                        <p:tgtEl>
                                          <p:spTgt spid="126980"/>
                                        </p:tgtEl>
                                        <p:attrNameLst>
                                          <p:attrName>style.visibility</p:attrName>
                                        </p:attrNameLst>
                                      </p:cBhvr>
                                      <p:to>
                                        <p:strVal val="visible"/>
                                      </p:to>
                                    </p:set>
                                    <p:animEffect transition="in" filter="fade">
                                      <p:cBhvr>
                                        <p:cTn id="12" dur="2000"/>
                                        <p:tgtEl>
                                          <p:spTgt spid="126980"/>
                                        </p:tgtEl>
                                      </p:cBhvr>
                                    </p:animEffect>
                                    <p:anim calcmode="lin" valueType="num">
                                      <p:cBhvr>
                                        <p:cTn id="13" dur="2000" fill="hold"/>
                                        <p:tgtEl>
                                          <p:spTgt spid="126980"/>
                                        </p:tgtEl>
                                        <p:attrNameLst>
                                          <p:attrName>ppt_x</p:attrName>
                                        </p:attrNameLst>
                                      </p:cBhvr>
                                      <p:tavLst>
                                        <p:tav tm="0">
                                          <p:val>
                                            <p:strVal val="#ppt_x-.1"/>
                                          </p:val>
                                        </p:tav>
                                        <p:tav tm="100000">
                                          <p:val>
                                            <p:strVal val="#ppt_x"/>
                                          </p:val>
                                        </p:tav>
                                      </p:tavLst>
                                    </p:anim>
                                    <p:anim calcmode="lin" valueType="num">
                                      <p:cBhvr>
                                        <p:cTn id="14" dur="2000" fill="hold"/>
                                        <p:tgtEl>
                                          <p:spTgt spid="1269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ann"/>
          <p:cNvPicPr>
            <a:picLocks noChangeAspect="1" noChangeArrowheads="1"/>
          </p:cNvPicPr>
          <p:nvPr/>
        </p:nvPicPr>
        <p:blipFill>
          <a:blip r:embed="rId2"/>
          <a:srcRect t="2422" r="1587" b="2422"/>
          <a:stretch>
            <a:fillRect/>
          </a:stretch>
        </p:blipFill>
        <p:spPr bwMode="auto">
          <a:xfrm>
            <a:off x="1763713" y="1082675"/>
            <a:ext cx="5708650" cy="3743325"/>
          </a:xfrm>
          <a:prstGeom prst="rect">
            <a:avLst/>
          </a:prstGeom>
          <a:noFill/>
        </p:spPr>
      </p:pic>
      <p:sp>
        <p:nvSpPr>
          <p:cNvPr id="173059" name="Text Box 3"/>
          <p:cNvSpPr txBox="1">
            <a:spLocks noChangeArrowheads="1"/>
          </p:cNvSpPr>
          <p:nvPr/>
        </p:nvSpPr>
        <p:spPr bwMode="auto">
          <a:xfrm>
            <a:off x="739775" y="5114925"/>
            <a:ext cx="7805738" cy="8286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Su padre </a:t>
            </a:r>
            <a:r>
              <a:rPr lang="pt-BR" sz="2300" i="1">
                <a:solidFill>
                  <a:srgbClr val="FFFF29"/>
                </a:solidFill>
                <a:latin typeface="Verdana" pitchFamily="34" charset="0"/>
                <a:cs typeface="Arial" charset="0"/>
              </a:rPr>
              <a:t>Stanley, trabaja en una firma de muebles, y su madre Madelyn, es ama de casa.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73059"/>
                                        </p:tgtEl>
                                        <p:attrNameLst>
                                          <p:attrName>style.visibility</p:attrName>
                                        </p:attrNameLst>
                                      </p:cBhvr>
                                      <p:to>
                                        <p:strVal val="visible"/>
                                      </p:to>
                                    </p:set>
                                    <p:animEffect transition="in" filter="fade">
                                      <p:cBhvr>
                                        <p:cTn id="7" dur="3000"/>
                                        <p:tgtEl>
                                          <p:spTgt spid="173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5" name="Picture 3" descr="ann"/>
          <p:cNvPicPr>
            <a:picLocks noChangeAspect="1" noChangeArrowheads="1"/>
          </p:cNvPicPr>
          <p:nvPr/>
        </p:nvPicPr>
        <p:blipFill>
          <a:blip r:embed="rId2"/>
          <a:srcRect t="2422" r="1587" b="2422"/>
          <a:stretch>
            <a:fillRect/>
          </a:stretch>
        </p:blipFill>
        <p:spPr bwMode="auto">
          <a:xfrm>
            <a:off x="1763713" y="1082675"/>
            <a:ext cx="5708650" cy="3743325"/>
          </a:xfrm>
          <a:prstGeom prst="rect">
            <a:avLst/>
          </a:prstGeom>
          <a:noFill/>
        </p:spPr>
      </p:pic>
      <p:sp>
        <p:nvSpPr>
          <p:cNvPr id="125956" name="Text Box 4"/>
          <p:cNvSpPr txBox="1">
            <a:spLocks noChangeArrowheads="1"/>
          </p:cNvSpPr>
          <p:nvPr/>
        </p:nvSpPr>
        <p:spPr bwMode="auto">
          <a:xfrm>
            <a:off x="366713" y="5057775"/>
            <a:ext cx="8497887"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Desde temprana edad, Ann destaca en los estudios, y aun adolescente, antes de concluir la segunda enseñanza, gana una beca de estudios para la Universidade de Chicago.</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25956"/>
                                        </p:tgtEl>
                                        <p:attrNameLst>
                                          <p:attrName>style.visibility</p:attrName>
                                        </p:attrNameLst>
                                      </p:cBhvr>
                                      <p:to>
                                        <p:strVal val="visible"/>
                                      </p:to>
                                    </p:set>
                                    <p:animEffect transition="in" filter="fade">
                                      <p:cBhvr>
                                        <p:cTn id="7" dur="2000"/>
                                        <p:tgtEl>
                                          <p:spTgt spid="1259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ann"/>
          <p:cNvPicPr>
            <a:picLocks noChangeAspect="1" noChangeArrowheads="1"/>
          </p:cNvPicPr>
          <p:nvPr/>
        </p:nvPicPr>
        <p:blipFill>
          <a:blip r:embed="rId2"/>
          <a:srcRect t="2422" r="1587" b="2422"/>
          <a:stretch>
            <a:fillRect/>
          </a:stretch>
        </p:blipFill>
        <p:spPr bwMode="auto">
          <a:xfrm>
            <a:off x="1763713" y="1082675"/>
            <a:ext cx="5708650" cy="3743325"/>
          </a:xfrm>
          <a:prstGeom prst="rect">
            <a:avLst/>
          </a:prstGeom>
          <a:noFill/>
        </p:spPr>
      </p:pic>
      <p:sp>
        <p:nvSpPr>
          <p:cNvPr id="174083" name="Text Box 3"/>
          <p:cNvSpPr txBox="1">
            <a:spLocks noChangeArrowheads="1"/>
          </p:cNvSpPr>
          <p:nvPr/>
        </p:nvSpPr>
        <p:spPr bwMode="auto">
          <a:xfrm>
            <a:off x="1258888" y="5084763"/>
            <a:ext cx="6480175" cy="8286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Pero su padre le pide que rechace la invitación y se quede junto a la familia.</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74083"/>
                                        </p:tgtEl>
                                        <p:attrNameLst>
                                          <p:attrName>style.visibility</p:attrName>
                                        </p:attrNameLst>
                                      </p:cBhvr>
                                      <p:to>
                                        <p:strVal val="visible"/>
                                      </p:to>
                                    </p:set>
                                    <p:animEffect transition="in" filter="fade">
                                      <p:cBhvr>
                                        <p:cTn id="7" dur="3000"/>
                                        <p:tgtEl>
                                          <p:spTgt spid="174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descr="ann"/>
          <p:cNvPicPr>
            <a:picLocks noChangeAspect="1" noChangeArrowheads="1"/>
          </p:cNvPicPr>
          <p:nvPr/>
        </p:nvPicPr>
        <p:blipFill>
          <a:blip r:embed="rId2"/>
          <a:srcRect t="2422" r="1587" b="2422"/>
          <a:stretch>
            <a:fillRect/>
          </a:stretch>
        </p:blipFill>
        <p:spPr bwMode="auto">
          <a:xfrm>
            <a:off x="1763713" y="1082675"/>
            <a:ext cx="5708650" cy="3743325"/>
          </a:xfrm>
          <a:prstGeom prst="rect">
            <a:avLst/>
          </a:prstGeom>
          <a:noFill/>
        </p:spPr>
      </p:pic>
      <p:sp>
        <p:nvSpPr>
          <p:cNvPr id="175107" name="Text Box 3"/>
          <p:cNvSpPr txBox="1">
            <a:spLocks noChangeArrowheads="1"/>
          </p:cNvSpPr>
          <p:nvPr/>
        </p:nvSpPr>
        <p:spPr bwMode="auto">
          <a:xfrm>
            <a:off x="1462088" y="4970463"/>
            <a:ext cx="6264275" cy="8286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“Pájaro nuevo tiene que volar cerca del nido”, opina su padre,</a:t>
            </a:r>
            <a:endParaRPr lang="pt-BR" sz="2300" i="1">
              <a:solidFill>
                <a:srgbClr val="FFFF29"/>
              </a:solidFill>
              <a:latin typeface="Verdana" pitchFamily="34" charset="0"/>
              <a:cs typeface="Arial" charset="0"/>
            </a:endParaRPr>
          </a:p>
        </p:txBody>
      </p:sp>
      <p:sp>
        <p:nvSpPr>
          <p:cNvPr id="175108" name="Text Box 4"/>
          <p:cNvSpPr txBox="1">
            <a:spLocks noChangeArrowheads="1"/>
          </p:cNvSpPr>
          <p:nvPr/>
        </p:nvSpPr>
        <p:spPr bwMode="auto">
          <a:xfrm>
            <a:off x="1489075" y="5734050"/>
            <a:ext cx="6264275" cy="8286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sin poder imaginar las consecuencias     que tal decisión acarreará... </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75107"/>
                                        </p:tgtEl>
                                        <p:attrNameLst>
                                          <p:attrName>style.visibility</p:attrName>
                                        </p:attrNameLst>
                                      </p:cBhvr>
                                      <p:to>
                                        <p:strVal val="visible"/>
                                      </p:to>
                                    </p:set>
                                    <p:animEffect transition="in" filter="fade">
                                      <p:cBhvr>
                                        <p:cTn id="7" dur="2000"/>
                                        <p:tgtEl>
                                          <p:spTgt spid="175107"/>
                                        </p:tgtEl>
                                      </p:cBhvr>
                                    </p:animEffect>
                                  </p:childTnLst>
                                </p:cTn>
                              </p:par>
                            </p:childTnLst>
                          </p:cTn>
                        </p:par>
                        <p:par>
                          <p:cTn id="8" fill="hold">
                            <p:stCondLst>
                              <p:cond delay="46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175108"/>
                                        </p:tgtEl>
                                        <p:attrNameLst>
                                          <p:attrName>style.visibility</p:attrName>
                                        </p:attrNameLst>
                                      </p:cBhvr>
                                      <p:to>
                                        <p:strVal val="visible"/>
                                      </p:to>
                                    </p:set>
                                    <p:animEffect transition="in" filter="fade">
                                      <p:cBhvr>
                                        <p:cTn id="11" dur="2000"/>
                                        <p:tgtEl>
                                          <p:spTgt spid="175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p:bldP spid="17510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2" descr="ann"/>
          <p:cNvPicPr>
            <a:picLocks noChangeAspect="1" noChangeArrowheads="1"/>
          </p:cNvPicPr>
          <p:nvPr/>
        </p:nvPicPr>
        <p:blipFill>
          <a:blip r:embed="rId2"/>
          <a:srcRect t="2422" r="1587" b="2422"/>
          <a:stretch>
            <a:fillRect/>
          </a:stretch>
        </p:blipFill>
        <p:spPr bwMode="auto">
          <a:xfrm>
            <a:off x="1763713" y="1082675"/>
            <a:ext cx="5708650" cy="3743325"/>
          </a:xfrm>
          <a:prstGeom prst="rect">
            <a:avLst/>
          </a:prstGeom>
          <a:noFill/>
        </p:spPr>
      </p:pic>
      <p:sp>
        <p:nvSpPr>
          <p:cNvPr id="180227" name="Text Box 3"/>
          <p:cNvSpPr txBox="1">
            <a:spLocks noChangeArrowheads="1"/>
          </p:cNvSpPr>
          <p:nvPr/>
        </p:nvSpPr>
        <p:spPr bwMode="auto">
          <a:xfrm>
            <a:off x="2771775" y="5084763"/>
            <a:ext cx="3686175" cy="915987"/>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Existen hogares, </a:t>
            </a:r>
          </a:p>
          <a:p>
            <a:pPr algn="ctr">
              <a:lnSpc>
                <a:spcPct val="105000"/>
              </a:lnSpc>
              <a:spcBef>
                <a:spcPct val="15000"/>
              </a:spcBef>
            </a:pPr>
            <a:r>
              <a:rPr lang="pt-PT" sz="2400" i="1">
                <a:solidFill>
                  <a:srgbClr val="FFFF29"/>
                </a:solidFill>
                <a:latin typeface="Verdana" pitchFamily="34" charset="0"/>
                <a:cs typeface="Arial" charset="0"/>
              </a:rPr>
              <a:t>y existen famílias...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80227"/>
                                        </p:tgtEl>
                                        <p:attrNameLst>
                                          <p:attrName>style.visibility</p:attrName>
                                        </p:attrNameLst>
                                      </p:cBhvr>
                                      <p:to>
                                        <p:strVal val="visible"/>
                                      </p:to>
                                    </p:set>
                                    <p:animEffect transition="in" filter="fade">
                                      <p:cBhvr>
                                        <p:cTn id="7" dur="2000"/>
                                        <p:tgtEl>
                                          <p:spTgt spid="180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3" name="Picture 3" descr="1959 high school"/>
          <p:cNvPicPr>
            <a:picLocks noChangeAspect="1" noChangeArrowheads="1"/>
          </p:cNvPicPr>
          <p:nvPr/>
        </p:nvPicPr>
        <p:blipFill>
          <a:blip r:embed="rId2"/>
          <a:srcRect/>
          <a:stretch>
            <a:fillRect/>
          </a:stretch>
        </p:blipFill>
        <p:spPr bwMode="auto">
          <a:xfrm>
            <a:off x="1908175" y="836613"/>
            <a:ext cx="5472113" cy="4229100"/>
          </a:xfrm>
          <a:prstGeom prst="rect">
            <a:avLst/>
          </a:prstGeom>
          <a:noFill/>
        </p:spPr>
      </p:pic>
      <p:sp>
        <p:nvSpPr>
          <p:cNvPr id="112644" name="Text Box 4"/>
          <p:cNvSpPr txBox="1">
            <a:spLocks noChangeArrowheads="1"/>
          </p:cNvSpPr>
          <p:nvPr/>
        </p:nvSpPr>
        <p:spPr bwMode="auto">
          <a:xfrm>
            <a:off x="1111250" y="5200650"/>
            <a:ext cx="7142163"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y Ann, hija obediente que es, permanece al lado de sus padres y, despues de concluir la segunda enseñanza, ingresa a la Universidad de Hawaii.</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2643"/>
                                        </p:tgtEl>
                                        <p:attrNameLst>
                                          <p:attrName>style.visibility</p:attrName>
                                        </p:attrNameLst>
                                      </p:cBhvr>
                                      <p:to>
                                        <p:strVal val="visible"/>
                                      </p:to>
                                    </p:set>
                                    <p:animEffect transition="in" filter="fade">
                                      <p:cBhvr>
                                        <p:cTn id="7" dur="2000"/>
                                        <p:tgtEl>
                                          <p:spTgt spid="112643"/>
                                        </p:tgtEl>
                                      </p:cBhvr>
                                    </p:animEffect>
                                  </p:childTnLst>
                                </p:cTn>
                              </p:par>
                            </p:childTnLst>
                          </p:cTn>
                        </p:par>
                        <p:par>
                          <p:cTn id="8" fill="hold">
                            <p:stCondLst>
                              <p:cond delay="20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112644"/>
                                        </p:tgtEl>
                                        <p:attrNameLst>
                                          <p:attrName>style.visibility</p:attrName>
                                        </p:attrNameLst>
                                      </p:cBhvr>
                                      <p:to>
                                        <p:strVal val="visible"/>
                                      </p:to>
                                    </p:set>
                                    <p:animEffect transition="in" filter="fade">
                                      <p:cBhvr>
                                        <p:cTn id="11" dur="2000"/>
                                        <p:tgtEl>
                                          <p:spTgt spid="1126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2" descr="1959 high school"/>
          <p:cNvPicPr>
            <a:picLocks noChangeAspect="1" noChangeArrowheads="1"/>
          </p:cNvPicPr>
          <p:nvPr/>
        </p:nvPicPr>
        <p:blipFill>
          <a:blip r:embed="rId2"/>
          <a:srcRect/>
          <a:stretch>
            <a:fillRect/>
          </a:stretch>
        </p:blipFill>
        <p:spPr bwMode="auto">
          <a:xfrm>
            <a:off x="1908175" y="836613"/>
            <a:ext cx="5472113" cy="4229100"/>
          </a:xfrm>
          <a:prstGeom prst="rect">
            <a:avLst/>
          </a:prstGeom>
          <a:noFill/>
        </p:spPr>
      </p:pic>
      <p:sp>
        <p:nvSpPr>
          <p:cNvPr id="177155" name="Text Box 3"/>
          <p:cNvSpPr txBox="1">
            <a:spLocks noChangeArrowheads="1"/>
          </p:cNvSpPr>
          <p:nvPr/>
        </p:nvSpPr>
        <p:spPr bwMode="auto">
          <a:xfrm>
            <a:off x="1014413" y="5200650"/>
            <a:ext cx="7115175"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La joven universitaria, reservada y                 pensativa, valora las amistades, y                alimenta un gusto especial por la cultura. </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7155"/>
                                        </p:tgtEl>
                                        <p:attrNameLst>
                                          <p:attrName>style.visibility</p:attrName>
                                        </p:attrNameLst>
                                      </p:cBhvr>
                                      <p:to>
                                        <p:strVal val="visible"/>
                                      </p:to>
                                    </p:set>
                                    <p:animEffect transition="in" filter="fade">
                                      <p:cBhvr>
                                        <p:cTn id="7" dur="3000"/>
                                        <p:tgtEl>
                                          <p:spTgt spid="177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1959 high school"/>
          <p:cNvPicPr>
            <a:picLocks noChangeAspect="1" noChangeArrowheads="1"/>
          </p:cNvPicPr>
          <p:nvPr/>
        </p:nvPicPr>
        <p:blipFill>
          <a:blip r:embed="rId2"/>
          <a:srcRect/>
          <a:stretch>
            <a:fillRect/>
          </a:stretch>
        </p:blipFill>
        <p:spPr bwMode="auto">
          <a:xfrm>
            <a:off x="1908175" y="836613"/>
            <a:ext cx="5472113" cy="4229100"/>
          </a:xfrm>
          <a:prstGeom prst="rect">
            <a:avLst/>
          </a:prstGeom>
          <a:noFill/>
        </p:spPr>
      </p:pic>
      <p:sp>
        <p:nvSpPr>
          <p:cNvPr id="176131" name="Text Box 3"/>
          <p:cNvSpPr txBox="1">
            <a:spLocks noChangeArrowheads="1"/>
          </p:cNvSpPr>
          <p:nvPr/>
        </p:nvSpPr>
        <p:spPr bwMode="auto">
          <a:xfrm>
            <a:off x="1403350" y="5214938"/>
            <a:ext cx="6264275"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Cursa Antropología, y muestra un interes especial por los nacientes movimientos de derechos ciudadanos.</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6131"/>
                                        </p:tgtEl>
                                        <p:attrNameLst>
                                          <p:attrName>style.visibility</p:attrName>
                                        </p:attrNameLst>
                                      </p:cBhvr>
                                      <p:to>
                                        <p:strVal val="visible"/>
                                      </p:to>
                                    </p:set>
                                    <p:animEffect transition="in" filter="fade">
                                      <p:cBhvr>
                                        <p:cTn id="7" dur="3000"/>
                                        <p:tgtEl>
                                          <p:spTgt spid="176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1959 high school"/>
          <p:cNvPicPr>
            <a:picLocks noChangeAspect="1" noChangeArrowheads="1"/>
          </p:cNvPicPr>
          <p:nvPr/>
        </p:nvPicPr>
        <p:blipFill>
          <a:blip r:embed="rId2"/>
          <a:srcRect/>
          <a:stretch>
            <a:fillRect/>
          </a:stretch>
        </p:blipFill>
        <p:spPr bwMode="auto">
          <a:xfrm>
            <a:off x="1908175" y="836613"/>
            <a:ext cx="5472113" cy="4229100"/>
          </a:xfrm>
          <a:prstGeom prst="rect">
            <a:avLst/>
          </a:prstGeom>
          <a:noFill/>
        </p:spPr>
      </p:pic>
      <p:sp>
        <p:nvSpPr>
          <p:cNvPr id="178179" name="Text Box 3"/>
          <p:cNvSpPr txBox="1">
            <a:spLocks noChangeArrowheads="1"/>
          </p:cNvSpPr>
          <p:nvPr/>
        </p:nvSpPr>
        <p:spPr bwMode="auto">
          <a:xfrm>
            <a:off x="1403350" y="5214938"/>
            <a:ext cx="6264275" cy="4603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Que le reserva el futuro?</a:t>
            </a:r>
            <a:endParaRPr lang="pt-BR" sz="2300" i="1">
              <a:solidFill>
                <a:srgbClr val="FFFF29"/>
              </a:solidFill>
              <a:latin typeface="Verdana" pitchFamily="34" charset="0"/>
              <a:cs typeface="Arial" charset="0"/>
            </a:endParaRPr>
          </a:p>
        </p:txBody>
      </p:sp>
      <p:sp>
        <p:nvSpPr>
          <p:cNvPr id="178180" name="Text Box 4"/>
          <p:cNvSpPr txBox="1">
            <a:spLocks noChangeArrowheads="1"/>
          </p:cNvSpPr>
          <p:nvPr/>
        </p:nvSpPr>
        <p:spPr bwMode="auto">
          <a:xfrm>
            <a:off x="900113" y="5705475"/>
            <a:ext cx="7848600" cy="8286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Futuro,destino, sino, lo inevitable son diferentes maneras de decir la misma cosa...   </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8179"/>
                                        </p:tgtEl>
                                        <p:attrNameLst>
                                          <p:attrName>style.visibility</p:attrName>
                                        </p:attrNameLst>
                                      </p:cBhvr>
                                      <p:to>
                                        <p:strVal val="visible"/>
                                      </p:to>
                                    </p:set>
                                    <p:animEffect transition="in" filter="fade">
                                      <p:cBhvr>
                                        <p:cTn id="7" dur="2000"/>
                                        <p:tgtEl>
                                          <p:spTgt spid="178179"/>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78180"/>
                                        </p:tgtEl>
                                        <p:attrNameLst>
                                          <p:attrName>style.visibility</p:attrName>
                                        </p:attrNameLst>
                                      </p:cBhvr>
                                      <p:to>
                                        <p:strVal val="visible"/>
                                      </p:to>
                                    </p:set>
                                    <p:animEffect transition="in" filter="fade">
                                      <p:cBhvr>
                                        <p:cTn id="11" dur="3000"/>
                                        <p:tgtEl>
                                          <p:spTgt spid="178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79" grpId="0"/>
      <p:bldP spid="17818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1959 high school"/>
          <p:cNvPicPr>
            <a:picLocks noChangeAspect="1" noChangeArrowheads="1"/>
          </p:cNvPicPr>
          <p:nvPr/>
        </p:nvPicPr>
        <p:blipFill>
          <a:blip r:embed="rId2"/>
          <a:srcRect/>
          <a:stretch>
            <a:fillRect/>
          </a:stretch>
        </p:blipFill>
        <p:spPr bwMode="auto">
          <a:xfrm>
            <a:off x="1908175" y="836613"/>
            <a:ext cx="5472113" cy="4229100"/>
          </a:xfrm>
          <a:prstGeom prst="rect">
            <a:avLst/>
          </a:prstGeom>
          <a:noFill/>
        </p:spPr>
      </p:pic>
      <p:sp>
        <p:nvSpPr>
          <p:cNvPr id="179203" name="Text Box 3"/>
          <p:cNvSpPr txBox="1">
            <a:spLocks noChangeArrowheads="1"/>
          </p:cNvSpPr>
          <p:nvPr/>
        </p:nvSpPr>
        <p:spPr bwMode="auto">
          <a:xfrm>
            <a:off x="2032000" y="5300663"/>
            <a:ext cx="4968875" cy="863600"/>
          </a:xfrm>
          <a:prstGeom prst="rect">
            <a:avLst/>
          </a:prstGeom>
          <a:noFill/>
          <a:ln w="9525">
            <a:noFill/>
            <a:miter lim="800000"/>
            <a:headEnd/>
            <a:tailEnd/>
          </a:ln>
          <a:effectLst/>
        </p:spPr>
        <p:txBody>
          <a:bodyPr>
            <a:spAutoFit/>
          </a:bodyPr>
          <a:lstStyle/>
          <a:p>
            <a:pPr algn="ctr">
              <a:lnSpc>
                <a:spcPct val="110000"/>
              </a:lnSpc>
              <a:spcBef>
                <a:spcPct val="15000"/>
              </a:spcBef>
            </a:pPr>
            <a:r>
              <a:rPr lang="pt-PT" sz="2300" i="1">
                <a:solidFill>
                  <a:srgbClr val="FFFF29"/>
                </a:solidFill>
                <a:latin typeface="Verdana" pitchFamily="34" charset="0"/>
                <a:cs typeface="Arial" charset="0"/>
              </a:rPr>
              <a:t>La gran verdad es que la vida está hecha de decisiones.</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79203"/>
                                        </p:tgtEl>
                                        <p:attrNameLst>
                                          <p:attrName>style.visibility</p:attrName>
                                        </p:attrNameLst>
                                      </p:cBhvr>
                                      <p:to>
                                        <p:strVal val="visible"/>
                                      </p:to>
                                    </p:set>
                                    <p:animEffect transition="in" filter="fade">
                                      <p:cBhvr>
                                        <p:cTn id="7" dur="2000"/>
                                        <p:tgtEl>
                                          <p:spTgt spid="179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1959 high school"/>
          <p:cNvPicPr>
            <a:picLocks noChangeAspect="1" noChangeArrowheads="1"/>
          </p:cNvPicPr>
          <p:nvPr/>
        </p:nvPicPr>
        <p:blipFill>
          <a:blip r:embed="rId2"/>
          <a:srcRect/>
          <a:stretch>
            <a:fillRect/>
          </a:stretch>
        </p:blipFill>
        <p:spPr bwMode="auto">
          <a:xfrm>
            <a:off x="1908175" y="836613"/>
            <a:ext cx="5472113" cy="4229100"/>
          </a:xfrm>
          <a:prstGeom prst="rect">
            <a:avLst/>
          </a:prstGeom>
          <a:noFill/>
        </p:spPr>
      </p:pic>
      <p:sp>
        <p:nvSpPr>
          <p:cNvPr id="181251" name="Text Box 3"/>
          <p:cNvSpPr txBox="1">
            <a:spLocks noChangeArrowheads="1"/>
          </p:cNvSpPr>
          <p:nvPr/>
        </p:nvSpPr>
        <p:spPr bwMode="auto">
          <a:xfrm>
            <a:off x="1692275" y="5300663"/>
            <a:ext cx="5832475" cy="477837"/>
          </a:xfrm>
          <a:prstGeom prst="rect">
            <a:avLst/>
          </a:prstGeom>
          <a:noFill/>
          <a:ln w="9525">
            <a:noFill/>
            <a:miter lim="800000"/>
            <a:headEnd/>
            <a:tailEnd/>
          </a:ln>
          <a:effectLst/>
        </p:spPr>
        <p:txBody>
          <a:bodyPr>
            <a:spAutoFit/>
          </a:bodyPr>
          <a:lstStyle/>
          <a:p>
            <a:pPr algn="ctr">
              <a:lnSpc>
                <a:spcPct val="110000"/>
              </a:lnSpc>
              <a:spcBef>
                <a:spcPct val="15000"/>
              </a:spcBef>
            </a:pPr>
            <a:r>
              <a:rPr lang="pt-PT" sz="2300" i="1">
                <a:solidFill>
                  <a:srgbClr val="FFFF29"/>
                </a:solidFill>
                <a:latin typeface="Verdana" pitchFamily="34" charset="0"/>
                <a:cs typeface="Arial" charset="0"/>
              </a:rPr>
              <a:t>Las decisiones de la mente ,</a:t>
            </a:r>
            <a:endParaRPr lang="pt-BR" sz="2300" i="1">
              <a:solidFill>
                <a:srgbClr val="FFFF29"/>
              </a:solidFill>
              <a:latin typeface="Verdana" pitchFamily="34" charset="0"/>
              <a:cs typeface="Arial" charset="0"/>
            </a:endParaRPr>
          </a:p>
        </p:txBody>
      </p:sp>
      <p:sp>
        <p:nvSpPr>
          <p:cNvPr id="181252" name="Text Box 4"/>
          <p:cNvSpPr txBox="1">
            <a:spLocks noChangeArrowheads="1"/>
          </p:cNvSpPr>
          <p:nvPr/>
        </p:nvSpPr>
        <p:spPr bwMode="auto">
          <a:xfrm>
            <a:off x="1677988" y="5786438"/>
            <a:ext cx="5832475" cy="477837"/>
          </a:xfrm>
          <a:prstGeom prst="rect">
            <a:avLst/>
          </a:prstGeom>
          <a:noFill/>
          <a:ln w="9525">
            <a:noFill/>
            <a:miter lim="800000"/>
            <a:headEnd/>
            <a:tailEnd/>
          </a:ln>
          <a:effectLst/>
        </p:spPr>
        <p:txBody>
          <a:bodyPr>
            <a:spAutoFit/>
          </a:bodyPr>
          <a:lstStyle/>
          <a:p>
            <a:pPr algn="ctr">
              <a:lnSpc>
                <a:spcPct val="110000"/>
              </a:lnSpc>
              <a:spcBef>
                <a:spcPct val="15000"/>
              </a:spcBef>
            </a:pPr>
            <a:r>
              <a:rPr lang="pt-PT" sz="2300" i="1">
                <a:solidFill>
                  <a:srgbClr val="FFFF29"/>
                </a:solidFill>
                <a:latin typeface="Verdana" pitchFamily="34" charset="0"/>
                <a:cs typeface="Arial" charset="0"/>
              </a:rPr>
              <a:t>y las decisiones del corazón ...</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1251"/>
                                        </p:tgtEl>
                                        <p:attrNameLst>
                                          <p:attrName>style.visibility</p:attrName>
                                        </p:attrNameLst>
                                      </p:cBhvr>
                                      <p:to>
                                        <p:strVal val="visible"/>
                                      </p:to>
                                    </p:set>
                                    <p:animEffect transition="in" filter="fade">
                                      <p:cBhvr>
                                        <p:cTn id="7" dur="2000"/>
                                        <p:tgtEl>
                                          <p:spTgt spid="181251"/>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81252"/>
                                        </p:tgtEl>
                                        <p:attrNameLst>
                                          <p:attrName>style.visibility</p:attrName>
                                        </p:attrNameLst>
                                      </p:cBhvr>
                                      <p:to>
                                        <p:strVal val="visible"/>
                                      </p:to>
                                    </p:set>
                                    <p:animEffect transition="in" filter="fade">
                                      <p:cBhvr>
                                        <p:cTn id="11" dur="2000"/>
                                        <p:tgtEl>
                                          <p:spTgt spid="181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51" grpId="0"/>
      <p:bldP spid="1812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imagem 01"/>
          <p:cNvPicPr>
            <a:picLocks noChangeAspect="1" noChangeArrowheads="1"/>
          </p:cNvPicPr>
          <p:nvPr/>
        </p:nvPicPr>
        <p:blipFill>
          <a:blip r:embed="rId2"/>
          <a:srcRect l="22639" t="3735" r="14464" b="3735"/>
          <a:stretch>
            <a:fillRect/>
          </a:stretch>
        </p:blipFill>
        <p:spPr bwMode="auto">
          <a:xfrm>
            <a:off x="323850" y="692150"/>
            <a:ext cx="4679950" cy="5545138"/>
          </a:xfrm>
          <a:prstGeom prst="rect">
            <a:avLst/>
          </a:prstGeom>
          <a:noFill/>
          <a:ln w="9525">
            <a:solidFill>
              <a:srgbClr val="FFFFCC"/>
            </a:solidFill>
            <a:miter lim="800000"/>
            <a:headEnd/>
            <a:tailEnd/>
          </a:ln>
        </p:spPr>
      </p:pic>
      <p:sp>
        <p:nvSpPr>
          <p:cNvPr id="29700" name="Text Box 4"/>
          <p:cNvSpPr txBox="1">
            <a:spLocks noChangeArrowheads="1"/>
          </p:cNvSpPr>
          <p:nvPr/>
        </p:nvSpPr>
        <p:spPr bwMode="auto">
          <a:xfrm>
            <a:off x="5219700" y="1687513"/>
            <a:ext cx="3529013" cy="330517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Y todavía al inicio de la universidad Ann se enamora de un estudiante africano que vino a hacer intercambio estudiantíl en los Estados Unidos.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p:cTn id="7" dur="2000" fill="hold"/>
                                        <p:tgtEl>
                                          <p:spTgt spid="29699"/>
                                        </p:tgtEl>
                                        <p:attrNameLst>
                                          <p:attrName>ppt_w</p:attrName>
                                        </p:attrNameLst>
                                      </p:cBhvr>
                                      <p:tavLst>
                                        <p:tav tm="0">
                                          <p:val>
                                            <p:fltVal val="0"/>
                                          </p:val>
                                        </p:tav>
                                        <p:tav tm="100000">
                                          <p:val>
                                            <p:strVal val="#ppt_w"/>
                                          </p:val>
                                        </p:tav>
                                      </p:tavLst>
                                    </p:anim>
                                    <p:anim calcmode="lin" valueType="num">
                                      <p:cBhvr>
                                        <p:cTn id="8" dur="2000" fill="hold"/>
                                        <p:tgtEl>
                                          <p:spTgt spid="29699"/>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10" presetClass="entr" presetSubtype="0" fill="hold" nodeType="afterEffect">
                                  <p:stCondLst>
                                    <p:cond delay="0"/>
                                  </p:stCondLst>
                                  <p:iterate type="wd">
                                    <p:tmPct val="10000"/>
                                  </p:iterate>
                                  <p:childTnLst>
                                    <p:set>
                                      <p:cBhvr>
                                        <p:cTn id="11" dur="1" fill="hold">
                                          <p:stCondLst>
                                            <p:cond delay="0"/>
                                          </p:stCondLst>
                                        </p:cTn>
                                        <p:tgtEl>
                                          <p:spTgt spid="29700">
                                            <p:txEl>
                                              <p:pRg st="0" end="0"/>
                                            </p:txEl>
                                          </p:spTgt>
                                        </p:tgtEl>
                                        <p:attrNameLst>
                                          <p:attrName>style.visibility</p:attrName>
                                        </p:attrNameLst>
                                      </p:cBhvr>
                                      <p:to>
                                        <p:strVal val="visible"/>
                                      </p:to>
                                    </p:set>
                                    <p:animEffect transition="in" filter="fade">
                                      <p:cBhvr>
                                        <p:cTn id="12" dur="2000"/>
                                        <p:tgtEl>
                                          <p:spTgt spid="2970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imagem 01"/>
          <p:cNvPicPr>
            <a:picLocks noChangeAspect="1" noChangeArrowheads="1"/>
          </p:cNvPicPr>
          <p:nvPr/>
        </p:nvPicPr>
        <p:blipFill>
          <a:blip r:embed="rId2"/>
          <a:srcRect l="22639" t="3735" r="14464" b="3735"/>
          <a:stretch>
            <a:fillRect/>
          </a:stretch>
        </p:blipFill>
        <p:spPr bwMode="auto">
          <a:xfrm>
            <a:off x="755650" y="1268413"/>
            <a:ext cx="4154488" cy="4322762"/>
          </a:xfrm>
          <a:prstGeom prst="rect">
            <a:avLst/>
          </a:prstGeom>
          <a:noFill/>
          <a:ln w="9525">
            <a:solidFill>
              <a:srgbClr val="FFFFCC"/>
            </a:solidFill>
            <a:miter lim="800000"/>
            <a:headEnd/>
            <a:tailEnd/>
          </a:ln>
        </p:spPr>
      </p:pic>
      <p:sp>
        <p:nvSpPr>
          <p:cNvPr id="182275" name="Text Box 3"/>
          <p:cNvSpPr txBox="1">
            <a:spLocks noChangeArrowheads="1"/>
          </p:cNvSpPr>
          <p:nvPr/>
        </p:nvSpPr>
        <p:spPr bwMode="auto">
          <a:xfrm>
            <a:off x="5219700" y="981075"/>
            <a:ext cx="3529013"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Ella, una joven         de diecinueve años, inteligente, recatada         y tímida.</a:t>
            </a:r>
            <a:endParaRPr lang="pt-BR" sz="2400" i="1">
              <a:solidFill>
                <a:srgbClr val="FFFF29"/>
              </a:solidFill>
              <a:latin typeface="Verdana" pitchFamily="34" charset="0"/>
              <a:cs typeface="Arial" charset="0"/>
            </a:endParaRPr>
          </a:p>
        </p:txBody>
      </p:sp>
      <p:sp>
        <p:nvSpPr>
          <p:cNvPr id="182276" name="Text Box 4"/>
          <p:cNvSpPr txBox="1">
            <a:spLocks noChangeArrowheads="1"/>
          </p:cNvSpPr>
          <p:nvPr/>
        </p:nvSpPr>
        <p:spPr bwMode="auto">
          <a:xfrm>
            <a:off x="5205413" y="2868613"/>
            <a:ext cx="3529012" cy="3706812"/>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Él, un joven inteligente y carismático, constante centro de las atenciones, con mil histórias para contar de su tierra natal, en la lejana Kenia.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82275"/>
                                        </p:tgtEl>
                                        <p:attrNameLst>
                                          <p:attrName>style.visibility</p:attrName>
                                        </p:attrNameLst>
                                      </p:cBhvr>
                                      <p:to>
                                        <p:strVal val="visible"/>
                                      </p:to>
                                    </p:set>
                                    <p:animEffect transition="in" filter="fade">
                                      <p:cBhvr>
                                        <p:cTn id="7" dur="2000"/>
                                        <p:tgtEl>
                                          <p:spTgt spid="182275"/>
                                        </p:tgtEl>
                                      </p:cBhvr>
                                    </p:animEffect>
                                  </p:childTnLst>
                                </p:cTn>
                              </p:par>
                            </p:childTnLst>
                          </p:cTn>
                        </p:par>
                        <p:par>
                          <p:cTn id="8" fill="hold">
                            <p:stCondLst>
                              <p:cond delay="46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82276"/>
                                        </p:tgtEl>
                                        <p:attrNameLst>
                                          <p:attrName>style.visibility</p:attrName>
                                        </p:attrNameLst>
                                      </p:cBhvr>
                                      <p:to>
                                        <p:strVal val="visible"/>
                                      </p:to>
                                    </p:set>
                                    <p:animEffect transition="in" filter="fade">
                                      <p:cBhvr>
                                        <p:cTn id="11" dur="2000"/>
                                        <p:tgtEl>
                                          <p:spTgt spid="182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5" grpId="0"/>
      <p:bldP spid="18227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2" descr="imagem 01"/>
          <p:cNvPicPr>
            <a:picLocks noChangeAspect="1" noChangeArrowheads="1"/>
          </p:cNvPicPr>
          <p:nvPr/>
        </p:nvPicPr>
        <p:blipFill>
          <a:blip r:embed="rId2"/>
          <a:srcRect l="22639" t="3735" r="14464" b="3735"/>
          <a:stretch>
            <a:fillRect/>
          </a:stretch>
        </p:blipFill>
        <p:spPr bwMode="auto">
          <a:xfrm>
            <a:off x="468313" y="476250"/>
            <a:ext cx="4154487" cy="6048375"/>
          </a:xfrm>
          <a:prstGeom prst="rect">
            <a:avLst/>
          </a:prstGeom>
          <a:noFill/>
          <a:ln w="9525">
            <a:solidFill>
              <a:srgbClr val="FFFFCC"/>
            </a:solidFill>
            <a:miter lim="800000"/>
            <a:headEnd/>
            <a:tailEnd/>
          </a:ln>
        </p:spPr>
      </p:pic>
      <p:sp>
        <p:nvSpPr>
          <p:cNvPr id="183299" name="Text Box 3"/>
          <p:cNvSpPr txBox="1">
            <a:spLocks noChangeArrowheads="1"/>
          </p:cNvSpPr>
          <p:nvPr/>
        </p:nvSpPr>
        <p:spPr bwMode="auto">
          <a:xfrm>
            <a:off x="5219700" y="549275"/>
            <a:ext cx="3529013"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Quien algun día         arrancará los secretos del  corazón,</a:t>
            </a:r>
            <a:endParaRPr lang="pt-BR" sz="2400" i="1">
              <a:solidFill>
                <a:srgbClr val="FFFF29"/>
              </a:solidFill>
              <a:latin typeface="Verdana" pitchFamily="34" charset="0"/>
              <a:cs typeface="Arial" charset="0"/>
            </a:endParaRPr>
          </a:p>
        </p:txBody>
      </p:sp>
      <p:sp>
        <p:nvSpPr>
          <p:cNvPr id="183301" name="Text Box 5"/>
          <p:cNvSpPr txBox="1">
            <a:spLocks noChangeArrowheads="1"/>
          </p:cNvSpPr>
          <p:nvPr/>
        </p:nvSpPr>
        <p:spPr bwMode="auto">
          <a:xfrm>
            <a:off x="5292725" y="2708275"/>
            <a:ext cx="35290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los mistérios              del amor?... </a:t>
            </a:r>
            <a:endParaRPr lang="pt-BR" sz="2400" i="1">
              <a:solidFill>
                <a:srgbClr val="FFFF29"/>
              </a:solidFill>
              <a:latin typeface="Verdana" pitchFamily="34" charset="0"/>
              <a:cs typeface="Arial" charset="0"/>
            </a:endParaRPr>
          </a:p>
        </p:txBody>
      </p:sp>
      <p:sp>
        <p:nvSpPr>
          <p:cNvPr id="183302" name="Text Box 6"/>
          <p:cNvSpPr txBox="1">
            <a:spLocks noChangeArrowheads="1"/>
          </p:cNvSpPr>
          <p:nvPr/>
        </p:nvSpPr>
        <p:spPr bwMode="auto">
          <a:xfrm>
            <a:off x="5651500" y="4724400"/>
            <a:ext cx="28813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Y ellos resuelven            casarse.</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83299"/>
                                        </p:tgtEl>
                                        <p:attrNameLst>
                                          <p:attrName>style.visibility</p:attrName>
                                        </p:attrNameLst>
                                      </p:cBhvr>
                                      <p:to>
                                        <p:strVal val="visible"/>
                                      </p:to>
                                    </p:set>
                                    <p:animEffect transition="in" filter="fade">
                                      <p:cBhvr>
                                        <p:cTn id="7" dur="2000"/>
                                        <p:tgtEl>
                                          <p:spTgt spid="183299"/>
                                        </p:tgtEl>
                                      </p:cBhvr>
                                    </p:animEffect>
                                  </p:childTnLst>
                                </p:cTn>
                              </p:par>
                            </p:childTnLst>
                          </p:cTn>
                        </p:par>
                        <p:par>
                          <p:cTn id="8" fill="hold">
                            <p:stCondLst>
                              <p:cond delay="3600"/>
                            </p:stCondLst>
                            <p:childTnLst>
                              <p:par>
                                <p:cTn id="9" presetID="10" presetClass="entr" presetSubtype="0" fill="hold" grpId="0" nodeType="afterEffect">
                                  <p:stCondLst>
                                    <p:cond delay="0"/>
                                  </p:stCondLst>
                                  <p:childTnLst>
                                    <p:set>
                                      <p:cBhvr>
                                        <p:cTn id="10" dur="1" fill="hold">
                                          <p:stCondLst>
                                            <p:cond delay="0"/>
                                          </p:stCondLst>
                                        </p:cTn>
                                        <p:tgtEl>
                                          <p:spTgt spid="183301"/>
                                        </p:tgtEl>
                                        <p:attrNameLst>
                                          <p:attrName>style.visibility</p:attrName>
                                        </p:attrNameLst>
                                      </p:cBhvr>
                                      <p:to>
                                        <p:strVal val="visible"/>
                                      </p:to>
                                    </p:set>
                                    <p:animEffect transition="in" filter="fade">
                                      <p:cBhvr>
                                        <p:cTn id="11" dur="2000"/>
                                        <p:tgtEl>
                                          <p:spTgt spid="183301"/>
                                        </p:tgtEl>
                                      </p:cBhvr>
                                    </p:animEffect>
                                  </p:childTnLst>
                                </p:cTn>
                              </p:par>
                            </p:childTnLst>
                          </p:cTn>
                        </p:par>
                        <p:par>
                          <p:cTn id="12" fill="hold">
                            <p:stCondLst>
                              <p:cond delay="5600"/>
                            </p:stCondLst>
                            <p:childTnLst>
                              <p:par>
                                <p:cTn id="13" presetID="10" presetClass="entr" presetSubtype="0" fill="hold" grpId="0" nodeType="afterEffect">
                                  <p:stCondLst>
                                    <p:cond delay="0"/>
                                  </p:stCondLst>
                                  <p:childTnLst>
                                    <p:set>
                                      <p:cBhvr>
                                        <p:cTn id="14" dur="1" fill="hold">
                                          <p:stCondLst>
                                            <p:cond delay="0"/>
                                          </p:stCondLst>
                                        </p:cTn>
                                        <p:tgtEl>
                                          <p:spTgt spid="183302"/>
                                        </p:tgtEl>
                                        <p:attrNameLst>
                                          <p:attrName>style.visibility</p:attrName>
                                        </p:attrNameLst>
                                      </p:cBhvr>
                                      <p:to>
                                        <p:strVal val="visible"/>
                                      </p:to>
                                    </p:set>
                                    <p:animEffect transition="in" filter="fade">
                                      <p:cBhvr>
                                        <p:cTn id="15" dur="2000"/>
                                        <p:tgtEl>
                                          <p:spTgt spid="183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3299" grpId="0"/>
      <p:bldP spid="183301" grpId="0"/>
      <p:bldP spid="18330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2" descr="roses 3"/>
          <p:cNvPicPr>
            <a:picLocks noChangeAspect="1" noChangeArrowheads="1"/>
          </p:cNvPicPr>
          <p:nvPr/>
        </p:nvPicPr>
        <p:blipFill>
          <a:blip r:embed="rId2"/>
          <a:srcRect l="4730" t="1364" r="4730" b="2826"/>
          <a:stretch>
            <a:fillRect/>
          </a:stretch>
        </p:blipFill>
        <p:spPr bwMode="auto">
          <a:xfrm>
            <a:off x="468313" y="692150"/>
            <a:ext cx="3598862" cy="5257800"/>
          </a:xfrm>
          <a:prstGeom prst="rect">
            <a:avLst/>
          </a:prstGeom>
          <a:noFill/>
        </p:spPr>
      </p:pic>
      <p:sp>
        <p:nvSpPr>
          <p:cNvPr id="195587" name="Text Box 3"/>
          <p:cNvSpPr txBox="1">
            <a:spLocks noChangeArrowheads="1"/>
          </p:cNvSpPr>
          <p:nvPr/>
        </p:nvSpPr>
        <p:spPr bwMode="auto">
          <a:xfrm>
            <a:off x="5148263" y="333375"/>
            <a:ext cx="3313112"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Aun la barriga no crece y ya los hijos brillan en los ojos de las madres</a:t>
            </a:r>
            <a:endParaRPr lang="pt-BR" sz="2400" i="1">
              <a:solidFill>
                <a:srgbClr val="FFFF29"/>
              </a:solidFill>
              <a:latin typeface="Verdana" pitchFamily="34" charset="0"/>
              <a:cs typeface="Arial" charset="0"/>
            </a:endParaRPr>
          </a:p>
        </p:txBody>
      </p:sp>
      <p:sp>
        <p:nvSpPr>
          <p:cNvPr id="195589" name="Text Box 5"/>
          <p:cNvSpPr txBox="1">
            <a:spLocks noChangeArrowheads="1"/>
          </p:cNvSpPr>
          <p:nvPr/>
        </p:nvSpPr>
        <p:spPr bwMode="auto">
          <a:xfrm>
            <a:off x="5003800" y="2133600"/>
            <a:ext cx="33131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escribió cierta vez un poeta.</a:t>
            </a:r>
            <a:endParaRPr lang="pt-BR" sz="2400" i="1">
              <a:solidFill>
                <a:srgbClr val="FFFF29"/>
              </a:solidFill>
              <a:latin typeface="Verdana" pitchFamily="34" charset="0"/>
              <a:cs typeface="Arial" charset="0"/>
            </a:endParaRPr>
          </a:p>
        </p:txBody>
      </p:sp>
      <p:sp>
        <p:nvSpPr>
          <p:cNvPr id="195590" name="Text Box 6"/>
          <p:cNvSpPr txBox="1">
            <a:spLocks noChangeArrowheads="1"/>
          </p:cNvSpPr>
          <p:nvPr/>
        </p:nvSpPr>
        <p:spPr bwMode="auto">
          <a:xfrm>
            <a:off x="5076825" y="3068638"/>
            <a:ext cx="33131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El 04 de agosto  de 1961, </a:t>
            </a:r>
          </a:p>
        </p:txBody>
      </p:sp>
      <p:sp>
        <p:nvSpPr>
          <p:cNvPr id="195591" name="Text Box 7"/>
          <p:cNvSpPr txBox="1">
            <a:spLocks noChangeArrowheads="1"/>
          </p:cNvSpPr>
          <p:nvPr/>
        </p:nvSpPr>
        <p:spPr bwMode="auto">
          <a:xfrm>
            <a:off x="5003800" y="4076700"/>
            <a:ext cx="33131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la maternidad   llega para Ann</a:t>
            </a:r>
            <a:endParaRPr lang="pt-BR" sz="2400" i="1">
              <a:solidFill>
                <a:srgbClr val="FFFF29"/>
              </a:solidFill>
              <a:latin typeface="Verdana" pitchFamily="34" charset="0"/>
              <a:cs typeface="Arial" charset="0"/>
            </a:endParaRPr>
          </a:p>
        </p:txBody>
      </p:sp>
      <p:sp>
        <p:nvSpPr>
          <p:cNvPr id="195592" name="Text Box 8"/>
          <p:cNvSpPr txBox="1">
            <a:spLocks noChangeArrowheads="1"/>
          </p:cNvSpPr>
          <p:nvPr/>
        </p:nvSpPr>
        <p:spPr bwMode="auto">
          <a:xfrm>
            <a:off x="5148263" y="5084763"/>
            <a:ext cx="3313112" cy="1296987"/>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y le obsequia al pequeño Barack Obama.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5586"/>
                                        </p:tgtEl>
                                        <p:attrNameLst>
                                          <p:attrName>style.visibility</p:attrName>
                                        </p:attrNameLst>
                                      </p:cBhvr>
                                      <p:to>
                                        <p:strVal val="visible"/>
                                      </p:to>
                                    </p:set>
                                    <p:animEffect transition="in" filter="fade">
                                      <p:cBhvr>
                                        <p:cTn id="7" dur="2000"/>
                                        <p:tgtEl>
                                          <p:spTgt spid="195586"/>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95587"/>
                                        </p:tgtEl>
                                        <p:attrNameLst>
                                          <p:attrName>style.visibility</p:attrName>
                                        </p:attrNameLst>
                                      </p:cBhvr>
                                      <p:to>
                                        <p:strVal val="visible"/>
                                      </p:to>
                                    </p:set>
                                    <p:animEffect transition="in" filter="fade">
                                      <p:cBhvr>
                                        <p:cTn id="11" dur="2000"/>
                                        <p:tgtEl>
                                          <p:spTgt spid="195587"/>
                                        </p:tgtEl>
                                      </p:cBhvr>
                                    </p:animEffect>
                                  </p:childTnLst>
                                </p:cTn>
                              </p:par>
                            </p:childTnLst>
                          </p:cTn>
                        </p:par>
                        <p:par>
                          <p:cTn id="12" fill="hold">
                            <p:stCondLst>
                              <p:cond delay="7000"/>
                            </p:stCondLst>
                            <p:childTnLst>
                              <p:par>
                                <p:cTn id="13" presetID="10" presetClass="entr" presetSubtype="0" fill="hold" grpId="0" nodeType="afterEffect">
                                  <p:stCondLst>
                                    <p:cond delay="500"/>
                                  </p:stCondLst>
                                  <p:childTnLst>
                                    <p:set>
                                      <p:cBhvr>
                                        <p:cTn id="14" dur="1" fill="hold">
                                          <p:stCondLst>
                                            <p:cond delay="0"/>
                                          </p:stCondLst>
                                        </p:cTn>
                                        <p:tgtEl>
                                          <p:spTgt spid="195589"/>
                                        </p:tgtEl>
                                        <p:attrNameLst>
                                          <p:attrName>style.visibility</p:attrName>
                                        </p:attrNameLst>
                                      </p:cBhvr>
                                      <p:to>
                                        <p:strVal val="visible"/>
                                      </p:to>
                                    </p:set>
                                    <p:animEffect transition="in" filter="fade">
                                      <p:cBhvr>
                                        <p:cTn id="15" dur="2000"/>
                                        <p:tgtEl>
                                          <p:spTgt spid="195589"/>
                                        </p:tgtEl>
                                      </p:cBhvr>
                                    </p:animEffect>
                                  </p:childTnLst>
                                </p:cTn>
                              </p:par>
                            </p:childTnLst>
                          </p:cTn>
                        </p:par>
                        <p:par>
                          <p:cTn id="16" fill="hold">
                            <p:stCondLst>
                              <p:cond delay="9500"/>
                            </p:stCondLst>
                            <p:childTnLst>
                              <p:par>
                                <p:cTn id="17" presetID="10" presetClass="entr" presetSubtype="0" fill="hold" grpId="0" nodeType="afterEffect">
                                  <p:stCondLst>
                                    <p:cond delay="0"/>
                                  </p:stCondLst>
                                  <p:childTnLst>
                                    <p:set>
                                      <p:cBhvr>
                                        <p:cTn id="18" dur="1" fill="hold">
                                          <p:stCondLst>
                                            <p:cond delay="0"/>
                                          </p:stCondLst>
                                        </p:cTn>
                                        <p:tgtEl>
                                          <p:spTgt spid="195590"/>
                                        </p:tgtEl>
                                        <p:attrNameLst>
                                          <p:attrName>style.visibility</p:attrName>
                                        </p:attrNameLst>
                                      </p:cBhvr>
                                      <p:to>
                                        <p:strVal val="visible"/>
                                      </p:to>
                                    </p:set>
                                    <p:animEffect transition="in" filter="fade">
                                      <p:cBhvr>
                                        <p:cTn id="19" dur="2000"/>
                                        <p:tgtEl>
                                          <p:spTgt spid="195590"/>
                                        </p:tgtEl>
                                      </p:cBhvr>
                                    </p:animEffect>
                                  </p:childTnLst>
                                </p:cTn>
                              </p:par>
                            </p:childTnLst>
                          </p:cTn>
                        </p:par>
                        <p:par>
                          <p:cTn id="20" fill="hold">
                            <p:stCondLst>
                              <p:cond delay="11500"/>
                            </p:stCondLst>
                            <p:childTnLst>
                              <p:par>
                                <p:cTn id="21" presetID="10" presetClass="entr" presetSubtype="0" fill="hold" grpId="0" nodeType="afterEffect">
                                  <p:stCondLst>
                                    <p:cond delay="0"/>
                                  </p:stCondLst>
                                  <p:childTnLst>
                                    <p:set>
                                      <p:cBhvr>
                                        <p:cTn id="22" dur="1" fill="hold">
                                          <p:stCondLst>
                                            <p:cond delay="0"/>
                                          </p:stCondLst>
                                        </p:cTn>
                                        <p:tgtEl>
                                          <p:spTgt spid="195591"/>
                                        </p:tgtEl>
                                        <p:attrNameLst>
                                          <p:attrName>style.visibility</p:attrName>
                                        </p:attrNameLst>
                                      </p:cBhvr>
                                      <p:to>
                                        <p:strVal val="visible"/>
                                      </p:to>
                                    </p:set>
                                    <p:animEffect transition="in" filter="fade">
                                      <p:cBhvr>
                                        <p:cTn id="23" dur="2000"/>
                                        <p:tgtEl>
                                          <p:spTgt spid="195591"/>
                                        </p:tgtEl>
                                      </p:cBhvr>
                                    </p:animEffect>
                                  </p:childTnLst>
                                </p:cTn>
                              </p:par>
                            </p:childTnLst>
                          </p:cTn>
                        </p:par>
                        <p:par>
                          <p:cTn id="24" fill="hold">
                            <p:stCondLst>
                              <p:cond delay="13500"/>
                            </p:stCondLst>
                            <p:childTnLst>
                              <p:par>
                                <p:cTn id="25" presetID="10" presetClass="entr" presetSubtype="0" fill="hold" grpId="0" nodeType="afterEffect">
                                  <p:stCondLst>
                                    <p:cond delay="500"/>
                                  </p:stCondLst>
                                  <p:childTnLst>
                                    <p:set>
                                      <p:cBhvr>
                                        <p:cTn id="26" dur="1" fill="hold">
                                          <p:stCondLst>
                                            <p:cond delay="0"/>
                                          </p:stCondLst>
                                        </p:cTn>
                                        <p:tgtEl>
                                          <p:spTgt spid="195592"/>
                                        </p:tgtEl>
                                        <p:attrNameLst>
                                          <p:attrName>style.visibility</p:attrName>
                                        </p:attrNameLst>
                                      </p:cBhvr>
                                      <p:to>
                                        <p:strVal val="visible"/>
                                      </p:to>
                                    </p:set>
                                    <p:animEffect transition="in" filter="fade">
                                      <p:cBhvr>
                                        <p:cTn id="27" dur="2000"/>
                                        <p:tgtEl>
                                          <p:spTgt spid="1955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7" grpId="0"/>
      <p:bldP spid="195589" grpId="0"/>
      <p:bldP spid="195590" grpId="0"/>
      <p:bldP spid="195591" grpId="0"/>
      <p:bldP spid="19559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3" name="Picture 3" descr="copy-of-barak-and-mother-small"/>
          <p:cNvPicPr>
            <a:picLocks noChangeAspect="1" noChangeArrowheads="1"/>
          </p:cNvPicPr>
          <p:nvPr/>
        </p:nvPicPr>
        <p:blipFill>
          <a:blip r:embed="rId2"/>
          <a:srcRect t="1181"/>
          <a:stretch>
            <a:fillRect/>
          </a:stretch>
        </p:blipFill>
        <p:spPr bwMode="auto">
          <a:xfrm>
            <a:off x="0" y="0"/>
            <a:ext cx="4500563" cy="6858000"/>
          </a:xfrm>
          <a:prstGeom prst="rect">
            <a:avLst/>
          </a:prstGeom>
          <a:noFill/>
        </p:spPr>
      </p:pic>
      <p:sp>
        <p:nvSpPr>
          <p:cNvPr id="117767" name="Text Box 7"/>
          <p:cNvSpPr txBox="1">
            <a:spLocks noChangeArrowheads="1"/>
          </p:cNvSpPr>
          <p:nvPr/>
        </p:nvSpPr>
        <p:spPr bwMode="auto">
          <a:xfrm>
            <a:off x="5292725" y="1484313"/>
            <a:ext cx="3240088" cy="762000"/>
          </a:xfrm>
          <a:prstGeom prst="rect">
            <a:avLst/>
          </a:prstGeom>
          <a:noFill/>
          <a:ln w="9525">
            <a:noFill/>
            <a:miter lim="800000"/>
            <a:headEnd/>
            <a:tailEnd/>
          </a:ln>
          <a:effectLst/>
        </p:spPr>
        <p:txBody>
          <a:bodyPr>
            <a:spAutoFit/>
          </a:bodyPr>
          <a:lstStyle/>
          <a:p>
            <a:pPr algn="ctr">
              <a:lnSpc>
                <a:spcPct val="110000"/>
              </a:lnSpc>
              <a:spcBef>
                <a:spcPct val="15000"/>
              </a:spcBef>
            </a:pPr>
            <a:r>
              <a:rPr lang="pt-BR" sz="2000" i="1">
                <a:solidFill>
                  <a:srgbClr val="FFFF29"/>
                </a:solidFill>
                <a:latin typeface="Verdana" pitchFamily="34" charset="0"/>
                <a:cs typeface="Arial" charset="0"/>
              </a:rPr>
              <a:t>En verdad, hay horas felices...</a:t>
            </a:r>
          </a:p>
        </p:txBody>
      </p:sp>
      <p:sp>
        <p:nvSpPr>
          <p:cNvPr id="117768" name="Text Box 8"/>
          <p:cNvSpPr txBox="1">
            <a:spLocks noChangeArrowheads="1"/>
          </p:cNvSpPr>
          <p:nvPr/>
        </p:nvSpPr>
        <p:spPr bwMode="auto">
          <a:xfrm>
            <a:off x="5435600" y="2636838"/>
            <a:ext cx="2952750" cy="762000"/>
          </a:xfrm>
          <a:prstGeom prst="rect">
            <a:avLst/>
          </a:prstGeom>
          <a:noFill/>
          <a:ln w="9525">
            <a:noFill/>
            <a:miter lim="800000"/>
            <a:headEnd/>
            <a:tailEnd/>
          </a:ln>
          <a:effectLst/>
        </p:spPr>
        <p:txBody>
          <a:bodyPr>
            <a:spAutoFit/>
          </a:bodyPr>
          <a:lstStyle/>
          <a:p>
            <a:pPr algn="ctr">
              <a:lnSpc>
                <a:spcPct val="110000"/>
              </a:lnSpc>
              <a:spcBef>
                <a:spcPct val="15000"/>
              </a:spcBef>
            </a:pPr>
            <a:r>
              <a:rPr lang="pt-BR" sz="2000" i="1">
                <a:solidFill>
                  <a:srgbClr val="FFFF29"/>
                </a:solidFill>
                <a:latin typeface="Verdana" pitchFamily="34" charset="0"/>
                <a:cs typeface="Arial" charset="0"/>
              </a:rPr>
              <a:t>Que les reserva el futuro?</a:t>
            </a:r>
          </a:p>
        </p:txBody>
      </p:sp>
      <p:sp>
        <p:nvSpPr>
          <p:cNvPr id="117769" name="Text Box 9"/>
          <p:cNvSpPr txBox="1">
            <a:spLocks noChangeArrowheads="1"/>
          </p:cNvSpPr>
          <p:nvPr/>
        </p:nvSpPr>
        <p:spPr bwMode="auto">
          <a:xfrm>
            <a:off x="5435600" y="3933825"/>
            <a:ext cx="3095625" cy="733425"/>
          </a:xfrm>
          <a:prstGeom prst="rect">
            <a:avLst/>
          </a:prstGeom>
          <a:noFill/>
          <a:ln w="9525">
            <a:noFill/>
            <a:miter lim="800000"/>
            <a:headEnd/>
            <a:tailEnd/>
          </a:ln>
          <a:effectLst/>
        </p:spPr>
        <p:txBody>
          <a:bodyPr>
            <a:spAutoFit/>
          </a:bodyPr>
          <a:lstStyle/>
          <a:p>
            <a:pPr algn="ctr">
              <a:lnSpc>
                <a:spcPct val="105000"/>
              </a:lnSpc>
              <a:spcBef>
                <a:spcPct val="15000"/>
              </a:spcBef>
            </a:pPr>
            <a:r>
              <a:rPr lang="pt-PT" sz="2000" i="1">
                <a:solidFill>
                  <a:srgbClr val="FFFF29"/>
                </a:solidFill>
                <a:latin typeface="Verdana" pitchFamily="34" charset="0"/>
              </a:rPr>
              <a:t>Futuro,destino, sino, lo inevitable,</a:t>
            </a:r>
            <a:endParaRPr lang="pt-BR" sz="2000" i="1">
              <a:solidFill>
                <a:srgbClr val="FFFF29"/>
              </a:solidFill>
              <a:latin typeface="Verdana" pitchFamily="34" charset="0"/>
            </a:endParaRPr>
          </a:p>
        </p:txBody>
      </p:sp>
      <p:sp>
        <p:nvSpPr>
          <p:cNvPr id="117770" name="Text Box 10"/>
          <p:cNvSpPr txBox="1">
            <a:spLocks noChangeArrowheads="1"/>
          </p:cNvSpPr>
          <p:nvPr/>
        </p:nvSpPr>
        <p:spPr bwMode="auto">
          <a:xfrm>
            <a:off x="5292725" y="5300663"/>
            <a:ext cx="3384550" cy="1117600"/>
          </a:xfrm>
          <a:prstGeom prst="rect">
            <a:avLst/>
          </a:prstGeom>
          <a:noFill/>
          <a:ln w="9525">
            <a:noFill/>
            <a:miter lim="800000"/>
            <a:headEnd/>
            <a:tailEnd/>
          </a:ln>
          <a:effectLst/>
        </p:spPr>
        <p:txBody>
          <a:bodyPr>
            <a:spAutoFit/>
          </a:bodyPr>
          <a:lstStyle/>
          <a:p>
            <a:pPr algn="ctr">
              <a:lnSpc>
                <a:spcPct val="105000"/>
              </a:lnSpc>
              <a:spcBef>
                <a:spcPct val="15000"/>
              </a:spcBef>
            </a:pPr>
            <a:r>
              <a:rPr lang="pt-PT" sz="2000" i="1">
                <a:solidFill>
                  <a:srgbClr val="FFFF29"/>
                </a:solidFill>
                <a:latin typeface="Verdana" pitchFamily="34" charset="0"/>
                <a:cs typeface="Arial" charset="0"/>
              </a:rPr>
              <a:t>diferentes maneras  de decir la      misma cosa...</a:t>
            </a:r>
            <a:r>
              <a:rPr lang="pt-PT" sz="2400" i="1">
                <a:solidFill>
                  <a:srgbClr val="FFFF29"/>
                </a:solidFill>
                <a:latin typeface="Verdana" pitchFamily="34" charset="0"/>
                <a:cs typeface="Arial" charset="0"/>
              </a:rPr>
              <a:t>   </a:t>
            </a:r>
            <a:endParaRPr lang="pt-BR" sz="2400" i="1">
              <a:solidFill>
                <a:srgbClr val="FFFF29"/>
              </a:solidFill>
              <a:latin typeface="Verdana" pitchFamily="34" charset="0"/>
              <a:cs typeface="Arial" charset="0"/>
            </a:endParaRPr>
          </a:p>
        </p:txBody>
      </p:sp>
      <p:sp>
        <p:nvSpPr>
          <p:cNvPr id="117771" name="Text Box 11"/>
          <p:cNvSpPr txBox="1">
            <a:spLocks noChangeArrowheads="1"/>
          </p:cNvSpPr>
          <p:nvPr/>
        </p:nvSpPr>
        <p:spPr bwMode="auto">
          <a:xfrm>
            <a:off x="5003800" y="0"/>
            <a:ext cx="3455988" cy="1431925"/>
          </a:xfrm>
          <a:prstGeom prst="rect">
            <a:avLst/>
          </a:prstGeom>
          <a:noFill/>
          <a:ln w="9525">
            <a:noFill/>
            <a:miter lim="800000"/>
            <a:headEnd/>
            <a:tailEnd/>
          </a:ln>
          <a:effectLst/>
        </p:spPr>
        <p:txBody>
          <a:bodyPr>
            <a:spAutoFit/>
          </a:bodyPr>
          <a:lstStyle/>
          <a:p>
            <a:pPr algn="ctr">
              <a:lnSpc>
                <a:spcPct val="110000"/>
              </a:lnSpc>
              <a:spcBef>
                <a:spcPct val="15000"/>
              </a:spcBef>
            </a:pPr>
            <a:r>
              <a:rPr lang="pt-BR" sz="2000" i="1">
                <a:solidFill>
                  <a:srgbClr val="FFFF29"/>
                </a:solidFill>
                <a:latin typeface="Verdana" pitchFamily="34" charset="0"/>
                <a:cs typeface="Arial" charset="0"/>
              </a:rPr>
              <a:t>La radiante felicidad de una joven madre que lleva en su regazo al primogénito.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7763"/>
                                        </p:tgtEl>
                                        <p:attrNameLst>
                                          <p:attrName>style.visibility</p:attrName>
                                        </p:attrNameLst>
                                      </p:cBhvr>
                                      <p:to>
                                        <p:strVal val="visible"/>
                                      </p:to>
                                    </p:set>
                                    <p:animEffect transition="in" filter="fade">
                                      <p:cBhvr>
                                        <p:cTn id="7" dur="2000"/>
                                        <p:tgtEl>
                                          <p:spTgt spid="117763"/>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117771"/>
                                        </p:tgtEl>
                                        <p:attrNameLst>
                                          <p:attrName>style.visibility</p:attrName>
                                        </p:attrNameLst>
                                      </p:cBhvr>
                                      <p:to>
                                        <p:strVal val="visible"/>
                                      </p:to>
                                    </p:set>
                                    <p:animEffect transition="in" filter="fade">
                                      <p:cBhvr>
                                        <p:cTn id="10" dur="2000"/>
                                        <p:tgtEl>
                                          <p:spTgt spid="117771"/>
                                        </p:tgtEl>
                                      </p:cBhvr>
                                    </p:animEffect>
                                  </p:childTnLst>
                                </p:cTn>
                              </p:par>
                            </p:childTnLst>
                          </p:cTn>
                        </p:par>
                        <p:par>
                          <p:cTn id="11" fill="hold">
                            <p:stCondLst>
                              <p:cond delay="4800"/>
                            </p:stCondLst>
                            <p:childTnLst>
                              <p:par>
                                <p:cTn id="12" presetID="10" presetClass="entr" presetSubtype="0" fill="hold" grpId="0" nodeType="afterEffect">
                                  <p:stCondLst>
                                    <p:cond delay="0"/>
                                  </p:stCondLst>
                                  <p:childTnLst>
                                    <p:set>
                                      <p:cBhvr>
                                        <p:cTn id="13" dur="1" fill="hold">
                                          <p:stCondLst>
                                            <p:cond delay="0"/>
                                          </p:stCondLst>
                                        </p:cTn>
                                        <p:tgtEl>
                                          <p:spTgt spid="117767"/>
                                        </p:tgtEl>
                                        <p:attrNameLst>
                                          <p:attrName>style.visibility</p:attrName>
                                        </p:attrNameLst>
                                      </p:cBhvr>
                                      <p:to>
                                        <p:strVal val="visible"/>
                                      </p:to>
                                    </p:set>
                                    <p:animEffect transition="in" filter="fade">
                                      <p:cBhvr>
                                        <p:cTn id="14" dur="2000"/>
                                        <p:tgtEl>
                                          <p:spTgt spid="117767"/>
                                        </p:tgtEl>
                                      </p:cBhvr>
                                    </p:animEffect>
                                  </p:childTnLst>
                                </p:cTn>
                              </p:par>
                            </p:childTnLst>
                          </p:cTn>
                        </p:par>
                        <p:par>
                          <p:cTn id="15" fill="hold">
                            <p:stCondLst>
                              <p:cond delay="6800"/>
                            </p:stCondLst>
                            <p:childTnLst>
                              <p:par>
                                <p:cTn id="16" presetID="10" presetClass="entr" presetSubtype="0" fill="hold" nodeType="afterEffect">
                                  <p:stCondLst>
                                    <p:cond delay="0"/>
                                  </p:stCondLst>
                                  <p:childTnLst>
                                    <p:set>
                                      <p:cBhvr>
                                        <p:cTn id="17" dur="1" fill="hold">
                                          <p:stCondLst>
                                            <p:cond delay="0"/>
                                          </p:stCondLst>
                                        </p:cTn>
                                        <p:tgtEl>
                                          <p:spTgt spid="117768">
                                            <p:txEl>
                                              <p:pRg st="0" end="0"/>
                                            </p:txEl>
                                          </p:spTgt>
                                        </p:tgtEl>
                                        <p:attrNameLst>
                                          <p:attrName>style.visibility</p:attrName>
                                        </p:attrNameLst>
                                      </p:cBhvr>
                                      <p:to>
                                        <p:strVal val="visible"/>
                                      </p:to>
                                    </p:set>
                                    <p:animEffect transition="in" filter="fade">
                                      <p:cBhvr>
                                        <p:cTn id="18" dur="2000"/>
                                        <p:tgtEl>
                                          <p:spTgt spid="117768">
                                            <p:txEl>
                                              <p:pRg st="0" end="0"/>
                                            </p:txEl>
                                          </p:spTgt>
                                        </p:tgtEl>
                                      </p:cBhvr>
                                    </p:animEffect>
                                  </p:childTnLst>
                                </p:cTn>
                              </p:par>
                            </p:childTnLst>
                          </p:cTn>
                        </p:par>
                        <p:par>
                          <p:cTn id="19" fill="hold">
                            <p:stCondLst>
                              <p:cond delay="8800"/>
                            </p:stCondLst>
                            <p:childTnLst>
                              <p:par>
                                <p:cTn id="20" presetID="10" presetClass="entr" presetSubtype="0" fill="hold" nodeType="afterEffect">
                                  <p:stCondLst>
                                    <p:cond delay="0"/>
                                  </p:stCondLst>
                                  <p:childTnLst>
                                    <p:set>
                                      <p:cBhvr>
                                        <p:cTn id="21" dur="1" fill="hold">
                                          <p:stCondLst>
                                            <p:cond delay="0"/>
                                          </p:stCondLst>
                                        </p:cTn>
                                        <p:tgtEl>
                                          <p:spTgt spid="117769">
                                            <p:txEl>
                                              <p:pRg st="0" end="0"/>
                                            </p:txEl>
                                          </p:spTgt>
                                        </p:tgtEl>
                                        <p:attrNameLst>
                                          <p:attrName>style.visibility</p:attrName>
                                        </p:attrNameLst>
                                      </p:cBhvr>
                                      <p:to>
                                        <p:strVal val="visible"/>
                                      </p:to>
                                    </p:set>
                                    <p:animEffect transition="in" filter="fade">
                                      <p:cBhvr>
                                        <p:cTn id="22" dur="2000"/>
                                        <p:tgtEl>
                                          <p:spTgt spid="117769">
                                            <p:txEl>
                                              <p:pRg st="0" end="0"/>
                                            </p:txEl>
                                          </p:spTgt>
                                        </p:tgtEl>
                                      </p:cBhvr>
                                    </p:animEffect>
                                  </p:childTnLst>
                                </p:cTn>
                              </p:par>
                            </p:childTnLst>
                          </p:cTn>
                        </p:par>
                        <p:par>
                          <p:cTn id="23" fill="hold">
                            <p:stCondLst>
                              <p:cond delay="10800"/>
                            </p:stCondLst>
                            <p:childTnLst>
                              <p:par>
                                <p:cTn id="24" presetID="10" presetClass="entr" presetSubtype="0" fill="hold" nodeType="afterEffect">
                                  <p:stCondLst>
                                    <p:cond delay="0"/>
                                  </p:stCondLst>
                                  <p:childTnLst>
                                    <p:set>
                                      <p:cBhvr>
                                        <p:cTn id="25" dur="1" fill="hold">
                                          <p:stCondLst>
                                            <p:cond delay="0"/>
                                          </p:stCondLst>
                                        </p:cTn>
                                        <p:tgtEl>
                                          <p:spTgt spid="117770">
                                            <p:txEl>
                                              <p:pRg st="0" end="0"/>
                                            </p:txEl>
                                          </p:spTgt>
                                        </p:tgtEl>
                                        <p:attrNameLst>
                                          <p:attrName>style.visibility</p:attrName>
                                        </p:attrNameLst>
                                      </p:cBhvr>
                                      <p:to>
                                        <p:strVal val="visible"/>
                                      </p:to>
                                    </p:set>
                                    <p:animEffect transition="in" filter="fade">
                                      <p:cBhvr>
                                        <p:cTn id="26" dur="2000"/>
                                        <p:tgtEl>
                                          <p:spTgt spid="11777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7" grpId="0"/>
      <p:bldP spid="11777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9" name="Picture 3" descr="copy-of-barak-and-mother-small"/>
          <p:cNvPicPr>
            <a:picLocks noChangeAspect="1" noChangeArrowheads="1"/>
          </p:cNvPicPr>
          <p:nvPr/>
        </p:nvPicPr>
        <p:blipFill>
          <a:blip r:embed="rId2"/>
          <a:srcRect t="1181"/>
          <a:stretch>
            <a:fillRect/>
          </a:stretch>
        </p:blipFill>
        <p:spPr bwMode="auto">
          <a:xfrm>
            <a:off x="0" y="0"/>
            <a:ext cx="4284663" cy="4968875"/>
          </a:xfrm>
          <a:prstGeom prst="rect">
            <a:avLst/>
          </a:prstGeom>
          <a:noFill/>
        </p:spPr>
      </p:pic>
      <p:pic>
        <p:nvPicPr>
          <p:cNvPr id="152580" name="Picture 4" descr="Obama7"/>
          <p:cNvPicPr>
            <a:picLocks noChangeAspect="1" noChangeArrowheads="1"/>
          </p:cNvPicPr>
          <p:nvPr/>
        </p:nvPicPr>
        <p:blipFill>
          <a:blip r:embed="rId3"/>
          <a:srcRect/>
          <a:stretch>
            <a:fillRect/>
          </a:stretch>
        </p:blipFill>
        <p:spPr bwMode="auto">
          <a:xfrm>
            <a:off x="5364163" y="0"/>
            <a:ext cx="3779837" cy="3716338"/>
          </a:xfrm>
          <a:prstGeom prst="rect">
            <a:avLst/>
          </a:prstGeom>
          <a:noFill/>
        </p:spPr>
      </p:pic>
      <p:sp>
        <p:nvSpPr>
          <p:cNvPr id="152581" name="Text Box 5"/>
          <p:cNvSpPr txBox="1">
            <a:spLocks noChangeArrowheads="1"/>
          </p:cNvSpPr>
          <p:nvPr/>
        </p:nvSpPr>
        <p:spPr bwMode="auto">
          <a:xfrm>
            <a:off x="5724525" y="3789363"/>
            <a:ext cx="2952750" cy="1296987"/>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Una típica familia, en el inicio.</a:t>
            </a:r>
          </a:p>
        </p:txBody>
      </p:sp>
      <p:sp>
        <p:nvSpPr>
          <p:cNvPr id="152582" name="Text Box 6"/>
          <p:cNvSpPr txBox="1">
            <a:spLocks noChangeArrowheads="1"/>
          </p:cNvSpPr>
          <p:nvPr/>
        </p:nvSpPr>
        <p:spPr bwMode="auto">
          <a:xfrm>
            <a:off x="2627313" y="5084763"/>
            <a:ext cx="4284662"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Pero un día, el Sr. Obama anuncia que va a dictar              su curso en la Universidad de Harvard.</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2580"/>
                                        </p:tgtEl>
                                        <p:attrNameLst>
                                          <p:attrName>style.visibility</p:attrName>
                                        </p:attrNameLst>
                                      </p:cBhvr>
                                      <p:to>
                                        <p:strVal val="visible"/>
                                      </p:to>
                                    </p:set>
                                    <p:animEffect transition="in" filter="fade">
                                      <p:cBhvr>
                                        <p:cTn id="7" dur="2000"/>
                                        <p:tgtEl>
                                          <p:spTgt spid="152580"/>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52581"/>
                                        </p:tgtEl>
                                        <p:attrNameLst>
                                          <p:attrName>style.visibility</p:attrName>
                                        </p:attrNameLst>
                                      </p:cBhvr>
                                      <p:to>
                                        <p:strVal val="visible"/>
                                      </p:to>
                                    </p:set>
                                    <p:animEffect transition="in" filter="fade">
                                      <p:cBhvr>
                                        <p:cTn id="11" dur="2000"/>
                                        <p:tgtEl>
                                          <p:spTgt spid="152581"/>
                                        </p:tgtEl>
                                      </p:cBhvr>
                                    </p:animEffect>
                                  </p:childTnLst>
                                </p:cTn>
                              </p:par>
                            </p:childTnLst>
                          </p:cTn>
                        </p:par>
                        <p:par>
                          <p:cTn id="12" fill="hold">
                            <p:stCondLst>
                              <p:cond delay="40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152582"/>
                                        </p:tgtEl>
                                        <p:attrNameLst>
                                          <p:attrName>style.visibility</p:attrName>
                                        </p:attrNameLst>
                                      </p:cBhvr>
                                      <p:to>
                                        <p:strVal val="visible"/>
                                      </p:to>
                                    </p:set>
                                    <p:animEffect transition="in" filter="fade">
                                      <p:cBhvr>
                                        <p:cTn id="15" dur="2000"/>
                                        <p:tgtEl>
                                          <p:spTgt spid="1525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1" grpId="0"/>
      <p:bldP spid="15258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2" descr="copy-of-barak-and-mother-small"/>
          <p:cNvPicPr>
            <a:picLocks noChangeAspect="1" noChangeArrowheads="1"/>
          </p:cNvPicPr>
          <p:nvPr/>
        </p:nvPicPr>
        <p:blipFill>
          <a:blip r:embed="rId2"/>
          <a:srcRect t="1181"/>
          <a:stretch>
            <a:fillRect/>
          </a:stretch>
        </p:blipFill>
        <p:spPr bwMode="auto">
          <a:xfrm>
            <a:off x="0" y="0"/>
            <a:ext cx="4643438" cy="4968875"/>
          </a:xfrm>
          <a:prstGeom prst="rect">
            <a:avLst/>
          </a:prstGeom>
          <a:noFill/>
        </p:spPr>
      </p:pic>
      <p:pic>
        <p:nvPicPr>
          <p:cNvPr id="189443" name="Picture 3" descr="Obama7"/>
          <p:cNvPicPr>
            <a:picLocks noChangeAspect="1" noChangeArrowheads="1"/>
          </p:cNvPicPr>
          <p:nvPr/>
        </p:nvPicPr>
        <p:blipFill>
          <a:blip r:embed="rId3"/>
          <a:srcRect/>
          <a:stretch>
            <a:fillRect/>
          </a:stretch>
        </p:blipFill>
        <p:spPr bwMode="auto">
          <a:xfrm>
            <a:off x="4643438" y="0"/>
            <a:ext cx="4500562" cy="3573463"/>
          </a:xfrm>
          <a:prstGeom prst="rect">
            <a:avLst/>
          </a:prstGeom>
          <a:noFill/>
        </p:spPr>
      </p:pic>
      <p:sp>
        <p:nvSpPr>
          <p:cNvPr id="189444" name="Text Box 4"/>
          <p:cNvSpPr txBox="1">
            <a:spLocks noChangeArrowheads="1"/>
          </p:cNvSpPr>
          <p:nvPr/>
        </p:nvSpPr>
        <p:spPr bwMode="auto">
          <a:xfrm>
            <a:off x="4859338" y="3500438"/>
            <a:ext cx="4284662" cy="3195637"/>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A Ann le extraña la decisión</a:t>
            </a:r>
          </a:p>
          <a:p>
            <a:pPr algn="ctr">
              <a:lnSpc>
                <a:spcPct val="105000"/>
              </a:lnSpc>
              <a:spcBef>
                <a:spcPct val="15000"/>
              </a:spcBef>
            </a:pPr>
            <a:r>
              <a:rPr lang="pt-BR" sz="2300" i="1">
                <a:solidFill>
                  <a:srgbClr val="FFFF29"/>
                </a:solidFill>
                <a:latin typeface="Verdana" pitchFamily="34" charset="0"/>
                <a:cs typeface="Arial" charset="0"/>
              </a:rPr>
              <a:t>pues tal transferencia implica</a:t>
            </a:r>
          </a:p>
          <a:p>
            <a:pPr algn="ctr">
              <a:lnSpc>
                <a:spcPct val="105000"/>
              </a:lnSpc>
              <a:spcBef>
                <a:spcPct val="15000"/>
              </a:spcBef>
            </a:pPr>
            <a:r>
              <a:rPr lang="pt-BR" sz="2300" i="1">
                <a:solidFill>
                  <a:srgbClr val="FFFF29"/>
                </a:solidFill>
                <a:latin typeface="Verdana" pitchFamily="34" charset="0"/>
                <a:cs typeface="Arial" charset="0"/>
              </a:rPr>
              <a:t> el corte de la beca de estudios</a:t>
            </a:r>
          </a:p>
          <a:p>
            <a:pPr algn="ctr">
              <a:lnSpc>
                <a:spcPct val="105000"/>
              </a:lnSpc>
              <a:spcBef>
                <a:spcPct val="15000"/>
              </a:spcBef>
            </a:pPr>
            <a:r>
              <a:rPr lang="pt-BR" sz="2300" i="1">
                <a:solidFill>
                  <a:srgbClr val="FFFF29"/>
                </a:solidFill>
                <a:latin typeface="Verdana" pitchFamily="34" charset="0"/>
                <a:cs typeface="Arial" charset="0"/>
              </a:rPr>
              <a:t>Como irá el a mantener a la família?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89444"/>
                                        </p:tgtEl>
                                        <p:attrNameLst>
                                          <p:attrName>style.visibility</p:attrName>
                                        </p:attrNameLst>
                                      </p:cBhvr>
                                      <p:to>
                                        <p:strVal val="visible"/>
                                      </p:to>
                                    </p:set>
                                    <p:animEffect transition="in" filter="fade">
                                      <p:cBhvr>
                                        <p:cTn id="7" dur="2000"/>
                                        <p:tgtEl>
                                          <p:spTgt spid="189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7" name="Picture 3" descr="two"/>
          <p:cNvPicPr>
            <a:picLocks noChangeAspect="1" noChangeArrowheads="1"/>
          </p:cNvPicPr>
          <p:nvPr/>
        </p:nvPicPr>
        <p:blipFill>
          <a:blip r:embed="rId2">
            <a:lum bright="-6000" contrast="12000"/>
          </a:blip>
          <a:srcRect/>
          <a:stretch>
            <a:fillRect/>
          </a:stretch>
        </p:blipFill>
        <p:spPr bwMode="auto">
          <a:xfrm>
            <a:off x="0" y="0"/>
            <a:ext cx="4427538" cy="4681538"/>
          </a:xfrm>
          <a:prstGeom prst="rect">
            <a:avLst/>
          </a:prstGeom>
          <a:noFill/>
        </p:spPr>
      </p:pic>
      <p:pic>
        <p:nvPicPr>
          <p:cNvPr id="118789" name="Picture 5" descr="Obama7"/>
          <p:cNvPicPr>
            <a:picLocks noChangeAspect="1" noChangeArrowheads="1"/>
          </p:cNvPicPr>
          <p:nvPr/>
        </p:nvPicPr>
        <p:blipFill>
          <a:blip r:embed="rId3"/>
          <a:srcRect/>
          <a:stretch>
            <a:fillRect/>
          </a:stretch>
        </p:blipFill>
        <p:spPr bwMode="auto">
          <a:xfrm>
            <a:off x="4427538" y="0"/>
            <a:ext cx="4716462" cy="3384550"/>
          </a:xfrm>
          <a:prstGeom prst="rect">
            <a:avLst/>
          </a:prstGeom>
          <a:noFill/>
        </p:spPr>
      </p:pic>
      <p:sp>
        <p:nvSpPr>
          <p:cNvPr id="118791" name="Text Box 7"/>
          <p:cNvSpPr txBox="1">
            <a:spLocks noChangeArrowheads="1"/>
          </p:cNvSpPr>
          <p:nvPr/>
        </p:nvSpPr>
        <p:spPr bwMode="auto">
          <a:xfrm>
            <a:off x="4716463" y="3357563"/>
            <a:ext cx="4105275"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El pequeño Barack Obama aun sin cumplir dos años cuando su padre deja a la família y se va de Hawaii. </a:t>
            </a:r>
          </a:p>
        </p:txBody>
      </p:sp>
      <p:sp>
        <p:nvSpPr>
          <p:cNvPr id="118792" name="Text Box 8"/>
          <p:cNvSpPr txBox="1">
            <a:spLocks noChangeArrowheads="1"/>
          </p:cNvSpPr>
          <p:nvPr/>
        </p:nvSpPr>
        <p:spPr bwMode="auto">
          <a:xfrm>
            <a:off x="179388" y="4652963"/>
            <a:ext cx="4032250" cy="19335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Poco tiempo despues llega la notícia de que él, despues que concluyó el curso, resolvió regressar al África.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18791"/>
                                        </p:tgtEl>
                                        <p:attrNameLst>
                                          <p:attrName>style.visibility</p:attrName>
                                        </p:attrNameLst>
                                      </p:cBhvr>
                                      <p:to>
                                        <p:strVal val="visible"/>
                                      </p:to>
                                    </p:set>
                                    <p:animEffect transition="in" filter="fade">
                                      <p:cBhvr>
                                        <p:cTn id="7" dur="2000"/>
                                        <p:tgtEl>
                                          <p:spTgt spid="118791"/>
                                        </p:tgtEl>
                                      </p:cBhvr>
                                    </p:animEffect>
                                  </p:childTnLst>
                                </p:cTn>
                              </p:par>
                            </p:childTnLst>
                          </p:cTn>
                        </p:par>
                        <p:par>
                          <p:cTn id="8" fill="hold">
                            <p:stCondLst>
                              <p:cond delay="6400"/>
                            </p:stCondLst>
                            <p:childTnLst>
                              <p:par>
                                <p:cTn id="9" presetID="10" presetClass="entr" presetSubtype="0" fill="hold" nodeType="afterEffect">
                                  <p:stCondLst>
                                    <p:cond delay="1000"/>
                                  </p:stCondLst>
                                  <p:childTnLst>
                                    <p:set>
                                      <p:cBhvr>
                                        <p:cTn id="10" dur="1" fill="hold">
                                          <p:stCondLst>
                                            <p:cond delay="0"/>
                                          </p:stCondLst>
                                        </p:cTn>
                                        <p:tgtEl>
                                          <p:spTgt spid="118787"/>
                                        </p:tgtEl>
                                        <p:attrNameLst>
                                          <p:attrName>style.visibility</p:attrName>
                                        </p:attrNameLst>
                                      </p:cBhvr>
                                      <p:to>
                                        <p:strVal val="visible"/>
                                      </p:to>
                                    </p:set>
                                    <p:animEffect transition="in" filter="fade">
                                      <p:cBhvr>
                                        <p:cTn id="11" dur="1000"/>
                                        <p:tgtEl>
                                          <p:spTgt spid="118787"/>
                                        </p:tgtEl>
                                      </p:cBhvr>
                                    </p:animEffect>
                                  </p:childTnLst>
                                </p:cTn>
                              </p:par>
                            </p:childTnLst>
                          </p:cTn>
                        </p:par>
                        <p:par>
                          <p:cTn id="12" fill="hold">
                            <p:stCondLst>
                              <p:cond delay="84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118792"/>
                                        </p:tgtEl>
                                        <p:attrNameLst>
                                          <p:attrName>style.visibility</p:attrName>
                                        </p:attrNameLst>
                                      </p:cBhvr>
                                      <p:to>
                                        <p:strVal val="visible"/>
                                      </p:to>
                                    </p:set>
                                    <p:animEffect transition="in" filter="fade">
                                      <p:cBhvr>
                                        <p:cTn id="15" dur="2000"/>
                                        <p:tgtEl>
                                          <p:spTgt spid="1187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91" grpId="0"/>
      <p:bldP spid="11879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4" name="Picture 2" descr="two"/>
          <p:cNvPicPr>
            <a:picLocks noChangeAspect="1" noChangeArrowheads="1"/>
          </p:cNvPicPr>
          <p:nvPr/>
        </p:nvPicPr>
        <p:blipFill>
          <a:blip r:embed="rId2">
            <a:lum bright="-6000" contrast="12000"/>
          </a:blip>
          <a:srcRect/>
          <a:stretch>
            <a:fillRect/>
          </a:stretch>
        </p:blipFill>
        <p:spPr bwMode="auto">
          <a:xfrm>
            <a:off x="0" y="0"/>
            <a:ext cx="4500563" cy="6858000"/>
          </a:xfrm>
          <a:prstGeom prst="rect">
            <a:avLst/>
          </a:prstGeom>
          <a:noFill/>
        </p:spPr>
      </p:pic>
      <p:pic>
        <p:nvPicPr>
          <p:cNvPr id="238595" name="Picture 3" descr="Obama7"/>
          <p:cNvPicPr>
            <a:picLocks noChangeAspect="1" noChangeArrowheads="1"/>
          </p:cNvPicPr>
          <p:nvPr/>
        </p:nvPicPr>
        <p:blipFill>
          <a:blip r:embed="rId3"/>
          <a:srcRect/>
          <a:stretch>
            <a:fillRect/>
          </a:stretch>
        </p:blipFill>
        <p:spPr bwMode="auto">
          <a:xfrm>
            <a:off x="4500563" y="0"/>
            <a:ext cx="4643437" cy="3384550"/>
          </a:xfrm>
          <a:prstGeom prst="rect">
            <a:avLst/>
          </a:prstGeom>
          <a:noFill/>
        </p:spPr>
      </p:pic>
      <p:sp>
        <p:nvSpPr>
          <p:cNvPr id="238596" name="Text Box 4"/>
          <p:cNvSpPr txBox="1">
            <a:spLocks noChangeArrowheads="1"/>
          </p:cNvSpPr>
          <p:nvPr/>
        </p:nvSpPr>
        <p:spPr bwMode="auto">
          <a:xfrm>
            <a:off x="4787900" y="3933825"/>
            <a:ext cx="4032250"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El Sr. Obama retorna a su tierra natal, abandonando esposa e hijo.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38596"/>
                                        </p:tgtEl>
                                        <p:attrNameLst>
                                          <p:attrName>style.visibility</p:attrName>
                                        </p:attrNameLst>
                                      </p:cBhvr>
                                      <p:to>
                                        <p:strVal val="visible"/>
                                      </p:to>
                                    </p:set>
                                    <p:animEffect transition="in" filter="fade">
                                      <p:cBhvr>
                                        <p:cTn id="7" dur="2000"/>
                                        <p:tgtEl>
                                          <p:spTgt spid="2385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59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1" name="Picture 3" descr="two"/>
          <p:cNvPicPr>
            <a:picLocks noChangeAspect="1" noChangeArrowheads="1"/>
          </p:cNvPicPr>
          <p:nvPr/>
        </p:nvPicPr>
        <p:blipFill>
          <a:blip r:embed="rId2">
            <a:lum bright="-6000" contrast="12000"/>
          </a:blip>
          <a:srcRect/>
          <a:stretch>
            <a:fillRect/>
          </a:stretch>
        </p:blipFill>
        <p:spPr bwMode="auto">
          <a:xfrm>
            <a:off x="0" y="0"/>
            <a:ext cx="3890963" cy="4681538"/>
          </a:xfrm>
          <a:prstGeom prst="rect">
            <a:avLst/>
          </a:prstGeom>
          <a:noFill/>
        </p:spPr>
      </p:pic>
      <p:pic>
        <p:nvPicPr>
          <p:cNvPr id="124935" name="Picture 7" descr="Obama7"/>
          <p:cNvPicPr>
            <a:picLocks noChangeAspect="1" noChangeArrowheads="1"/>
          </p:cNvPicPr>
          <p:nvPr/>
        </p:nvPicPr>
        <p:blipFill>
          <a:blip r:embed="rId3"/>
          <a:srcRect/>
          <a:stretch>
            <a:fillRect/>
          </a:stretch>
        </p:blipFill>
        <p:spPr bwMode="auto">
          <a:xfrm>
            <a:off x="4140200" y="0"/>
            <a:ext cx="2659063" cy="3384550"/>
          </a:xfrm>
          <a:prstGeom prst="rect">
            <a:avLst/>
          </a:prstGeom>
          <a:noFill/>
        </p:spPr>
      </p:pic>
      <p:sp>
        <p:nvSpPr>
          <p:cNvPr id="124936" name="Text Box 8"/>
          <p:cNvSpPr txBox="1">
            <a:spLocks noChangeArrowheads="1"/>
          </p:cNvSpPr>
          <p:nvPr/>
        </p:nvSpPr>
        <p:spPr bwMode="auto">
          <a:xfrm>
            <a:off x="5240338" y="2852738"/>
            <a:ext cx="3903662" cy="1695450"/>
          </a:xfrm>
          <a:prstGeom prst="rect">
            <a:avLst/>
          </a:prstGeom>
          <a:noFill/>
          <a:ln w="9525">
            <a:noFill/>
            <a:miter lim="800000"/>
            <a:headEnd/>
            <a:tailEnd/>
          </a:ln>
          <a:effectLst/>
        </p:spPr>
        <p:txBody>
          <a:bodyPr>
            <a:spAutoFit/>
          </a:bodyPr>
          <a:lstStyle/>
          <a:p>
            <a:pPr algn="ctr">
              <a:lnSpc>
                <a:spcPct val="105000"/>
              </a:lnSpc>
              <a:spcBef>
                <a:spcPct val="15000"/>
              </a:spcBef>
            </a:pPr>
            <a:r>
              <a:rPr lang="pt-BR" sz="2000" b="1" i="1">
                <a:solidFill>
                  <a:srgbClr val="FFFF29"/>
                </a:solidFill>
                <a:latin typeface="Verdana" pitchFamily="34" charset="0"/>
                <a:cs typeface="Arial" charset="0"/>
              </a:rPr>
              <a:t>Dicen que los primeros recuerdos conscientes que guardamos se remontan a los tres años de edad.</a:t>
            </a:r>
          </a:p>
        </p:txBody>
      </p:sp>
      <p:sp>
        <p:nvSpPr>
          <p:cNvPr id="124937" name="Text Box 9"/>
          <p:cNvSpPr txBox="1">
            <a:spLocks noChangeArrowheads="1"/>
          </p:cNvSpPr>
          <p:nvPr/>
        </p:nvSpPr>
        <p:spPr bwMode="auto">
          <a:xfrm>
            <a:off x="2916238" y="4652963"/>
            <a:ext cx="3903662" cy="19335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Barack Obama pasa su primera infancia, entonces, sin ningun recuerdo de la presencia de su padre.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500"/>
                                  </p:stCondLst>
                                  <p:childTnLst>
                                    <p:animMotion origin="layout" path="M 0.0908 0.00116 L 0.61059 0.00116 " pathEditMode="relative" rAng="0" ptsTypes="AA">
                                      <p:cBhvr>
                                        <p:cTn id="6" dur="5000" fill="hold"/>
                                        <p:tgtEl>
                                          <p:spTgt spid="124935"/>
                                        </p:tgtEl>
                                        <p:attrNameLst>
                                          <p:attrName>ppt_x</p:attrName>
                                          <p:attrName>ppt_y</p:attrName>
                                        </p:attrNameLst>
                                      </p:cBhvr>
                                      <p:rCtr x="260" y="0"/>
                                    </p:animMotion>
                                  </p:childTnLst>
                                </p:cTn>
                              </p:par>
                            </p:childTnLst>
                          </p:cTn>
                        </p:par>
                        <p:par>
                          <p:cTn id="7" fill="hold">
                            <p:stCondLst>
                              <p:cond delay="5500"/>
                            </p:stCondLst>
                            <p:childTnLst>
                              <p:par>
                                <p:cTn id="8" presetID="10" presetClass="entr" presetSubtype="0" fill="hold" grpId="0" nodeType="afterEffect">
                                  <p:stCondLst>
                                    <p:cond delay="0"/>
                                  </p:stCondLst>
                                  <p:iterate type="wd">
                                    <p:tmPct val="10000"/>
                                  </p:iterate>
                                  <p:childTnLst>
                                    <p:set>
                                      <p:cBhvr>
                                        <p:cTn id="9" dur="1" fill="hold">
                                          <p:stCondLst>
                                            <p:cond delay="0"/>
                                          </p:stCondLst>
                                        </p:cTn>
                                        <p:tgtEl>
                                          <p:spTgt spid="124936"/>
                                        </p:tgtEl>
                                        <p:attrNameLst>
                                          <p:attrName>style.visibility</p:attrName>
                                        </p:attrNameLst>
                                      </p:cBhvr>
                                      <p:to>
                                        <p:strVal val="visible"/>
                                      </p:to>
                                    </p:set>
                                    <p:animEffect transition="in" filter="fade">
                                      <p:cBhvr>
                                        <p:cTn id="10" dur="3000"/>
                                        <p:tgtEl>
                                          <p:spTgt spid="124936"/>
                                        </p:tgtEl>
                                      </p:cBhvr>
                                    </p:animEffect>
                                  </p:childTnLst>
                                </p:cTn>
                              </p:par>
                            </p:childTnLst>
                          </p:cTn>
                        </p:par>
                        <p:par>
                          <p:cTn id="11" fill="hold">
                            <p:stCondLst>
                              <p:cond delay="13300"/>
                            </p:stCondLst>
                            <p:childTnLst>
                              <p:par>
                                <p:cTn id="12" presetID="10" presetClass="entr" presetSubtype="0" fill="hold" grpId="0" nodeType="afterEffect">
                                  <p:stCondLst>
                                    <p:cond delay="0"/>
                                  </p:stCondLst>
                                  <p:iterate type="wd">
                                    <p:tmPct val="10000"/>
                                  </p:iterate>
                                  <p:childTnLst>
                                    <p:set>
                                      <p:cBhvr>
                                        <p:cTn id="13" dur="1" fill="hold">
                                          <p:stCondLst>
                                            <p:cond delay="0"/>
                                          </p:stCondLst>
                                        </p:cTn>
                                        <p:tgtEl>
                                          <p:spTgt spid="124937"/>
                                        </p:tgtEl>
                                        <p:attrNameLst>
                                          <p:attrName>style.visibility</p:attrName>
                                        </p:attrNameLst>
                                      </p:cBhvr>
                                      <p:to>
                                        <p:strVal val="visible"/>
                                      </p:to>
                                    </p:set>
                                    <p:animEffect transition="in" filter="fade">
                                      <p:cBhvr>
                                        <p:cTn id="14" dur="2000"/>
                                        <p:tgtEl>
                                          <p:spTgt spid="1249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6" grpId="0"/>
      <p:bldP spid="12493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9618" name="Picture 2" descr="two"/>
          <p:cNvPicPr>
            <a:picLocks noChangeAspect="1" noChangeArrowheads="1"/>
          </p:cNvPicPr>
          <p:nvPr/>
        </p:nvPicPr>
        <p:blipFill>
          <a:blip r:embed="rId2">
            <a:lum bright="-6000" contrast="12000"/>
          </a:blip>
          <a:srcRect/>
          <a:stretch>
            <a:fillRect/>
          </a:stretch>
        </p:blipFill>
        <p:spPr bwMode="auto">
          <a:xfrm>
            <a:off x="0" y="0"/>
            <a:ext cx="4427538" cy="6858000"/>
          </a:xfrm>
          <a:prstGeom prst="rect">
            <a:avLst/>
          </a:prstGeom>
          <a:noFill/>
        </p:spPr>
      </p:pic>
      <p:sp>
        <p:nvSpPr>
          <p:cNvPr id="239622" name="Text Box 6"/>
          <p:cNvSpPr txBox="1">
            <a:spLocks noChangeArrowheads="1"/>
          </p:cNvSpPr>
          <p:nvPr/>
        </p:nvSpPr>
        <p:spPr bwMode="auto">
          <a:xfrm>
            <a:off x="5580063" y="765175"/>
            <a:ext cx="2952750" cy="863600"/>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escribió cierta     vez un poeta.</a:t>
            </a:r>
          </a:p>
        </p:txBody>
      </p:sp>
      <p:sp>
        <p:nvSpPr>
          <p:cNvPr id="239623" name="Text Box 7"/>
          <p:cNvSpPr txBox="1">
            <a:spLocks noChangeArrowheads="1"/>
          </p:cNvSpPr>
          <p:nvPr/>
        </p:nvSpPr>
        <p:spPr bwMode="auto">
          <a:xfrm>
            <a:off x="4918075" y="2117725"/>
            <a:ext cx="3903663" cy="933450"/>
          </a:xfrm>
          <a:prstGeom prst="rect">
            <a:avLst/>
          </a:prstGeom>
          <a:noFill/>
          <a:ln w="9525">
            <a:noFill/>
            <a:miter lim="800000"/>
            <a:headEnd/>
            <a:tailEnd/>
          </a:ln>
          <a:effectLst/>
        </p:spPr>
        <p:txBody>
          <a:bodyPr>
            <a:spAutoFit/>
          </a:bodyPr>
          <a:lstStyle/>
          <a:p>
            <a:pPr algn="ctr">
              <a:lnSpc>
                <a:spcPct val="120000"/>
              </a:lnSpc>
              <a:spcBef>
                <a:spcPct val="15000"/>
              </a:spcBef>
            </a:pPr>
            <a:r>
              <a:rPr lang="pt-BR" sz="2300" i="1">
                <a:solidFill>
                  <a:srgbClr val="FFFF29"/>
                </a:solidFill>
                <a:latin typeface="Verdana" pitchFamily="34" charset="0"/>
                <a:cs typeface="Arial" charset="0"/>
              </a:rPr>
              <a:t>Tiene más presencia su falta en mi. </a:t>
            </a:r>
          </a:p>
        </p:txBody>
      </p:sp>
      <p:sp>
        <p:nvSpPr>
          <p:cNvPr id="239624" name="Text Box 8"/>
          <p:cNvSpPr txBox="1">
            <a:spLocks noChangeArrowheads="1"/>
          </p:cNvSpPr>
          <p:nvPr/>
        </p:nvSpPr>
        <p:spPr bwMode="auto">
          <a:xfrm>
            <a:off x="4787900" y="3141663"/>
            <a:ext cx="4356100" cy="2720975"/>
          </a:xfrm>
          <a:prstGeom prst="rect">
            <a:avLst/>
          </a:prstGeom>
          <a:noFill/>
          <a:ln w="9525">
            <a:noFill/>
            <a:miter lim="800000"/>
            <a:headEnd/>
            <a:tailEnd/>
          </a:ln>
          <a:effectLst/>
        </p:spPr>
        <p:txBody>
          <a:bodyPr>
            <a:spAutoFit/>
          </a:bodyPr>
          <a:lstStyle/>
          <a:p>
            <a:pPr algn="ctr">
              <a:lnSpc>
                <a:spcPct val="120000"/>
              </a:lnSpc>
              <a:spcBef>
                <a:spcPct val="15000"/>
              </a:spcBef>
            </a:pPr>
            <a:r>
              <a:rPr lang="pt-BR" sz="2300" i="1">
                <a:solidFill>
                  <a:srgbClr val="FFFF29"/>
                </a:solidFill>
                <a:latin typeface="Verdana" pitchFamily="34" charset="0"/>
                <a:cs typeface="Arial" charset="0"/>
              </a:rPr>
              <a:t>Que es lo que pueden hacer la madre y los abuelos de Barry </a:t>
            </a:r>
          </a:p>
          <a:p>
            <a:pPr algn="ctr">
              <a:lnSpc>
                <a:spcPct val="120000"/>
              </a:lnSpc>
              <a:spcBef>
                <a:spcPct val="15000"/>
              </a:spcBef>
            </a:pPr>
            <a:r>
              <a:rPr lang="pt-BR" sz="2300" i="1">
                <a:solidFill>
                  <a:srgbClr val="FFFF29"/>
                </a:solidFill>
                <a:latin typeface="Verdana" pitchFamily="34" charset="0"/>
                <a:cs typeface="Arial" charset="0"/>
              </a:rPr>
              <a:t>(cariñoso sobrenombre utilizado por la família)</a:t>
            </a:r>
          </a:p>
          <a:p>
            <a:pPr algn="ctr">
              <a:lnSpc>
                <a:spcPct val="120000"/>
              </a:lnSpc>
              <a:spcBef>
                <a:spcPct val="15000"/>
              </a:spcBef>
            </a:pPr>
            <a:r>
              <a:rPr lang="pt-BR" sz="2300" i="1">
                <a:solidFill>
                  <a:srgbClr val="FFFF29"/>
                </a:solidFill>
                <a:latin typeface="Verdana" pitchFamily="34" charset="0"/>
                <a:cs typeface="Arial" charset="0"/>
              </a:rPr>
              <a:t>si no amarlo el doble?...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39622"/>
                                        </p:tgtEl>
                                        <p:attrNameLst>
                                          <p:attrName>style.visibility</p:attrName>
                                        </p:attrNameLst>
                                      </p:cBhvr>
                                      <p:to>
                                        <p:strVal val="visible"/>
                                      </p:to>
                                    </p:set>
                                    <p:animEffect transition="in" filter="fade">
                                      <p:cBhvr>
                                        <p:cTn id="7" dur="2000"/>
                                        <p:tgtEl>
                                          <p:spTgt spid="239622"/>
                                        </p:tgtEl>
                                      </p:cBhvr>
                                    </p:animEffect>
                                  </p:childTnLst>
                                </p:cTn>
                              </p:par>
                            </p:childTnLst>
                          </p:cTn>
                        </p:par>
                        <p:par>
                          <p:cTn id="8" fill="hold">
                            <p:stCondLst>
                              <p:cond delay="2500"/>
                            </p:stCondLst>
                            <p:childTnLst>
                              <p:par>
                                <p:cTn id="9" presetID="10" presetClass="entr" presetSubtype="0" fill="hold" grpId="0" nodeType="afterEffect">
                                  <p:stCondLst>
                                    <p:cond delay="0"/>
                                  </p:stCondLst>
                                  <p:childTnLst>
                                    <p:set>
                                      <p:cBhvr>
                                        <p:cTn id="10" dur="1" fill="hold">
                                          <p:stCondLst>
                                            <p:cond delay="0"/>
                                          </p:stCondLst>
                                        </p:cTn>
                                        <p:tgtEl>
                                          <p:spTgt spid="239623"/>
                                        </p:tgtEl>
                                        <p:attrNameLst>
                                          <p:attrName>style.visibility</p:attrName>
                                        </p:attrNameLst>
                                      </p:cBhvr>
                                      <p:to>
                                        <p:strVal val="visible"/>
                                      </p:to>
                                    </p:set>
                                    <p:animEffect transition="in" filter="fade">
                                      <p:cBhvr>
                                        <p:cTn id="11" dur="2000"/>
                                        <p:tgtEl>
                                          <p:spTgt spid="239623"/>
                                        </p:tgtEl>
                                      </p:cBhvr>
                                    </p:animEffect>
                                  </p:childTnLst>
                                </p:cTn>
                              </p:par>
                            </p:childTnLst>
                          </p:cTn>
                        </p:par>
                        <p:par>
                          <p:cTn id="12" fill="hold">
                            <p:stCondLst>
                              <p:cond delay="45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239624"/>
                                        </p:tgtEl>
                                        <p:attrNameLst>
                                          <p:attrName>style.visibility</p:attrName>
                                        </p:attrNameLst>
                                      </p:cBhvr>
                                      <p:to>
                                        <p:strVal val="visible"/>
                                      </p:to>
                                    </p:set>
                                    <p:animEffect transition="in" filter="fade">
                                      <p:cBhvr>
                                        <p:cTn id="15" dur="2000"/>
                                        <p:tgtEl>
                                          <p:spTgt spid="2396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22" grpId="0"/>
      <p:bldP spid="239623" grpId="0"/>
      <p:bldP spid="23962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6" name="Picture 2" descr="z 82"/>
          <p:cNvPicPr>
            <a:picLocks noChangeAspect="1" noChangeArrowheads="1"/>
          </p:cNvPicPr>
          <p:nvPr/>
        </p:nvPicPr>
        <p:blipFill>
          <a:blip r:embed="rId2"/>
          <a:srcRect/>
          <a:stretch>
            <a:fillRect/>
          </a:stretch>
        </p:blipFill>
        <p:spPr bwMode="auto">
          <a:xfrm>
            <a:off x="0" y="0"/>
            <a:ext cx="4500563" cy="6858000"/>
          </a:xfrm>
          <a:prstGeom prst="rect">
            <a:avLst/>
          </a:prstGeom>
          <a:noFill/>
        </p:spPr>
      </p:pic>
      <p:sp>
        <p:nvSpPr>
          <p:cNvPr id="200707" name="Text Box 3"/>
          <p:cNvSpPr txBox="1">
            <a:spLocks noChangeArrowheads="1"/>
          </p:cNvSpPr>
          <p:nvPr/>
        </p:nvSpPr>
        <p:spPr bwMode="auto">
          <a:xfrm>
            <a:off x="4932363" y="981075"/>
            <a:ext cx="3903662" cy="1687513"/>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A medida que va creciendo</a:t>
            </a:r>
          </a:p>
          <a:p>
            <a:pPr algn="ctr">
              <a:lnSpc>
                <a:spcPct val="110000"/>
              </a:lnSpc>
              <a:spcBef>
                <a:spcPct val="15000"/>
              </a:spcBef>
            </a:pPr>
            <a:r>
              <a:rPr lang="pt-BR" sz="2300" i="1">
                <a:solidFill>
                  <a:srgbClr val="FFFF29"/>
                </a:solidFill>
                <a:latin typeface="Verdana" pitchFamily="34" charset="0"/>
                <a:cs typeface="Arial" charset="0"/>
              </a:rPr>
              <a:t>surgen las inevitábles preguntas:</a:t>
            </a:r>
          </a:p>
        </p:txBody>
      </p:sp>
      <p:sp>
        <p:nvSpPr>
          <p:cNvPr id="200708" name="Text Box 4"/>
          <p:cNvSpPr txBox="1">
            <a:spLocks noChangeArrowheads="1"/>
          </p:cNvSpPr>
          <p:nvPr/>
        </p:nvSpPr>
        <p:spPr bwMode="auto">
          <a:xfrm>
            <a:off x="4535488" y="3933825"/>
            <a:ext cx="4608512" cy="1406525"/>
          </a:xfrm>
          <a:prstGeom prst="rect">
            <a:avLst/>
          </a:prstGeom>
          <a:noFill/>
          <a:ln w="9525">
            <a:noFill/>
            <a:miter lim="800000"/>
            <a:headEnd/>
            <a:tailEnd/>
          </a:ln>
          <a:effectLst/>
        </p:spPr>
        <p:txBody>
          <a:bodyPr>
            <a:spAutoFit/>
          </a:bodyPr>
          <a:lstStyle/>
          <a:p>
            <a:pPr algn="ctr">
              <a:lnSpc>
                <a:spcPct val="115000"/>
              </a:lnSpc>
              <a:spcBef>
                <a:spcPct val="15000"/>
              </a:spcBef>
            </a:pPr>
            <a:r>
              <a:rPr lang="pt-BR" sz="2300" i="1">
                <a:solidFill>
                  <a:srgbClr val="FFFF29"/>
                </a:solidFill>
                <a:latin typeface="Verdana" pitchFamily="34" charset="0"/>
                <a:cs typeface="Arial" charset="0"/>
              </a:rPr>
              <a:t>“Donde está mi padre?</a:t>
            </a:r>
          </a:p>
          <a:p>
            <a:pPr algn="ctr">
              <a:lnSpc>
                <a:spcPct val="115000"/>
              </a:lnSpc>
              <a:spcBef>
                <a:spcPct val="15000"/>
              </a:spcBef>
            </a:pPr>
            <a:r>
              <a:rPr lang="pt-BR" sz="2300" i="1">
                <a:solidFill>
                  <a:srgbClr val="FFFF29"/>
                </a:solidFill>
                <a:latin typeface="Verdana" pitchFamily="34" charset="0"/>
                <a:cs typeface="Arial" charset="0"/>
              </a:rPr>
              <a:t>Por que se fue?</a:t>
            </a:r>
          </a:p>
          <a:p>
            <a:pPr algn="ctr">
              <a:lnSpc>
                <a:spcPct val="115000"/>
              </a:lnSpc>
              <a:spcBef>
                <a:spcPct val="15000"/>
              </a:spcBef>
            </a:pPr>
            <a:r>
              <a:rPr lang="pt-BR" sz="2300" i="1">
                <a:solidFill>
                  <a:srgbClr val="FFFF29"/>
                </a:solidFill>
                <a:latin typeface="Verdana" pitchFamily="34" charset="0"/>
                <a:cs typeface="Arial" charset="0"/>
              </a:rPr>
              <a:t>Cuando regresará?”</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0706"/>
                                        </p:tgtEl>
                                        <p:attrNameLst>
                                          <p:attrName>style.visibility</p:attrName>
                                        </p:attrNameLst>
                                      </p:cBhvr>
                                      <p:to>
                                        <p:strVal val="visible"/>
                                      </p:to>
                                    </p:set>
                                    <p:animEffect transition="in" filter="fade">
                                      <p:cBhvr>
                                        <p:cTn id="7" dur="3000"/>
                                        <p:tgtEl>
                                          <p:spTgt spid="200706"/>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200707"/>
                                        </p:tgtEl>
                                        <p:attrNameLst>
                                          <p:attrName>style.visibility</p:attrName>
                                        </p:attrNameLst>
                                      </p:cBhvr>
                                      <p:to>
                                        <p:strVal val="visible"/>
                                      </p:to>
                                    </p:set>
                                    <p:animEffect transition="in" filter="fade">
                                      <p:cBhvr>
                                        <p:cTn id="11" dur="2000"/>
                                        <p:tgtEl>
                                          <p:spTgt spid="200707"/>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200708"/>
                                        </p:tgtEl>
                                        <p:attrNameLst>
                                          <p:attrName>style.visibility</p:attrName>
                                        </p:attrNameLst>
                                      </p:cBhvr>
                                      <p:to>
                                        <p:strVal val="visible"/>
                                      </p:to>
                                    </p:set>
                                    <p:animEffect transition="in" filter="fade">
                                      <p:cBhvr>
                                        <p:cTn id="15" dur="2000"/>
                                        <p:tgtEl>
                                          <p:spTgt spid="200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7" grpId="0"/>
      <p:bldP spid="20070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descr="z 82"/>
          <p:cNvPicPr>
            <a:picLocks noChangeAspect="1" noChangeArrowheads="1"/>
          </p:cNvPicPr>
          <p:nvPr/>
        </p:nvPicPr>
        <p:blipFill>
          <a:blip r:embed="rId2"/>
          <a:srcRect/>
          <a:stretch>
            <a:fillRect/>
          </a:stretch>
        </p:blipFill>
        <p:spPr bwMode="auto">
          <a:xfrm>
            <a:off x="0" y="0"/>
            <a:ext cx="4356100" cy="6858000"/>
          </a:xfrm>
          <a:prstGeom prst="rect">
            <a:avLst/>
          </a:prstGeom>
          <a:noFill/>
        </p:spPr>
      </p:pic>
      <p:sp>
        <p:nvSpPr>
          <p:cNvPr id="83973" name="Text Box 5"/>
          <p:cNvSpPr txBox="1">
            <a:spLocks noChangeArrowheads="1"/>
          </p:cNvSpPr>
          <p:nvPr/>
        </p:nvSpPr>
        <p:spPr bwMode="auto">
          <a:xfrm>
            <a:off x="4643438" y="476250"/>
            <a:ext cx="4249737" cy="512763"/>
          </a:xfrm>
          <a:prstGeom prst="rect">
            <a:avLst/>
          </a:prstGeom>
          <a:noFill/>
          <a:ln w="9525">
            <a:noFill/>
            <a:miter lim="800000"/>
            <a:headEnd/>
            <a:tailEnd/>
          </a:ln>
          <a:effectLst/>
        </p:spPr>
        <p:txBody>
          <a:bodyPr>
            <a:spAutoFit/>
          </a:bodyPr>
          <a:lstStyle/>
          <a:p>
            <a:pPr algn="ctr">
              <a:lnSpc>
                <a:spcPct val="120000"/>
              </a:lnSpc>
              <a:spcBef>
                <a:spcPct val="15000"/>
              </a:spcBef>
            </a:pPr>
            <a:r>
              <a:rPr lang="pt-BR" sz="2300" i="1">
                <a:solidFill>
                  <a:srgbClr val="FFFF29"/>
                </a:solidFill>
                <a:latin typeface="Verdana" pitchFamily="34" charset="0"/>
                <a:cs typeface="Arial" charset="0"/>
              </a:rPr>
              <a:t>Y su família,   </a:t>
            </a:r>
          </a:p>
        </p:txBody>
      </p:sp>
      <p:sp>
        <p:nvSpPr>
          <p:cNvPr id="83975" name="Text Box 7"/>
          <p:cNvSpPr txBox="1">
            <a:spLocks noChangeArrowheads="1"/>
          </p:cNvSpPr>
          <p:nvPr/>
        </p:nvSpPr>
        <p:spPr bwMode="auto">
          <a:xfrm>
            <a:off x="4427538" y="4076700"/>
            <a:ext cx="4392612" cy="2141538"/>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sin tener las respuestas, procura</a:t>
            </a:r>
          </a:p>
          <a:p>
            <a:pPr algn="ctr">
              <a:lnSpc>
                <a:spcPct val="110000"/>
              </a:lnSpc>
              <a:spcBef>
                <a:spcPct val="15000"/>
              </a:spcBef>
            </a:pPr>
            <a:r>
              <a:rPr lang="pt-BR" sz="2300" i="1">
                <a:solidFill>
                  <a:srgbClr val="FFFF29"/>
                </a:solidFill>
                <a:latin typeface="Verdana" pitchFamily="34" charset="0"/>
                <a:cs typeface="Arial" charset="0"/>
              </a:rPr>
              <a:t>en la medida de lo posible, </a:t>
            </a:r>
            <a:r>
              <a:rPr lang="pt-BR" sz="2400" i="1">
                <a:solidFill>
                  <a:srgbClr val="FFFF29"/>
                </a:solidFill>
                <a:latin typeface="Verdana" pitchFamily="34" charset="0"/>
              </a:rPr>
              <a:t>suplir</a:t>
            </a:r>
            <a:r>
              <a:rPr lang="pt-BR" sz="2400">
                <a:latin typeface="Verdana" pitchFamily="34" charset="0"/>
              </a:rPr>
              <a:t> </a:t>
            </a:r>
            <a:r>
              <a:rPr lang="pt-BR" sz="2400">
                <a:solidFill>
                  <a:srgbClr val="FFFF00"/>
                </a:solidFill>
                <a:latin typeface="Verdana" pitchFamily="34" charset="0"/>
              </a:rPr>
              <a:t>esa</a:t>
            </a:r>
            <a:r>
              <a:rPr lang="pt-BR" sz="2400" i="1">
                <a:solidFill>
                  <a:srgbClr val="FFFF29"/>
                </a:solidFill>
                <a:latin typeface="Verdana" pitchFamily="34" charset="0"/>
                <a:cs typeface="Arial" charset="0"/>
              </a:rPr>
              <a:t> ausencia</a:t>
            </a:r>
          </a:p>
          <a:p>
            <a:pPr algn="ctr">
              <a:lnSpc>
                <a:spcPct val="110000"/>
              </a:lnSpc>
              <a:spcBef>
                <a:spcPct val="15000"/>
              </a:spcBef>
            </a:pPr>
            <a:r>
              <a:rPr lang="pt-BR" sz="2300" i="1">
                <a:solidFill>
                  <a:srgbClr val="FFFF29"/>
                </a:solidFill>
                <a:latin typeface="Verdana" pitchFamily="34" charset="0"/>
                <a:cs typeface="Arial" charset="0"/>
              </a:rPr>
              <a:t> con amor y cariño. </a:t>
            </a:r>
          </a:p>
        </p:txBody>
      </p:sp>
      <p:sp>
        <p:nvSpPr>
          <p:cNvPr id="83976" name="Text Box 8"/>
          <p:cNvSpPr txBox="1">
            <a:spLocks noChangeArrowheads="1"/>
          </p:cNvSpPr>
          <p:nvPr/>
        </p:nvSpPr>
        <p:spPr bwMode="auto">
          <a:xfrm>
            <a:off x="5148263" y="1700213"/>
            <a:ext cx="3457575" cy="1931987"/>
          </a:xfrm>
          <a:prstGeom prst="rect">
            <a:avLst/>
          </a:prstGeom>
          <a:noFill/>
          <a:ln w="9525">
            <a:noFill/>
            <a:miter lim="800000"/>
            <a:headEnd/>
            <a:tailEnd/>
          </a:ln>
          <a:effectLst/>
        </p:spPr>
        <p:txBody>
          <a:bodyPr>
            <a:spAutoFit/>
          </a:bodyPr>
          <a:lstStyle/>
          <a:p>
            <a:pPr algn="ctr">
              <a:lnSpc>
                <a:spcPct val="120000"/>
              </a:lnSpc>
              <a:spcBef>
                <a:spcPct val="15000"/>
              </a:spcBef>
            </a:pPr>
            <a:r>
              <a:rPr lang="pt-BR" sz="2300" i="1">
                <a:solidFill>
                  <a:srgbClr val="FFFF29"/>
                </a:solidFill>
                <a:latin typeface="Verdana" pitchFamily="34" charset="0"/>
                <a:cs typeface="Arial" charset="0"/>
              </a:rPr>
              <a:t>compuesta ahora </a:t>
            </a:r>
          </a:p>
          <a:p>
            <a:pPr algn="ctr">
              <a:lnSpc>
                <a:spcPct val="120000"/>
              </a:lnSpc>
              <a:spcBef>
                <a:spcPct val="15000"/>
              </a:spcBef>
            </a:pPr>
            <a:r>
              <a:rPr lang="pt-BR" sz="2300" i="1">
                <a:solidFill>
                  <a:srgbClr val="FFFF29"/>
                </a:solidFill>
                <a:latin typeface="Verdana" pitchFamily="34" charset="0"/>
                <a:cs typeface="Arial" charset="0"/>
              </a:rPr>
              <a:t>por  su madre</a:t>
            </a:r>
          </a:p>
          <a:p>
            <a:pPr algn="ctr">
              <a:lnSpc>
                <a:spcPct val="120000"/>
              </a:lnSpc>
              <a:spcBef>
                <a:spcPct val="15000"/>
              </a:spcBef>
            </a:pPr>
            <a:r>
              <a:rPr lang="pt-BR" sz="2300" i="1">
                <a:solidFill>
                  <a:srgbClr val="FFFF29"/>
                </a:solidFill>
                <a:latin typeface="Verdana" pitchFamily="34" charset="0"/>
                <a:cs typeface="Arial" charset="0"/>
              </a:rPr>
              <a:t> y</a:t>
            </a:r>
          </a:p>
          <a:p>
            <a:pPr algn="ctr">
              <a:lnSpc>
                <a:spcPct val="120000"/>
              </a:lnSpc>
              <a:spcBef>
                <a:spcPct val="15000"/>
              </a:spcBef>
            </a:pPr>
            <a:r>
              <a:rPr lang="pt-BR" sz="2300" i="1">
                <a:solidFill>
                  <a:srgbClr val="FFFF29"/>
                </a:solidFill>
                <a:latin typeface="Verdana" pitchFamily="34" charset="0"/>
                <a:cs typeface="Arial" charset="0"/>
              </a:rPr>
              <a:t> sus abuelos,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3973"/>
                                        </p:tgtEl>
                                        <p:attrNameLst>
                                          <p:attrName>style.visibility</p:attrName>
                                        </p:attrNameLst>
                                      </p:cBhvr>
                                      <p:to>
                                        <p:strVal val="visible"/>
                                      </p:to>
                                    </p:set>
                                    <p:animEffect transition="in" filter="fade">
                                      <p:cBhvr>
                                        <p:cTn id="7" dur="2000"/>
                                        <p:tgtEl>
                                          <p:spTgt spid="83973"/>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83976"/>
                                        </p:tgtEl>
                                        <p:attrNameLst>
                                          <p:attrName>style.visibility</p:attrName>
                                        </p:attrNameLst>
                                      </p:cBhvr>
                                      <p:to>
                                        <p:strVal val="visible"/>
                                      </p:to>
                                    </p:set>
                                    <p:animEffect transition="in" filter="fade">
                                      <p:cBhvr>
                                        <p:cTn id="11" dur="2000"/>
                                        <p:tgtEl>
                                          <p:spTgt spid="83976"/>
                                        </p:tgtEl>
                                      </p:cBhvr>
                                    </p:animEffect>
                                  </p:childTnLst>
                                </p:cTn>
                              </p:par>
                            </p:childTnLst>
                          </p:cTn>
                        </p:par>
                        <p:par>
                          <p:cTn id="12" fill="hold">
                            <p:stCondLst>
                              <p:cond delay="40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83975"/>
                                        </p:tgtEl>
                                        <p:attrNameLst>
                                          <p:attrName>style.visibility</p:attrName>
                                        </p:attrNameLst>
                                      </p:cBhvr>
                                      <p:to>
                                        <p:strVal val="visible"/>
                                      </p:to>
                                    </p:set>
                                    <p:animEffect transition="in" filter="fade">
                                      <p:cBhvr>
                                        <p:cTn id="15" dur="2000"/>
                                        <p:tgtEl>
                                          <p:spTgt spid="839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3" grpId="0"/>
      <p:bldP spid="83975" grpId="0"/>
      <p:bldP spid="8397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grandfather_stanley_armour_dunham"/>
          <p:cNvPicPr>
            <a:picLocks noChangeAspect="1" noChangeArrowheads="1"/>
          </p:cNvPicPr>
          <p:nvPr/>
        </p:nvPicPr>
        <p:blipFill>
          <a:blip r:embed="rId2">
            <a:lum contrast="12000"/>
          </a:blip>
          <a:srcRect/>
          <a:stretch>
            <a:fillRect/>
          </a:stretch>
        </p:blipFill>
        <p:spPr bwMode="auto">
          <a:xfrm>
            <a:off x="4427538" y="0"/>
            <a:ext cx="4716462" cy="6858000"/>
          </a:xfrm>
          <a:prstGeom prst="rect">
            <a:avLst/>
          </a:prstGeom>
          <a:noFill/>
        </p:spPr>
      </p:pic>
      <p:sp>
        <p:nvSpPr>
          <p:cNvPr id="110596" name="Text Box 4"/>
          <p:cNvSpPr txBox="1">
            <a:spLocks noChangeArrowheads="1"/>
          </p:cNvSpPr>
          <p:nvPr/>
        </p:nvSpPr>
        <p:spPr bwMode="auto">
          <a:xfrm>
            <a:off x="755650" y="836613"/>
            <a:ext cx="2736850" cy="512762"/>
          </a:xfrm>
          <a:prstGeom prst="rect">
            <a:avLst/>
          </a:prstGeom>
          <a:noFill/>
          <a:ln w="9525">
            <a:noFill/>
            <a:miter lim="800000"/>
            <a:headEnd/>
            <a:tailEnd/>
          </a:ln>
          <a:effectLst/>
        </p:spPr>
        <p:txBody>
          <a:bodyPr>
            <a:spAutoFit/>
          </a:bodyPr>
          <a:lstStyle/>
          <a:p>
            <a:pPr algn="ctr">
              <a:lnSpc>
                <a:spcPct val="120000"/>
              </a:lnSpc>
              <a:spcBef>
                <a:spcPct val="15000"/>
              </a:spcBef>
            </a:pPr>
            <a:r>
              <a:rPr lang="pt-BR" sz="2300" i="1">
                <a:solidFill>
                  <a:srgbClr val="FFFF29"/>
                </a:solidFill>
                <a:latin typeface="Verdana" pitchFamily="34" charset="0"/>
                <a:cs typeface="Arial" charset="0"/>
              </a:rPr>
              <a:t>Abuelo y nieto. </a:t>
            </a:r>
          </a:p>
        </p:txBody>
      </p:sp>
      <p:sp>
        <p:nvSpPr>
          <p:cNvPr id="110597" name="Text Box 5"/>
          <p:cNvSpPr txBox="1">
            <a:spLocks noChangeArrowheads="1"/>
          </p:cNvSpPr>
          <p:nvPr/>
        </p:nvSpPr>
        <p:spPr bwMode="auto">
          <a:xfrm>
            <a:off x="539750" y="1773238"/>
            <a:ext cx="3095625" cy="512762"/>
          </a:xfrm>
          <a:prstGeom prst="rect">
            <a:avLst/>
          </a:prstGeom>
          <a:noFill/>
          <a:ln w="9525">
            <a:noFill/>
            <a:miter lim="800000"/>
            <a:headEnd/>
            <a:tailEnd/>
          </a:ln>
          <a:effectLst/>
        </p:spPr>
        <p:txBody>
          <a:bodyPr>
            <a:spAutoFit/>
          </a:bodyPr>
          <a:lstStyle/>
          <a:p>
            <a:pPr algn="ctr">
              <a:lnSpc>
                <a:spcPct val="120000"/>
              </a:lnSpc>
              <a:spcBef>
                <a:spcPct val="15000"/>
              </a:spcBef>
            </a:pPr>
            <a:r>
              <a:rPr lang="pt-BR" sz="2300" i="1">
                <a:solidFill>
                  <a:srgbClr val="FFFF29"/>
                </a:solidFill>
                <a:latin typeface="Verdana" pitchFamily="34" charset="0"/>
                <a:cs typeface="Arial" charset="0"/>
              </a:rPr>
              <a:t>Playas de Hawaii. </a:t>
            </a:r>
          </a:p>
        </p:txBody>
      </p:sp>
      <p:sp>
        <p:nvSpPr>
          <p:cNvPr id="110598" name="Text Box 6"/>
          <p:cNvSpPr txBox="1">
            <a:spLocks noChangeArrowheads="1"/>
          </p:cNvSpPr>
          <p:nvPr/>
        </p:nvSpPr>
        <p:spPr bwMode="auto">
          <a:xfrm>
            <a:off x="250825" y="2636838"/>
            <a:ext cx="3671888" cy="1301750"/>
          </a:xfrm>
          <a:prstGeom prst="rect">
            <a:avLst/>
          </a:prstGeom>
          <a:noFill/>
          <a:ln w="9525">
            <a:noFill/>
            <a:miter lim="800000"/>
            <a:headEnd/>
            <a:tailEnd/>
          </a:ln>
          <a:effectLst/>
        </p:spPr>
        <p:txBody>
          <a:bodyPr>
            <a:spAutoFit/>
          </a:bodyPr>
          <a:lstStyle/>
          <a:p>
            <a:pPr algn="ctr">
              <a:lnSpc>
                <a:spcPct val="115000"/>
              </a:lnSpc>
              <a:spcBef>
                <a:spcPct val="15000"/>
              </a:spcBef>
            </a:pPr>
            <a:r>
              <a:rPr lang="pt-BR" sz="2300" i="1">
                <a:solidFill>
                  <a:srgbClr val="FFFF29"/>
                </a:solidFill>
                <a:latin typeface="Verdana" pitchFamily="34" charset="0"/>
                <a:cs typeface="Arial" charset="0"/>
              </a:rPr>
              <a:t> El amor sincero que hace aflorar sonrisas   en los rostros.</a:t>
            </a:r>
          </a:p>
        </p:txBody>
      </p:sp>
      <p:sp>
        <p:nvSpPr>
          <p:cNvPr id="110599" name="Text Box 7"/>
          <p:cNvSpPr txBox="1">
            <a:spLocks noChangeArrowheads="1"/>
          </p:cNvSpPr>
          <p:nvPr/>
        </p:nvSpPr>
        <p:spPr bwMode="auto">
          <a:xfrm>
            <a:off x="323850" y="4437063"/>
            <a:ext cx="3671888" cy="1023937"/>
          </a:xfrm>
          <a:prstGeom prst="rect">
            <a:avLst/>
          </a:prstGeom>
          <a:noFill/>
          <a:ln w="9525">
            <a:noFill/>
            <a:miter lim="800000"/>
            <a:headEnd/>
            <a:tailEnd/>
          </a:ln>
          <a:effectLst/>
        </p:spPr>
        <p:txBody>
          <a:bodyPr>
            <a:spAutoFit/>
          </a:bodyPr>
          <a:lstStyle/>
          <a:p>
            <a:pPr algn="ctr">
              <a:lnSpc>
                <a:spcPct val="120000"/>
              </a:lnSpc>
              <a:spcBef>
                <a:spcPct val="15000"/>
              </a:spcBef>
            </a:pPr>
            <a:r>
              <a:rPr lang="pt-BR" sz="2400" i="1">
                <a:solidFill>
                  <a:srgbClr val="FFFF29"/>
                </a:solidFill>
                <a:latin typeface="Verdana" pitchFamily="34" charset="0"/>
                <a:cs typeface="Arial" charset="0"/>
              </a:rPr>
              <a:t>En verdad</a:t>
            </a:r>
          </a:p>
          <a:p>
            <a:pPr algn="ctr">
              <a:lnSpc>
                <a:spcPct val="120000"/>
              </a:lnSpc>
              <a:spcBef>
                <a:spcPct val="15000"/>
              </a:spcBef>
            </a:pPr>
            <a:r>
              <a:rPr lang="pt-BR" sz="2400" i="1">
                <a:solidFill>
                  <a:srgbClr val="FFFF29"/>
                </a:solidFill>
                <a:latin typeface="Verdana" pitchFamily="34" charset="0"/>
                <a:cs typeface="Arial" charset="0"/>
              </a:rPr>
              <a:t>hay momentos felices.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0595"/>
                                        </p:tgtEl>
                                        <p:attrNameLst>
                                          <p:attrName>style.visibility</p:attrName>
                                        </p:attrNameLst>
                                      </p:cBhvr>
                                      <p:to>
                                        <p:strVal val="visible"/>
                                      </p:to>
                                    </p:set>
                                    <p:animEffect transition="in" filter="fade">
                                      <p:cBhvr>
                                        <p:cTn id="7" dur="2000"/>
                                        <p:tgtEl>
                                          <p:spTgt spid="11059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10596"/>
                                        </p:tgtEl>
                                        <p:attrNameLst>
                                          <p:attrName>style.visibility</p:attrName>
                                        </p:attrNameLst>
                                      </p:cBhvr>
                                      <p:to>
                                        <p:strVal val="visible"/>
                                      </p:to>
                                    </p:set>
                                    <p:animEffect transition="in" filter="fade">
                                      <p:cBhvr>
                                        <p:cTn id="11" dur="2000"/>
                                        <p:tgtEl>
                                          <p:spTgt spid="110596"/>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10597"/>
                                        </p:tgtEl>
                                        <p:attrNameLst>
                                          <p:attrName>style.visibility</p:attrName>
                                        </p:attrNameLst>
                                      </p:cBhvr>
                                      <p:to>
                                        <p:strVal val="visible"/>
                                      </p:to>
                                    </p:set>
                                    <p:animEffect transition="in" filter="fade">
                                      <p:cBhvr>
                                        <p:cTn id="15" dur="2000"/>
                                        <p:tgtEl>
                                          <p:spTgt spid="110597"/>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110598"/>
                                        </p:tgtEl>
                                        <p:attrNameLst>
                                          <p:attrName>style.visibility</p:attrName>
                                        </p:attrNameLst>
                                      </p:cBhvr>
                                      <p:to>
                                        <p:strVal val="visible"/>
                                      </p:to>
                                    </p:set>
                                    <p:animEffect transition="in" filter="fade">
                                      <p:cBhvr>
                                        <p:cTn id="19" dur="2000"/>
                                        <p:tgtEl>
                                          <p:spTgt spid="110598"/>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110599"/>
                                        </p:tgtEl>
                                        <p:attrNameLst>
                                          <p:attrName>style.visibility</p:attrName>
                                        </p:attrNameLst>
                                      </p:cBhvr>
                                      <p:to>
                                        <p:strVal val="visible"/>
                                      </p:to>
                                    </p:set>
                                    <p:animEffect transition="in" filter="fade">
                                      <p:cBhvr>
                                        <p:cTn id="23" dur="2000"/>
                                        <p:tgtEl>
                                          <p:spTgt spid="1105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6" grpId="0"/>
      <p:bldP spid="110597" grpId="0"/>
      <p:bldP spid="110598" grpId="0"/>
      <p:bldP spid="11059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730" name="Picture 2" descr="grandfather_stanley_armour_dunham"/>
          <p:cNvPicPr>
            <a:picLocks noChangeAspect="1" noChangeArrowheads="1"/>
          </p:cNvPicPr>
          <p:nvPr/>
        </p:nvPicPr>
        <p:blipFill>
          <a:blip r:embed="rId2">
            <a:lum contrast="6000"/>
          </a:blip>
          <a:srcRect/>
          <a:stretch>
            <a:fillRect/>
          </a:stretch>
        </p:blipFill>
        <p:spPr bwMode="auto">
          <a:xfrm>
            <a:off x="4356100" y="0"/>
            <a:ext cx="4787900" cy="6858000"/>
          </a:xfrm>
          <a:prstGeom prst="rect">
            <a:avLst/>
          </a:prstGeom>
          <a:noFill/>
        </p:spPr>
      </p:pic>
      <p:sp>
        <p:nvSpPr>
          <p:cNvPr id="201731" name="Text Box 3"/>
          <p:cNvSpPr txBox="1">
            <a:spLocks noChangeArrowheads="1"/>
          </p:cNvSpPr>
          <p:nvPr/>
        </p:nvSpPr>
        <p:spPr bwMode="auto">
          <a:xfrm>
            <a:off x="179388" y="260350"/>
            <a:ext cx="4105275" cy="1885950"/>
          </a:xfrm>
          <a:prstGeom prst="rect">
            <a:avLst/>
          </a:prstGeom>
          <a:noFill/>
          <a:ln w="9525">
            <a:noFill/>
            <a:miter lim="800000"/>
            <a:headEnd/>
            <a:tailEnd/>
          </a:ln>
          <a:effectLst/>
        </p:spPr>
        <p:txBody>
          <a:bodyPr>
            <a:spAutoFit/>
          </a:bodyPr>
          <a:lstStyle/>
          <a:p>
            <a:pPr algn="ctr">
              <a:lnSpc>
                <a:spcPct val="115000"/>
              </a:lnSpc>
              <a:spcBef>
                <a:spcPct val="15000"/>
              </a:spcBef>
            </a:pPr>
            <a:r>
              <a:rPr lang="pt-BR" sz="2400" i="1">
                <a:solidFill>
                  <a:srgbClr val="FFFF29"/>
                </a:solidFill>
                <a:latin typeface="Verdana" pitchFamily="34" charset="0"/>
                <a:cs typeface="Arial" charset="0"/>
              </a:rPr>
              <a:t>Una infancia amorosa y ordenada en el terreno </a:t>
            </a:r>
          </a:p>
          <a:p>
            <a:pPr algn="ctr">
              <a:lnSpc>
                <a:spcPct val="115000"/>
              </a:lnSpc>
              <a:spcBef>
                <a:spcPct val="15000"/>
              </a:spcBef>
            </a:pPr>
            <a:r>
              <a:rPr lang="pt-BR" sz="2400" i="1">
                <a:solidFill>
                  <a:srgbClr val="FFFF29"/>
                </a:solidFill>
                <a:latin typeface="Verdana" pitchFamily="34" charset="0"/>
                <a:cs typeface="Arial" charset="0"/>
              </a:rPr>
              <a:t>por el cual caminaremos</a:t>
            </a:r>
          </a:p>
          <a:p>
            <a:pPr algn="ctr">
              <a:lnSpc>
                <a:spcPct val="115000"/>
              </a:lnSpc>
              <a:spcBef>
                <a:spcPct val="15000"/>
              </a:spcBef>
            </a:pPr>
            <a:r>
              <a:rPr lang="pt-BR" sz="2400" i="1">
                <a:solidFill>
                  <a:srgbClr val="FFFF29"/>
                </a:solidFill>
                <a:latin typeface="Verdana" pitchFamily="34" charset="0"/>
                <a:cs typeface="Arial" charset="0"/>
              </a:rPr>
              <a:t> hasta la vejéz...</a:t>
            </a:r>
          </a:p>
        </p:txBody>
      </p:sp>
      <p:sp>
        <p:nvSpPr>
          <p:cNvPr id="201734" name="Text Box 6"/>
          <p:cNvSpPr txBox="1">
            <a:spLocks noChangeArrowheads="1"/>
          </p:cNvSpPr>
          <p:nvPr/>
        </p:nvSpPr>
        <p:spPr bwMode="auto">
          <a:xfrm>
            <a:off x="0" y="2565400"/>
            <a:ext cx="4032250" cy="2195513"/>
          </a:xfrm>
          <a:prstGeom prst="rect">
            <a:avLst/>
          </a:prstGeom>
          <a:noFill/>
          <a:ln w="9525">
            <a:noFill/>
            <a:miter lim="800000"/>
            <a:headEnd/>
            <a:tailEnd/>
          </a:ln>
          <a:effectLst/>
        </p:spPr>
        <p:txBody>
          <a:bodyPr>
            <a:spAutoFit/>
          </a:bodyPr>
          <a:lstStyle/>
          <a:p>
            <a:pPr algn="ctr">
              <a:lnSpc>
                <a:spcPct val="115000"/>
              </a:lnSpc>
              <a:spcBef>
                <a:spcPct val="15000"/>
              </a:spcBef>
            </a:pPr>
            <a:r>
              <a:rPr lang="pt-BR" sz="2400" i="1">
                <a:solidFill>
                  <a:srgbClr val="FFFF29"/>
                </a:solidFill>
                <a:latin typeface="Verdana" pitchFamily="34" charset="0"/>
                <a:cs typeface="Arial" charset="0"/>
              </a:rPr>
              <a:t>...y nuestra aventura existencial tendrá más o menos chances a medida que ese terreno sea confiable,</a:t>
            </a:r>
          </a:p>
        </p:txBody>
      </p:sp>
      <p:sp>
        <p:nvSpPr>
          <p:cNvPr id="201735" name="Text Box 7"/>
          <p:cNvSpPr txBox="1">
            <a:spLocks noChangeArrowheads="1"/>
          </p:cNvSpPr>
          <p:nvPr/>
        </p:nvSpPr>
        <p:spPr bwMode="auto">
          <a:xfrm>
            <a:off x="395288" y="5157788"/>
            <a:ext cx="3455987" cy="933450"/>
          </a:xfrm>
          <a:prstGeom prst="rect">
            <a:avLst/>
          </a:prstGeom>
          <a:noFill/>
          <a:ln w="9525">
            <a:noFill/>
            <a:miter lim="800000"/>
            <a:headEnd/>
            <a:tailEnd/>
          </a:ln>
          <a:effectLst/>
        </p:spPr>
        <p:txBody>
          <a:bodyPr>
            <a:spAutoFit/>
          </a:bodyPr>
          <a:lstStyle/>
          <a:p>
            <a:pPr algn="ctr">
              <a:lnSpc>
                <a:spcPct val="115000"/>
              </a:lnSpc>
              <a:spcBef>
                <a:spcPct val="15000"/>
              </a:spcBef>
            </a:pPr>
            <a:r>
              <a:rPr lang="pt-BR" sz="2400" i="1">
                <a:solidFill>
                  <a:srgbClr val="FFFF29"/>
                </a:solidFill>
                <a:latin typeface="Verdana" pitchFamily="34" charset="0"/>
                <a:cs typeface="Arial" charset="0"/>
              </a:rPr>
              <a:t>escribió cierta vez una poetisa.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01731"/>
                                        </p:tgtEl>
                                        <p:attrNameLst>
                                          <p:attrName>style.visibility</p:attrName>
                                        </p:attrNameLst>
                                      </p:cBhvr>
                                      <p:to>
                                        <p:strVal val="visible"/>
                                      </p:to>
                                    </p:set>
                                    <p:animEffect transition="in" filter="fade">
                                      <p:cBhvr>
                                        <p:cTn id="7" dur="2000"/>
                                        <p:tgtEl>
                                          <p:spTgt spid="201731"/>
                                        </p:tgtEl>
                                      </p:cBhvr>
                                    </p:animEffect>
                                  </p:childTnLst>
                                </p:cTn>
                              </p:par>
                            </p:childTnLst>
                          </p:cTn>
                        </p:par>
                        <p:par>
                          <p:cTn id="8" fill="hold">
                            <p:stCondLst>
                              <p:cond delay="52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201734"/>
                                        </p:tgtEl>
                                        <p:attrNameLst>
                                          <p:attrName>style.visibility</p:attrName>
                                        </p:attrNameLst>
                                      </p:cBhvr>
                                      <p:to>
                                        <p:strVal val="visible"/>
                                      </p:to>
                                    </p:set>
                                    <p:animEffect transition="in" filter="fade">
                                      <p:cBhvr>
                                        <p:cTn id="11" dur="2000"/>
                                        <p:tgtEl>
                                          <p:spTgt spid="201734"/>
                                        </p:tgtEl>
                                      </p:cBhvr>
                                    </p:animEffect>
                                  </p:childTnLst>
                                </p:cTn>
                              </p:par>
                            </p:childTnLst>
                          </p:cTn>
                        </p:par>
                        <p:par>
                          <p:cTn id="12" fill="hold">
                            <p:stCondLst>
                              <p:cond delay="10600"/>
                            </p:stCondLst>
                            <p:childTnLst>
                              <p:par>
                                <p:cTn id="13" presetID="10" presetClass="entr" presetSubtype="0" fill="hold" grpId="0" nodeType="afterEffect">
                                  <p:stCondLst>
                                    <p:cond delay="1500"/>
                                  </p:stCondLst>
                                  <p:childTnLst>
                                    <p:set>
                                      <p:cBhvr>
                                        <p:cTn id="14" dur="1" fill="hold">
                                          <p:stCondLst>
                                            <p:cond delay="0"/>
                                          </p:stCondLst>
                                        </p:cTn>
                                        <p:tgtEl>
                                          <p:spTgt spid="201735"/>
                                        </p:tgtEl>
                                        <p:attrNameLst>
                                          <p:attrName>style.visibility</p:attrName>
                                        </p:attrNameLst>
                                      </p:cBhvr>
                                      <p:to>
                                        <p:strVal val="visible"/>
                                      </p:to>
                                    </p:set>
                                    <p:animEffect transition="in" filter="fade">
                                      <p:cBhvr>
                                        <p:cTn id="15" dur="1000"/>
                                        <p:tgtEl>
                                          <p:spTgt spid="201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31" grpId="0"/>
      <p:bldP spid="201734" grpId="0"/>
      <p:bldP spid="20173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3778" name="Picture 2" descr="grandfather_stanley_armour_dunham"/>
          <p:cNvPicPr>
            <a:picLocks noChangeAspect="1" noChangeArrowheads="1"/>
          </p:cNvPicPr>
          <p:nvPr/>
        </p:nvPicPr>
        <p:blipFill>
          <a:blip r:embed="rId2">
            <a:lum contrast="6000"/>
          </a:blip>
          <a:srcRect/>
          <a:stretch>
            <a:fillRect/>
          </a:stretch>
        </p:blipFill>
        <p:spPr bwMode="auto">
          <a:xfrm>
            <a:off x="4284663" y="0"/>
            <a:ext cx="4859337" cy="6858000"/>
          </a:xfrm>
          <a:prstGeom prst="rect">
            <a:avLst/>
          </a:prstGeom>
          <a:noFill/>
        </p:spPr>
      </p:pic>
      <p:sp>
        <p:nvSpPr>
          <p:cNvPr id="203781" name="Text Box 5"/>
          <p:cNvSpPr txBox="1">
            <a:spLocks noChangeArrowheads="1"/>
          </p:cNvSpPr>
          <p:nvPr/>
        </p:nvSpPr>
        <p:spPr bwMode="auto">
          <a:xfrm>
            <a:off x="468313" y="2565400"/>
            <a:ext cx="3455987" cy="2195513"/>
          </a:xfrm>
          <a:prstGeom prst="rect">
            <a:avLst/>
          </a:prstGeom>
          <a:noFill/>
          <a:ln w="9525">
            <a:noFill/>
            <a:miter lim="800000"/>
            <a:headEnd/>
            <a:tailEnd/>
          </a:ln>
          <a:effectLst/>
        </p:spPr>
        <p:txBody>
          <a:bodyPr>
            <a:spAutoFit/>
          </a:bodyPr>
          <a:lstStyle/>
          <a:p>
            <a:pPr algn="ctr">
              <a:lnSpc>
                <a:spcPct val="115000"/>
              </a:lnSpc>
              <a:spcBef>
                <a:spcPct val="15000"/>
              </a:spcBef>
            </a:pPr>
            <a:r>
              <a:rPr lang="pt-BR" sz="2400" i="1">
                <a:solidFill>
                  <a:srgbClr val="FFFF29"/>
                </a:solidFill>
                <a:latin typeface="Verdana" pitchFamily="34" charset="0"/>
              </a:rPr>
              <a:t>Una infancia amorosa y ordenada en el terreno por el cual caminaremos hasta la vejéz...</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03781"/>
                                        </p:tgtEl>
                                        <p:attrNameLst>
                                          <p:attrName>style.visibility</p:attrName>
                                        </p:attrNameLst>
                                      </p:cBhvr>
                                      <p:to>
                                        <p:strVal val="visible"/>
                                      </p:to>
                                    </p:set>
                                    <p:animEffect transition="in" filter="fade">
                                      <p:cBhvr>
                                        <p:cTn id="7" dur="2000"/>
                                        <p:tgtEl>
                                          <p:spTgt spid="2037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8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3538" name="Picture 2" descr="copy-of-barak-and-mother-small"/>
          <p:cNvPicPr>
            <a:picLocks noChangeAspect="1" noChangeArrowheads="1"/>
          </p:cNvPicPr>
          <p:nvPr/>
        </p:nvPicPr>
        <p:blipFill>
          <a:blip r:embed="rId2"/>
          <a:srcRect t="1181"/>
          <a:stretch>
            <a:fillRect/>
          </a:stretch>
        </p:blipFill>
        <p:spPr bwMode="auto">
          <a:xfrm>
            <a:off x="0" y="0"/>
            <a:ext cx="4859338" cy="6858000"/>
          </a:xfrm>
          <a:prstGeom prst="rect">
            <a:avLst/>
          </a:prstGeom>
          <a:noFill/>
        </p:spPr>
      </p:pic>
      <p:sp>
        <p:nvSpPr>
          <p:cNvPr id="193539" name="Text Box 3"/>
          <p:cNvSpPr txBox="1">
            <a:spLocks noChangeArrowheads="1"/>
          </p:cNvSpPr>
          <p:nvPr/>
        </p:nvSpPr>
        <p:spPr bwMode="auto">
          <a:xfrm>
            <a:off x="5262563" y="1976438"/>
            <a:ext cx="3455987" cy="860425"/>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Ann con sus veintitantos años</a:t>
            </a:r>
          </a:p>
        </p:txBody>
      </p:sp>
      <p:sp>
        <p:nvSpPr>
          <p:cNvPr id="193540" name="Text Box 4"/>
          <p:cNvSpPr txBox="1">
            <a:spLocks noChangeArrowheads="1"/>
          </p:cNvSpPr>
          <p:nvPr/>
        </p:nvSpPr>
        <p:spPr bwMode="auto">
          <a:xfrm>
            <a:off x="5183188" y="3357563"/>
            <a:ext cx="3960812" cy="300355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mantiene el frescor    del entusiasmo </a:t>
            </a:r>
          </a:p>
          <a:p>
            <a:pPr algn="ctr">
              <a:lnSpc>
                <a:spcPct val="105000"/>
              </a:lnSpc>
              <a:spcBef>
                <a:spcPct val="15000"/>
              </a:spcBef>
            </a:pPr>
            <a:r>
              <a:rPr lang="pt-BR" sz="2400" i="1">
                <a:solidFill>
                  <a:srgbClr val="FFFF29"/>
                </a:solidFill>
                <a:latin typeface="Verdana" pitchFamily="34" charset="0"/>
                <a:cs typeface="Arial" charset="0"/>
              </a:rPr>
              <a:t>que   le hace ver </a:t>
            </a:r>
          </a:p>
          <a:p>
            <a:pPr algn="ctr">
              <a:lnSpc>
                <a:spcPct val="105000"/>
              </a:lnSpc>
              <a:spcBef>
                <a:spcPct val="15000"/>
              </a:spcBef>
            </a:pPr>
            <a:r>
              <a:rPr lang="pt-BR" sz="2400" i="1">
                <a:solidFill>
                  <a:srgbClr val="FFFF29"/>
                </a:solidFill>
                <a:latin typeface="Verdana" pitchFamily="34" charset="0"/>
                <a:cs typeface="Arial" charset="0"/>
              </a:rPr>
              <a:t>a la vida       </a:t>
            </a:r>
          </a:p>
          <a:p>
            <a:pPr algn="ctr">
              <a:lnSpc>
                <a:spcPct val="105000"/>
              </a:lnSpc>
              <a:spcBef>
                <a:spcPct val="15000"/>
              </a:spcBef>
            </a:pPr>
            <a:r>
              <a:rPr lang="pt-BR" sz="2400" i="1">
                <a:solidFill>
                  <a:srgbClr val="FFFF29"/>
                </a:solidFill>
                <a:latin typeface="Verdana" pitchFamily="34" charset="0"/>
                <a:cs typeface="Arial" charset="0"/>
              </a:rPr>
              <a:t>como un océano </a:t>
            </a:r>
          </a:p>
          <a:p>
            <a:pPr algn="ctr">
              <a:lnSpc>
                <a:spcPct val="105000"/>
              </a:lnSpc>
              <a:spcBef>
                <a:spcPct val="15000"/>
              </a:spcBef>
            </a:pPr>
            <a:r>
              <a:rPr lang="pt-BR" sz="2400" i="1">
                <a:solidFill>
                  <a:srgbClr val="FFFF29"/>
                </a:solidFill>
                <a:latin typeface="Verdana" pitchFamily="34" charset="0"/>
                <a:cs typeface="Arial" charset="0"/>
              </a:rPr>
              <a:t>de oportunidades positivas.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3538"/>
                                        </p:tgtEl>
                                        <p:attrNameLst>
                                          <p:attrName>style.visibility</p:attrName>
                                        </p:attrNameLst>
                                      </p:cBhvr>
                                      <p:to>
                                        <p:strVal val="visible"/>
                                      </p:to>
                                    </p:set>
                                    <p:animEffect transition="in" filter="fade">
                                      <p:cBhvr>
                                        <p:cTn id="7" dur="2000"/>
                                        <p:tgtEl>
                                          <p:spTgt spid="19353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93539"/>
                                        </p:tgtEl>
                                        <p:attrNameLst>
                                          <p:attrName>style.visibility</p:attrName>
                                        </p:attrNameLst>
                                      </p:cBhvr>
                                      <p:to>
                                        <p:strVal val="visible"/>
                                      </p:to>
                                    </p:set>
                                    <p:animEffect transition="in" filter="fade">
                                      <p:cBhvr>
                                        <p:cTn id="11" dur="2000"/>
                                        <p:tgtEl>
                                          <p:spTgt spid="193539"/>
                                        </p:tgtEl>
                                      </p:cBhvr>
                                    </p:animEffect>
                                  </p:childTnLst>
                                </p:cTn>
                              </p:par>
                            </p:childTnLst>
                          </p:cTn>
                        </p:par>
                        <p:par>
                          <p:cTn id="12" fill="hold">
                            <p:stCondLst>
                              <p:cond delay="40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193540"/>
                                        </p:tgtEl>
                                        <p:attrNameLst>
                                          <p:attrName>style.visibility</p:attrName>
                                        </p:attrNameLst>
                                      </p:cBhvr>
                                      <p:to>
                                        <p:strVal val="visible"/>
                                      </p:to>
                                    </p:set>
                                    <p:animEffect transition="in" filter="fade">
                                      <p:cBhvr>
                                        <p:cTn id="15" dur="2000"/>
                                        <p:tgtEl>
                                          <p:spTgt spid="193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p:bldP spid="19354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7" name="Picture 3" descr="copy-of-barak-and-mother-small"/>
          <p:cNvPicPr>
            <a:picLocks noChangeAspect="1" noChangeArrowheads="1"/>
          </p:cNvPicPr>
          <p:nvPr/>
        </p:nvPicPr>
        <p:blipFill>
          <a:blip r:embed="rId2"/>
          <a:srcRect t="1181"/>
          <a:stretch>
            <a:fillRect/>
          </a:stretch>
        </p:blipFill>
        <p:spPr bwMode="auto">
          <a:xfrm>
            <a:off x="0" y="0"/>
            <a:ext cx="4427538" cy="6858000"/>
          </a:xfrm>
          <a:prstGeom prst="rect">
            <a:avLst/>
          </a:prstGeom>
          <a:noFill/>
        </p:spPr>
      </p:pic>
      <p:sp>
        <p:nvSpPr>
          <p:cNvPr id="144389" name="Text Box 5"/>
          <p:cNvSpPr txBox="1">
            <a:spLocks noChangeArrowheads="1"/>
          </p:cNvSpPr>
          <p:nvPr/>
        </p:nvSpPr>
        <p:spPr bwMode="auto">
          <a:xfrm>
            <a:off x="5003800" y="260350"/>
            <a:ext cx="3960813" cy="173990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Sabe que el fracaso  </a:t>
            </a:r>
          </a:p>
          <a:p>
            <a:pPr algn="ctr">
              <a:lnSpc>
                <a:spcPct val="105000"/>
              </a:lnSpc>
              <a:spcBef>
                <a:spcPct val="15000"/>
              </a:spcBef>
            </a:pPr>
            <a:r>
              <a:rPr lang="pt-BR" sz="2400" i="1">
                <a:solidFill>
                  <a:srgbClr val="FFFF29"/>
                </a:solidFill>
                <a:latin typeface="Verdana" pitchFamily="34" charset="0"/>
                <a:cs typeface="Arial" charset="0"/>
              </a:rPr>
              <a:t>de un amor </a:t>
            </a:r>
          </a:p>
          <a:p>
            <a:pPr algn="ctr">
              <a:lnSpc>
                <a:spcPct val="105000"/>
              </a:lnSpc>
              <a:spcBef>
                <a:spcPct val="15000"/>
              </a:spcBef>
            </a:pPr>
            <a:r>
              <a:rPr lang="pt-BR" sz="2400" i="1">
                <a:solidFill>
                  <a:srgbClr val="FFFF29"/>
                </a:solidFill>
                <a:latin typeface="Verdana" pitchFamily="34" charset="0"/>
                <a:cs typeface="Arial" charset="0"/>
              </a:rPr>
              <a:t>no es el fracaso del Amor</a:t>
            </a:r>
          </a:p>
        </p:txBody>
      </p:sp>
      <p:sp>
        <p:nvSpPr>
          <p:cNvPr id="144391" name="Text Box 7"/>
          <p:cNvSpPr txBox="1">
            <a:spLocks noChangeArrowheads="1"/>
          </p:cNvSpPr>
          <p:nvPr/>
        </p:nvSpPr>
        <p:spPr bwMode="auto">
          <a:xfrm>
            <a:off x="5003800" y="2420938"/>
            <a:ext cx="3960813"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Y el fracaso de  un matrimonio, no es el fracaso del matrimonio.</a:t>
            </a:r>
          </a:p>
        </p:txBody>
      </p:sp>
      <p:sp>
        <p:nvSpPr>
          <p:cNvPr id="144392" name="Text Box 8"/>
          <p:cNvSpPr txBox="1">
            <a:spLocks noChangeArrowheads="1"/>
          </p:cNvSpPr>
          <p:nvPr/>
        </p:nvSpPr>
        <p:spPr bwMode="auto">
          <a:xfrm>
            <a:off x="5795963" y="4652963"/>
            <a:ext cx="2735262"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Y ella se enamora nuevamente.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4389"/>
                                        </p:tgtEl>
                                        <p:attrNameLst>
                                          <p:attrName>style.visibility</p:attrName>
                                        </p:attrNameLst>
                                      </p:cBhvr>
                                      <p:to>
                                        <p:strVal val="visible"/>
                                      </p:to>
                                    </p:set>
                                    <p:animEffect transition="in" filter="fade">
                                      <p:cBhvr>
                                        <p:cTn id="7" dur="2000"/>
                                        <p:tgtEl>
                                          <p:spTgt spid="14438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44391"/>
                                        </p:tgtEl>
                                        <p:attrNameLst>
                                          <p:attrName>style.visibility</p:attrName>
                                        </p:attrNameLst>
                                      </p:cBhvr>
                                      <p:to>
                                        <p:strVal val="visible"/>
                                      </p:to>
                                    </p:set>
                                    <p:animEffect transition="in" filter="fade">
                                      <p:cBhvr>
                                        <p:cTn id="11" dur="2000"/>
                                        <p:tgtEl>
                                          <p:spTgt spid="144391"/>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44392"/>
                                        </p:tgtEl>
                                        <p:attrNameLst>
                                          <p:attrName>style.visibility</p:attrName>
                                        </p:attrNameLst>
                                      </p:cBhvr>
                                      <p:to>
                                        <p:strVal val="visible"/>
                                      </p:to>
                                    </p:set>
                                    <p:animEffect transition="in" filter="fade">
                                      <p:cBhvr>
                                        <p:cTn id="15" dur="2000"/>
                                        <p:tgtEl>
                                          <p:spTgt spid="144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9" grpId="0"/>
      <p:bldP spid="144391" grpId="0"/>
      <p:bldP spid="14439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copy-of-barak-and-mother-small"/>
          <p:cNvPicPr>
            <a:picLocks noChangeAspect="1" noChangeArrowheads="1"/>
          </p:cNvPicPr>
          <p:nvPr/>
        </p:nvPicPr>
        <p:blipFill>
          <a:blip r:embed="rId2"/>
          <a:srcRect t="1181"/>
          <a:stretch>
            <a:fillRect/>
          </a:stretch>
        </p:blipFill>
        <p:spPr bwMode="auto">
          <a:xfrm>
            <a:off x="0" y="0"/>
            <a:ext cx="4356100" cy="6858000"/>
          </a:xfrm>
          <a:prstGeom prst="rect">
            <a:avLst/>
          </a:prstGeom>
          <a:noFill/>
        </p:spPr>
      </p:pic>
      <p:sp>
        <p:nvSpPr>
          <p:cNvPr id="167939" name="Text Box 3"/>
          <p:cNvSpPr txBox="1">
            <a:spLocks noChangeArrowheads="1"/>
          </p:cNvSpPr>
          <p:nvPr/>
        </p:nvSpPr>
        <p:spPr bwMode="auto">
          <a:xfrm>
            <a:off x="5148263" y="692150"/>
            <a:ext cx="3455987" cy="915988"/>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Todos los días </a:t>
            </a:r>
          </a:p>
          <a:p>
            <a:pPr algn="ctr">
              <a:lnSpc>
                <a:spcPct val="105000"/>
              </a:lnSpc>
              <a:spcBef>
                <a:spcPct val="15000"/>
              </a:spcBef>
            </a:pPr>
            <a:r>
              <a:rPr lang="pt-BR" sz="2400" i="1">
                <a:solidFill>
                  <a:srgbClr val="FFFF29"/>
                </a:solidFill>
                <a:latin typeface="Verdana" pitchFamily="34" charset="0"/>
                <a:cs typeface="Arial" charset="0"/>
              </a:rPr>
              <a:t>tienen su história.</a:t>
            </a:r>
          </a:p>
        </p:txBody>
      </p:sp>
      <p:sp>
        <p:nvSpPr>
          <p:cNvPr id="167940" name="Text Box 4"/>
          <p:cNvSpPr txBox="1">
            <a:spLocks noChangeArrowheads="1"/>
          </p:cNvSpPr>
          <p:nvPr/>
        </p:nvSpPr>
        <p:spPr bwMode="auto">
          <a:xfrm>
            <a:off x="5233988" y="2800350"/>
            <a:ext cx="3297237" cy="3317875"/>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Cuando un nuevo amor florece, </a:t>
            </a:r>
          </a:p>
          <a:p>
            <a:pPr algn="ctr">
              <a:lnSpc>
                <a:spcPct val="105000"/>
              </a:lnSpc>
              <a:spcBef>
                <a:spcPct val="15000"/>
              </a:spcBef>
            </a:pPr>
            <a:endParaRPr lang="pt-BR" sz="100" i="1">
              <a:solidFill>
                <a:srgbClr val="FFFF29"/>
              </a:solidFill>
              <a:latin typeface="Verdana" pitchFamily="34" charset="0"/>
              <a:cs typeface="Arial" charset="0"/>
            </a:endParaRPr>
          </a:p>
          <a:p>
            <a:pPr algn="ctr">
              <a:lnSpc>
                <a:spcPct val="105000"/>
              </a:lnSpc>
              <a:spcBef>
                <a:spcPct val="15000"/>
              </a:spcBef>
            </a:pPr>
            <a:r>
              <a:rPr lang="pt-BR" sz="2400" i="1">
                <a:solidFill>
                  <a:srgbClr val="FFFF29"/>
                </a:solidFill>
                <a:latin typeface="Verdana" pitchFamily="34" charset="0"/>
                <a:cs typeface="Arial" charset="0"/>
              </a:rPr>
              <a:t>el sol aparece    mas bello en el cielo, </a:t>
            </a:r>
          </a:p>
          <a:p>
            <a:pPr algn="ctr">
              <a:lnSpc>
                <a:spcPct val="105000"/>
              </a:lnSpc>
              <a:spcBef>
                <a:spcPct val="15000"/>
              </a:spcBef>
            </a:pPr>
            <a:endParaRPr lang="pt-BR" sz="100" i="1">
              <a:solidFill>
                <a:srgbClr val="FFFF29"/>
              </a:solidFill>
              <a:latin typeface="Verdana" pitchFamily="34" charset="0"/>
              <a:cs typeface="Arial" charset="0"/>
            </a:endParaRPr>
          </a:p>
          <a:p>
            <a:pPr algn="ctr">
              <a:lnSpc>
                <a:spcPct val="105000"/>
              </a:lnSpc>
              <a:spcBef>
                <a:spcPct val="15000"/>
              </a:spcBef>
            </a:pPr>
            <a:r>
              <a:rPr lang="pt-BR" sz="2400" i="1">
                <a:solidFill>
                  <a:srgbClr val="FFFF29"/>
                </a:solidFill>
                <a:latin typeface="Verdana" pitchFamily="34" charset="0"/>
                <a:cs typeface="Arial" charset="0"/>
              </a:rPr>
              <a:t>Y los colores del día nacen con un brilllo diferente.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7939"/>
                                        </p:tgtEl>
                                        <p:attrNameLst>
                                          <p:attrName>style.visibility</p:attrName>
                                        </p:attrNameLst>
                                      </p:cBhvr>
                                      <p:to>
                                        <p:strVal val="visible"/>
                                      </p:to>
                                    </p:set>
                                    <p:animEffect transition="in" filter="fade">
                                      <p:cBhvr>
                                        <p:cTn id="7" dur="2000"/>
                                        <p:tgtEl>
                                          <p:spTgt spid="167939"/>
                                        </p:tgtEl>
                                      </p:cBhvr>
                                    </p:animEffect>
                                  </p:childTnLst>
                                </p:cTn>
                              </p:par>
                            </p:childTnLst>
                          </p:cTn>
                        </p:par>
                        <p:par>
                          <p:cTn id="8" fill="hold">
                            <p:stCondLst>
                              <p:cond delay="20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167940"/>
                                        </p:tgtEl>
                                        <p:attrNameLst>
                                          <p:attrName>style.visibility</p:attrName>
                                        </p:attrNameLst>
                                      </p:cBhvr>
                                      <p:to>
                                        <p:strVal val="visible"/>
                                      </p:to>
                                    </p:set>
                                    <p:animEffect transition="in" filter="fade">
                                      <p:cBhvr>
                                        <p:cTn id="11" dur="2000"/>
                                        <p:tgtEl>
                                          <p:spTgt spid="167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9" grpId="0"/>
      <p:bldP spid="16794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copy-of-barak-and-mother-small"/>
          <p:cNvPicPr>
            <a:picLocks noChangeAspect="1" noChangeArrowheads="1"/>
          </p:cNvPicPr>
          <p:nvPr/>
        </p:nvPicPr>
        <p:blipFill>
          <a:blip r:embed="rId2"/>
          <a:srcRect t="1181"/>
          <a:stretch>
            <a:fillRect/>
          </a:stretch>
        </p:blipFill>
        <p:spPr bwMode="auto">
          <a:xfrm>
            <a:off x="0" y="0"/>
            <a:ext cx="4572000" cy="6858000"/>
          </a:xfrm>
          <a:prstGeom prst="rect">
            <a:avLst/>
          </a:prstGeom>
          <a:noFill/>
        </p:spPr>
      </p:pic>
      <p:sp>
        <p:nvSpPr>
          <p:cNvPr id="169987" name="Text Box 3"/>
          <p:cNvSpPr txBox="1">
            <a:spLocks noChangeArrowheads="1"/>
          </p:cNvSpPr>
          <p:nvPr/>
        </p:nvSpPr>
        <p:spPr bwMode="auto">
          <a:xfrm>
            <a:off x="5292725" y="0"/>
            <a:ext cx="3240088" cy="2671763"/>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y en 1967</a:t>
            </a:r>
          </a:p>
          <a:p>
            <a:pPr algn="ctr">
              <a:lnSpc>
                <a:spcPct val="105000"/>
              </a:lnSpc>
              <a:spcBef>
                <a:spcPct val="15000"/>
              </a:spcBef>
            </a:pPr>
            <a:endParaRPr lang="pt-BR" sz="300" i="1">
              <a:solidFill>
                <a:srgbClr val="FFFF29"/>
              </a:solidFill>
              <a:latin typeface="Verdana" pitchFamily="34" charset="0"/>
              <a:cs typeface="Arial" charset="0"/>
            </a:endParaRPr>
          </a:p>
          <a:p>
            <a:pPr algn="ctr">
              <a:lnSpc>
                <a:spcPct val="105000"/>
              </a:lnSpc>
              <a:spcBef>
                <a:spcPct val="15000"/>
              </a:spcBef>
            </a:pPr>
            <a:r>
              <a:rPr lang="pt-BR" sz="2400" i="1">
                <a:solidFill>
                  <a:srgbClr val="FFFF29"/>
                </a:solidFill>
                <a:latin typeface="Verdana" pitchFamily="34" charset="0"/>
                <a:cs typeface="Arial" charset="0"/>
              </a:rPr>
              <a:t>en el verdor </a:t>
            </a:r>
          </a:p>
          <a:p>
            <a:pPr algn="ctr">
              <a:lnSpc>
                <a:spcPct val="105000"/>
              </a:lnSpc>
              <a:spcBef>
                <a:spcPct val="15000"/>
              </a:spcBef>
            </a:pPr>
            <a:r>
              <a:rPr lang="pt-BR" sz="2400" i="1">
                <a:solidFill>
                  <a:srgbClr val="FFFF29"/>
                </a:solidFill>
                <a:latin typeface="Verdana" pitchFamily="34" charset="0"/>
                <a:cs typeface="Arial" charset="0"/>
              </a:rPr>
              <a:t>de sus veinticinco años de edad</a:t>
            </a:r>
          </a:p>
          <a:p>
            <a:pPr algn="ctr">
              <a:lnSpc>
                <a:spcPct val="105000"/>
              </a:lnSpc>
              <a:spcBef>
                <a:spcPct val="15000"/>
              </a:spcBef>
            </a:pPr>
            <a:endParaRPr lang="pt-BR" sz="300" i="1">
              <a:solidFill>
                <a:srgbClr val="FFFF29"/>
              </a:solidFill>
              <a:latin typeface="Verdana" pitchFamily="34" charset="0"/>
              <a:cs typeface="Arial" charset="0"/>
            </a:endParaRPr>
          </a:p>
          <a:p>
            <a:pPr algn="ctr">
              <a:lnSpc>
                <a:spcPct val="105000"/>
              </a:lnSpc>
              <a:spcBef>
                <a:spcPct val="15000"/>
              </a:spcBef>
            </a:pPr>
            <a:r>
              <a:rPr lang="pt-BR" sz="2400" i="1">
                <a:solidFill>
                  <a:srgbClr val="FFFF29"/>
                </a:solidFill>
                <a:latin typeface="Verdana" pitchFamily="34" charset="0"/>
                <a:cs typeface="Arial" charset="0"/>
              </a:rPr>
              <a:t>Ann decide casarse nuevamente.</a:t>
            </a:r>
          </a:p>
        </p:txBody>
      </p:sp>
      <p:sp>
        <p:nvSpPr>
          <p:cNvPr id="169989" name="Text Box 5"/>
          <p:cNvSpPr txBox="1">
            <a:spLocks noChangeArrowheads="1"/>
          </p:cNvSpPr>
          <p:nvPr/>
        </p:nvSpPr>
        <p:spPr bwMode="auto">
          <a:xfrm>
            <a:off x="5364163" y="2781300"/>
            <a:ext cx="3529012" cy="17541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En breve,                      el destino</a:t>
            </a:r>
          </a:p>
          <a:p>
            <a:pPr algn="ctr">
              <a:lnSpc>
                <a:spcPct val="110000"/>
              </a:lnSpc>
              <a:spcBef>
                <a:spcPct val="15000"/>
              </a:spcBef>
            </a:pPr>
            <a:r>
              <a:rPr lang="pt-BR" sz="2400" i="1">
                <a:solidFill>
                  <a:srgbClr val="FFFF29"/>
                </a:solidFill>
                <a:latin typeface="Verdana" pitchFamily="34" charset="0"/>
                <a:cs typeface="Arial" charset="0"/>
              </a:rPr>
              <a:t> le sonreirá nuevamente.</a:t>
            </a:r>
          </a:p>
        </p:txBody>
      </p:sp>
      <p:sp>
        <p:nvSpPr>
          <p:cNvPr id="169990" name="Text Box 6"/>
          <p:cNvSpPr txBox="1">
            <a:spLocks noChangeArrowheads="1"/>
          </p:cNvSpPr>
          <p:nvPr/>
        </p:nvSpPr>
        <p:spPr bwMode="auto">
          <a:xfrm>
            <a:off x="4708525" y="4797425"/>
            <a:ext cx="4435475"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Y la maternidad pasará suavemente las manos por sobre su cabeza por segunda vez...</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69987"/>
                                        </p:tgtEl>
                                        <p:attrNameLst>
                                          <p:attrName>style.visibility</p:attrName>
                                        </p:attrNameLst>
                                      </p:cBhvr>
                                      <p:to>
                                        <p:strVal val="visible"/>
                                      </p:to>
                                    </p:set>
                                    <p:animEffect transition="in" filter="fade">
                                      <p:cBhvr>
                                        <p:cTn id="7" dur="2000"/>
                                        <p:tgtEl>
                                          <p:spTgt spid="169987"/>
                                        </p:tgtEl>
                                      </p:cBhvr>
                                    </p:animEffect>
                                  </p:childTnLst>
                                </p:cTn>
                              </p:par>
                            </p:childTnLst>
                          </p:cTn>
                        </p:par>
                        <p:par>
                          <p:cTn id="8" fill="hold">
                            <p:stCondLst>
                              <p:cond delay="5400"/>
                            </p:stCondLst>
                            <p:childTnLst>
                              <p:par>
                                <p:cTn id="9" presetID="10" presetClass="entr" presetSubtype="0" fill="hold" grpId="0" nodeType="afterEffect">
                                  <p:stCondLst>
                                    <p:cond delay="0"/>
                                  </p:stCondLst>
                                  <p:childTnLst>
                                    <p:set>
                                      <p:cBhvr>
                                        <p:cTn id="10" dur="1" fill="hold">
                                          <p:stCondLst>
                                            <p:cond delay="0"/>
                                          </p:stCondLst>
                                        </p:cTn>
                                        <p:tgtEl>
                                          <p:spTgt spid="169989"/>
                                        </p:tgtEl>
                                        <p:attrNameLst>
                                          <p:attrName>style.visibility</p:attrName>
                                        </p:attrNameLst>
                                      </p:cBhvr>
                                      <p:to>
                                        <p:strVal val="visible"/>
                                      </p:to>
                                    </p:set>
                                    <p:animEffect transition="in" filter="fade">
                                      <p:cBhvr>
                                        <p:cTn id="11" dur="2000"/>
                                        <p:tgtEl>
                                          <p:spTgt spid="169989"/>
                                        </p:tgtEl>
                                      </p:cBhvr>
                                    </p:animEffect>
                                  </p:childTnLst>
                                </p:cTn>
                              </p:par>
                            </p:childTnLst>
                          </p:cTn>
                        </p:par>
                        <p:par>
                          <p:cTn id="12" fill="hold">
                            <p:stCondLst>
                              <p:cond delay="74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169990"/>
                                        </p:tgtEl>
                                        <p:attrNameLst>
                                          <p:attrName>style.visibility</p:attrName>
                                        </p:attrNameLst>
                                      </p:cBhvr>
                                      <p:to>
                                        <p:strVal val="visible"/>
                                      </p:to>
                                    </p:set>
                                    <p:animEffect transition="in" filter="fade">
                                      <p:cBhvr>
                                        <p:cTn id="15" dur="2000"/>
                                        <p:tgtEl>
                                          <p:spTgt spid="1699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p:bldP spid="169989" grpId="0"/>
      <p:bldP spid="16999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3" name="Picture 3" descr="roses 3"/>
          <p:cNvPicPr>
            <a:picLocks noChangeAspect="1" noChangeArrowheads="1"/>
          </p:cNvPicPr>
          <p:nvPr/>
        </p:nvPicPr>
        <p:blipFill>
          <a:blip r:embed="rId2"/>
          <a:srcRect l="4730" t="1364" r="4730" b="2826"/>
          <a:stretch>
            <a:fillRect/>
          </a:stretch>
        </p:blipFill>
        <p:spPr bwMode="auto">
          <a:xfrm>
            <a:off x="0" y="0"/>
            <a:ext cx="4211638" cy="4321175"/>
          </a:xfrm>
          <a:prstGeom prst="rect">
            <a:avLst/>
          </a:prstGeom>
          <a:noFill/>
        </p:spPr>
      </p:pic>
      <p:sp>
        <p:nvSpPr>
          <p:cNvPr id="163844" name="Text Box 4"/>
          <p:cNvSpPr txBox="1">
            <a:spLocks noChangeArrowheads="1"/>
          </p:cNvSpPr>
          <p:nvPr/>
        </p:nvSpPr>
        <p:spPr bwMode="auto">
          <a:xfrm>
            <a:off x="5148263" y="333375"/>
            <a:ext cx="3455987"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El 15 de agosto de 1970 nace              su hija</a:t>
            </a:r>
          </a:p>
        </p:txBody>
      </p:sp>
      <p:sp>
        <p:nvSpPr>
          <p:cNvPr id="163846" name="Text Box 6"/>
          <p:cNvSpPr txBox="1">
            <a:spLocks noChangeArrowheads="1"/>
          </p:cNvSpPr>
          <p:nvPr/>
        </p:nvSpPr>
        <p:spPr bwMode="auto">
          <a:xfrm>
            <a:off x="5292725" y="1989138"/>
            <a:ext cx="2879725" cy="895350"/>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que recibe el           nombre de Maya.</a:t>
            </a:r>
          </a:p>
        </p:txBody>
      </p:sp>
      <p:sp>
        <p:nvSpPr>
          <p:cNvPr id="163847" name="Text Box 7"/>
          <p:cNvSpPr txBox="1">
            <a:spLocks noChangeArrowheads="1"/>
          </p:cNvSpPr>
          <p:nvPr/>
        </p:nvSpPr>
        <p:spPr bwMode="auto">
          <a:xfrm>
            <a:off x="4572000" y="2708275"/>
            <a:ext cx="4248150" cy="290353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Escribió cierta vez un poeta, que los ojos  de las madres continuan   brilllando en la penumbra de la noche aun despues que todas las luces se apagan</a:t>
            </a:r>
          </a:p>
        </p:txBody>
      </p:sp>
      <p:sp>
        <p:nvSpPr>
          <p:cNvPr id="163848" name="Text Box 8"/>
          <p:cNvSpPr txBox="1">
            <a:spLocks noChangeArrowheads="1"/>
          </p:cNvSpPr>
          <p:nvPr/>
        </p:nvSpPr>
        <p:spPr bwMode="auto">
          <a:xfrm>
            <a:off x="0" y="4437063"/>
            <a:ext cx="4105275"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Les sucede a todas las madres, según él nos lo recuerda, desde el principio del mundo...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3844"/>
                                        </p:tgtEl>
                                        <p:attrNameLst>
                                          <p:attrName>style.visibility</p:attrName>
                                        </p:attrNameLst>
                                      </p:cBhvr>
                                      <p:to>
                                        <p:strVal val="visible"/>
                                      </p:to>
                                    </p:set>
                                    <p:animEffect transition="in" filter="fade">
                                      <p:cBhvr>
                                        <p:cTn id="7" dur="2000"/>
                                        <p:tgtEl>
                                          <p:spTgt spid="163844"/>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163846"/>
                                        </p:tgtEl>
                                        <p:attrNameLst>
                                          <p:attrName>style.visibility</p:attrName>
                                        </p:attrNameLst>
                                      </p:cBhvr>
                                      <p:to>
                                        <p:strVal val="visible"/>
                                      </p:to>
                                    </p:set>
                                    <p:animEffect transition="in" filter="fade">
                                      <p:cBhvr>
                                        <p:cTn id="11" dur="2000"/>
                                        <p:tgtEl>
                                          <p:spTgt spid="163846"/>
                                        </p:tgtEl>
                                      </p:cBhvr>
                                    </p:animEffect>
                                  </p:childTnLst>
                                </p:cTn>
                              </p:par>
                            </p:childTnLst>
                          </p:cTn>
                        </p:par>
                        <p:par>
                          <p:cTn id="12" fill="hold">
                            <p:stCondLst>
                              <p:cond delay="45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163847"/>
                                        </p:tgtEl>
                                        <p:attrNameLst>
                                          <p:attrName>style.visibility</p:attrName>
                                        </p:attrNameLst>
                                      </p:cBhvr>
                                      <p:to>
                                        <p:strVal val="visible"/>
                                      </p:to>
                                    </p:set>
                                    <p:animEffect transition="in" filter="fade">
                                      <p:cBhvr>
                                        <p:cTn id="15" dur="2000"/>
                                        <p:tgtEl>
                                          <p:spTgt spid="163847"/>
                                        </p:tgtEl>
                                      </p:cBhvr>
                                    </p:animEffect>
                                  </p:childTnLst>
                                </p:cTn>
                              </p:par>
                            </p:childTnLst>
                          </p:cTn>
                        </p:par>
                        <p:par>
                          <p:cTn id="16" fill="hold">
                            <p:stCondLst>
                              <p:cond delay="11900"/>
                            </p:stCondLst>
                            <p:childTnLst>
                              <p:par>
                                <p:cTn id="17" presetID="10" presetClass="entr" presetSubtype="0" fill="hold" grpId="0" nodeType="afterEffect">
                                  <p:stCondLst>
                                    <p:cond delay="0"/>
                                  </p:stCondLst>
                                  <p:iterate type="wd">
                                    <p:tmPct val="10000"/>
                                  </p:iterate>
                                  <p:childTnLst>
                                    <p:set>
                                      <p:cBhvr>
                                        <p:cTn id="18" dur="1" fill="hold">
                                          <p:stCondLst>
                                            <p:cond delay="0"/>
                                          </p:stCondLst>
                                        </p:cTn>
                                        <p:tgtEl>
                                          <p:spTgt spid="163848"/>
                                        </p:tgtEl>
                                        <p:attrNameLst>
                                          <p:attrName>style.visibility</p:attrName>
                                        </p:attrNameLst>
                                      </p:cBhvr>
                                      <p:to>
                                        <p:strVal val="visible"/>
                                      </p:to>
                                    </p:set>
                                    <p:animEffect transition="in" filter="fade">
                                      <p:cBhvr>
                                        <p:cTn id="19" dur="2000"/>
                                        <p:tgtEl>
                                          <p:spTgt spid="1638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4" grpId="0"/>
      <p:bldP spid="163846" grpId="0"/>
      <p:bldP spid="163847" grpId="0"/>
      <p:bldP spid="16384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5" name="Picture 3" descr="roses 3"/>
          <p:cNvPicPr>
            <a:picLocks noChangeAspect="1" noChangeArrowheads="1"/>
          </p:cNvPicPr>
          <p:nvPr/>
        </p:nvPicPr>
        <p:blipFill>
          <a:blip r:embed="rId2"/>
          <a:srcRect l="4730" t="1364" r="4730" b="2826"/>
          <a:stretch>
            <a:fillRect/>
          </a:stretch>
        </p:blipFill>
        <p:spPr bwMode="auto">
          <a:xfrm>
            <a:off x="0" y="0"/>
            <a:ext cx="4211638" cy="6858000"/>
          </a:xfrm>
          <a:prstGeom prst="rect">
            <a:avLst/>
          </a:prstGeom>
          <a:noFill/>
        </p:spPr>
      </p:pic>
      <p:sp>
        <p:nvSpPr>
          <p:cNvPr id="166916" name="Text Box 4"/>
          <p:cNvSpPr txBox="1">
            <a:spLocks noChangeArrowheads="1"/>
          </p:cNvSpPr>
          <p:nvPr/>
        </p:nvSpPr>
        <p:spPr bwMode="auto">
          <a:xfrm>
            <a:off x="4787900" y="549275"/>
            <a:ext cx="4032250"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Y los ojos de Ann pasan a brillar con un brillo redoblado</a:t>
            </a:r>
          </a:p>
        </p:txBody>
      </p:sp>
      <p:sp>
        <p:nvSpPr>
          <p:cNvPr id="166918" name="Text Box 6"/>
          <p:cNvSpPr txBox="1">
            <a:spLocks noChangeArrowheads="1"/>
          </p:cNvSpPr>
          <p:nvPr/>
        </p:nvSpPr>
        <p:spPr bwMode="auto">
          <a:xfrm>
            <a:off x="5003800" y="3141663"/>
            <a:ext cx="3816350" cy="1408112"/>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ahora por </a:t>
            </a:r>
          </a:p>
          <a:p>
            <a:pPr algn="ctr">
              <a:lnSpc>
                <a:spcPct val="110000"/>
              </a:lnSpc>
              <a:spcBef>
                <a:spcPct val="15000"/>
              </a:spcBef>
            </a:pPr>
            <a:r>
              <a:rPr lang="pt-BR" sz="2400" i="1">
                <a:solidFill>
                  <a:srgbClr val="FFFF29"/>
                </a:solidFill>
                <a:latin typeface="Verdana" pitchFamily="34" charset="0"/>
                <a:cs typeface="Arial" charset="0"/>
              </a:rPr>
              <a:t> el nacimiento</a:t>
            </a:r>
          </a:p>
          <a:p>
            <a:pPr algn="ctr">
              <a:lnSpc>
                <a:spcPct val="110000"/>
              </a:lnSpc>
              <a:spcBef>
                <a:spcPct val="15000"/>
              </a:spcBef>
            </a:pPr>
            <a:r>
              <a:rPr lang="pt-BR" sz="2400" i="1">
                <a:solidFill>
                  <a:srgbClr val="FFFF29"/>
                </a:solidFill>
                <a:latin typeface="Verdana" pitchFamily="34" charset="0"/>
                <a:cs typeface="Arial" charset="0"/>
              </a:rPr>
              <a:t> de su pequeña hija.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6916"/>
                                        </p:tgtEl>
                                        <p:attrNameLst>
                                          <p:attrName>style.visibility</p:attrName>
                                        </p:attrNameLst>
                                      </p:cBhvr>
                                      <p:to>
                                        <p:strVal val="visible"/>
                                      </p:to>
                                    </p:set>
                                    <p:animEffect transition="in" filter="fade">
                                      <p:cBhvr>
                                        <p:cTn id="7" dur="2000"/>
                                        <p:tgtEl>
                                          <p:spTgt spid="166916"/>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166918"/>
                                        </p:tgtEl>
                                        <p:attrNameLst>
                                          <p:attrName>style.visibility</p:attrName>
                                        </p:attrNameLst>
                                      </p:cBhvr>
                                      <p:to>
                                        <p:strVal val="visible"/>
                                      </p:to>
                                    </p:set>
                                    <p:animEffect transition="in" filter="fade">
                                      <p:cBhvr>
                                        <p:cTn id="11" dur="2000"/>
                                        <p:tgtEl>
                                          <p:spTgt spid="1669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6" grpId="0"/>
      <p:bldP spid="16691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5" name="Picture 3" descr="z family"/>
          <p:cNvPicPr>
            <a:picLocks noChangeAspect="1" noChangeArrowheads="1"/>
          </p:cNvPicPr>
          <p:nvPr/>
        </p:nvPicPr>
        <p:blipFill>
          <a:blip r:embed="rId2"/>
          <a:srcRect/>
          <a:stretch>
            <a:fillRect/>
          </a:stretch>
        </p:blipFill>
        <p:spPr bwMode="auto">
          <a:xfrm>
            <a:off x="539750" y="333375"/>
            <a:ext cx="8064500" cy="3886200"/>
          </a:xfrm>
          <a:prstGeom prst="rect">
            <a:avLst/>
          </a:prstGeom>
          <a:noFill/>
        </p:spPr>
      </p:pic>
      <p:sp>
        <p:nvSpPr>
          <p:cNvPr id="115716" name="Text Box 4"/>
          <p:cNvSpPr txBox="1">
            <a:spLocks noChangeArrowheads="1"/>
          </p:cNvSpPr>
          <p:nvPr/>
        </p:nvSpPr>
        <p:spPr bwMode="auto">
          <a:xfrm>
            <a:off x="1258888" y="4581525"/>
            <a:ext cx="7632700" cy="1722438"/>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En su nueva família</a:t>
            </a:r>
          </a:p>
          <a:p>
            <a:pPr algn="ctr">
              <a:lnSpc>
                <a:spcPct val="105000"/>
              </a:lnSpc>
              <a:spcBef>
                <a:spcPct val="15000"/>
              </a:spcBef>
            </a:pPr>
            <a:r>
              <a:rPr lang="pt-BR" sz="2300" i="1">
                <a:solidFill>
                  <a:srgbClr val="FFFF29"/>
                </a:solidFill>
                <a:latin typeface="Verdana" pitchFamily="34" charset="0"/>
                <a:cs typeface="Arial" charset="0"/>
              </a:rPr>
              <a:t>además de su hermana  </a:t>
            </a:r>
          </a:p>
          <a:p>
            <a:pPr algn="ctr">
              <a:lnSpc>
                <a:spcPct val="105000"/>
              </a:lnSpc>
              <a:spcBef>
                <a:spcPct val="15000"/>
              </a:spcBef>
            </a:pPr>
            <a:r>
              <a:rPr lang="pt-BR" sz="2300" i="1">
                <a:solidFill>
                  <a:srgbClr val="FFFF29"/>
                </a:solidFill>
                <a:latin typeface="Verdana" pitchFamily="34" charset="0"/>
                <a:cs typeface="Arial" charset="0"/>
              </a:rPr>
              <a:t>            Obama tiene un padrastro</a:t>
            </a:r>
          </a:p>
          <a:p>
            <a:pPr algn="ctr">
              <a:lnSpc>
                <a:spcPct val="105000"/>
              </a:lnSpc>
              <a:spcBef>
                <a:spcPct val="15000"/>
              </a:spcBef>
            </a:pPr>
            <a:r>
              <a:rPr lang="pt-BR" sz="2300" i="1">
                <a:solidFill>
                  <a:srgbClr val="FFFF29"/>
                </a:solidFill>
                <a:latin typeface="Verdana" pitchFamily="34" charset="0"/>
                <a:cs typeface="Arial" charset="0"/>
              </a:rPr>
              <a:t>Lolo Soetoro, de nacionalidad indonesa.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15715"/>
                                        </p:tgtEl>
                                        <p:attrNameLst>
                                          <p:attrName>style.visibility</p:attrName>
                                        </p:attrNameLst>
                                      </p:cBhvr>
                                      <p:to>
                                        <p:strVal val="visible"/>
                                      </p:to>
                                    </p:set>
                                    <p:anim calcmode="lin" valueType="num">
                                      <p:cBhvr>
                                        <p:cTn id="7" dur="2000" fill="hold"/>
                                        <p:tgtEl>
                                          <p:spTgt spid="115715"/>
                                        </p:tgtEl>
                                        <p:attrNameLst>
                                          <p:attrName>ppt_w</p:attrName>
                                        </p:attrNameLst>
                                      </p:cBhvr>
                                      <p:tavLst>
                                        <p:tav tm="0">
                                          <p:val>
                                            <p:fltVal val="0"/>
                                          </p:val>
                                        </p:tav>
                                        <p:tav tm="100000">
                                          <p:val>
                                            <p:strVal val="#ppt_w"/>
                                          </p:val>
                                        </p:tav>
                                      </p:tavLst>
                                    </p:anim>
                                    <p:anim calcmode="lin" valueType="num">
                                      <p:cBhvr>
                                        <p:cTn id="8" dur="2000" fill="hold"/>
                                        <p:tgtEl>
                                          <p:spTgt spid="115715"/>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10" presetClass="entr" presetSubtype="0" fill="hold" grpId="0" nodeType="afterEffect">
                                  <p:stCondLst>
                                    <p:cond delay="0"/>
                                  </p:stCondLst>
                                  <p:iterate type="wd">
                                    <p:tmPct val="10000"/>
                                  </p:iterate>
                                  <p:childTnLst>
                                    <p:set>
                                      <p:cBhvr>
                                        <p:cTn id="11" dur="1" fill="hold">
                                          <p:stCondLst>
                                            <p:cond delay="0"/>
                                          </p:stCondLst>
                                        </p:cTn>
                                        <p:tgtEl>
                                          <p:spTgt spid="115716"/>
                                        </p:tgtEl>
                                        <p:attrNameLst>
                                          <p:attrName>style.visibility</p:attrName>
                                        </p:attrNameLst>
                                      </p:cBhvr>
                                      <p:to>
                                        <p:strVal val="visible"/>
                                      </p:to>
                                    </p:set>
                                    <p:animEffect transition="in" filter="fade">
                                      <p:cBhvr>
                                        <p:cTn id="12" dur="2000"/>
                                        <p:tgtEl>
                                          <p:spTgt spid="115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3" name="Picture 3" descr="z family"/>
          <p:cNvPicPr>
            <a:picLocks noChangeAspect="1" noChangeArrowheads="1"/>
          </p:cNvPicPr>
          <p:nvPr/>
        </p:nvPicPr>
        <p:blipFill>
          <a:blip r:embed="rId2"/>
          <a:srcRect/>
          <a:stretch>
            <a:fillRect/>
          </a:stretch>
        </p:blipFill>
        <p:spPr bwMode="auto">
          <a:xfrm>
            <a:off x="684213" y="333375"/>
            <a:ext cx="7848600" cy="3886200"/>
          </a:xfrm>
          <a:prstGeom prst="rect">
            <a:avLst/>
          </a:prstGeom>
          <a:noFill/>
        </p:spPr>
      </p:pic>
      <p:sp>
        <p:nvSpPr>
          <p:cNvPr id="199684" name="Text Box 4"/>
          <p:cNvSpPr txBox="1">
            <a:spLocks noChangeArrowheads="1"/>
          </p:cNvSpPr>
          <p:nvPr/>
        </p:nvSpPr>
        <p:spPr bwMode="auto">
          <a:xfrm>
            <a:off x="611188" y="4221163"/>
            <a:ext cx="6870700" cy="214312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                 En los primeros años</a:t>
            </a:r>
          </a:p>
          <a:p>
            <a:pPr algn="ctr">
              <a:lnSpc>
                <a:spcPct val="105000"/>
              </a:lnSpc>
              <a:spcBef>
                <a:spcPct val="15000"/>
              </a:spcBef>
            </a:pPr>
            <a:r>
              <a:rPr lang="pt-BR" sz="2300" i="1">
                <a:solidFill>
                  <a:srgbClr val="FFFF29"/>
                </a:solidFill>
                <a:latin typeface="Verdana" pitchFamily="34" charset="0"/>
                <a:cs typeface="Arial" charset="0"/>
              </a:rPr>
              <a:t>                 la família vive</a:t>
            </a:r>
          </a:p>
          <a:p>
            <a:pPr algn="ctr">
              <a:lnSpc>
                <a:spcPct val="105000"/>
              </a:lnSpc>
              <a:spcBef>
                <a:spcPct val="15000"/>
              </a:spcBef>
            </a:pPr>
            <a:r>
              <a:rPr lang="pt-BR" sz="2300" i="1">
                <a:solidFill>
                  <a:srgbClr val="FFFF29"/>
                </a:solidFill>
                <a:latin typeface="Verdana" pitchFamily="34" charset="0"/>
                <a:cs typeface="Arial" charset="0"/>
              </a:rPr>
              <a:t>                   en Hawaii</a:t>
            </a:r>
          </a:p>
          <a:p>
            <a:pPr algn="ctr">
              <a:lnSpc>
                <a:spcPct val="105000"/>
              </a:lnSpc>
              <a:spcBef>
                <a:spcPct val="15000"/>
              </a:spcBef>
            </a:pPr>
            <a:r>
              <a:rPr lang="pt-BR" sz="2300" i="1">
                <a:solidFill>
                  <a:srgbClr val="FFFF29"/>
                </a:solidFill>
                <a:latin typeface="Verdana" pitchFamily="34" charset="0"/>
                <a:cs typeface="Arial" charset="0"/>
              </a:rPr>
              <a:t>                  donde Lolo Soetoro completa  </a:t>
            </a:r>
          </a:p>
          <a:p>
            <a:pPr algn="ctr">
              <a:lnSpc>
                <a:spcPct val="105000"/>
              </a:lnSpc>
              <a:spcBef>
                <a:spcPct val="15000"/>
              </a:spcBef>
            </a:pPr>
            <a:r>
              <a:rPr lang="pt-BR" sz="2300" i="1">
                <a:solidFill>
                  <a:srgbClr val="FFFF29"/>
                </a:solidFill>
                <a:latin typeface="Verdana" pitchFamily="34" charset="0"/>
                <a:cs typeface="Arial" charset="0"/>
              </a:rPr>
              <a:t>                  sus estudios en Geología.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99684"/>
                                        </p:tgtEl>
                                        <p:attrNameLst>
                                          <p:attrName>style.visibility</p:attrName>
                                        </p:attrNameLst>
                                      </p:cBhvr>
                                      <p:to>
                                        <p:strVal val="visible"/>
                                      </p:to>
                                    </p:set>
                                    <p:animEffect transition="in" filter="fade">
                                      <p:cBhvr>
                                        <p:cTn id="7" dur="3000"/>
                                        <p:tgtEl>
                                          <p:spTgt spid="1996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8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9" name="Picture 3" descr="z family"/>
          <p:cNvPicPr>
            <a:picLocks noChangeAspect="1" noChangeArrowheads="1"/>
          </p:cNvPicPr>
          <p:nvPr/>
        </p:nvPicPr>
        <p:blipFill>
          <a:blip r:embed="rId2"/>
          <a:srcRect/>
          <a:stretch>
            <a:fillRect/>
          </a:stretch>
        </p:blipFill>
        <p:spPr bwMode="auto">
          <a:xfrm>
            <a:off x="539750" y="404813"/>
            <a:ext cx="7993063" cy="3886200"/>
          </a:xfrm>
          <a:prstGeom prst="rect">
            <a:avLst/>
          </a:prstGeom>
          <a:noFill/>
        </p:spPr>
      </p:pic>
      <p:sp>
        <p:nvSpPr>
          <p:cNvPr id="198660" name="Text Box 4"/>
          <p:cNvSpPr txBox="1">
            <a:spLocks noChangeArrowheads="1"/>
          </p:cNvSpPr>
          <p:nvPr/>
        </p:nvSpPr>
        <p:spPr bwMode="auto">
          <a:xfrm>
            <a:off x="1331913" y="4724400"/>
            <a:ext cx="6870700" cy="1739900"/>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Barack Obama tiene seis años de edad, cuando la família resuelve mudarse </a:t>
            </a:r>
          </a:p>
          <a:p>
            <a:pPr algn="ctr">
              <a:lnSpc>
                <a:spcPct val="110000"/>
              </a:lnSpc>
              <a:spcBef>
                <a:spcPct val="15000"/>
              </a:spcBef>
            </a:pPr>
            <a:r>
              <a:rPr lang="pt-BR" sz="2300" i="1">
                <a:solidFill>
                  <a:srgbClr val="FFFF29"/>
                </a:solidFill>
                <a:latin typeface="Verdana" pitchFamily="34" charset="0"/>
                <a:cs typeface="Arial" charset="0"/>
              </a:rPr>
              <a:t>a Jacarta</a:t>
            </a:r>
          </a:p>
          <a:p>
            <a:pPr algn="ctr">
              <a:lnSpc>
                <a:spcPct val="110000"/>
              </a:lnSpc>
              <a:spcBef>
                <a:spcPct val="15000"/>
              </a:spcBef>
            </a:pPr>
            <a:r>
              <a:rPr lang="pt-BR" sz="2300" i="1">
                <a:solidFill>
                  <a:srgbClr val="FFFF29"/>
                </a:solidFill>
                <a:latin typeface="Verdana" pitchFamily="34" charset="0"/>
                <a:cs typeface="Arial" charset="0"/>
              </a:rPr>
              <a:t> capital de Indonésia.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198660"/>
                                        </p:tgtEl>
                                        <p:attrNameLst>
                                          <p:attrName>style.visibility</p:attrName>
                                        </p:attrNameLst>
                                      </p:cBhvr>
                                      <p:to>
                                        <p:strVal val="visible"/>
                                      </p:to>
                                    </p:set>
                                    <p:animEffect transition="in" filter="fade">
                                      <p:cBhvr>
                                        <p:cTn id="7" dur="2000"/>
                                        <p:tgtEl>
                                          <p:spTgt spid="198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1299" name="Picture 3" descr="z family"/>
          <p:cNvPicPr>
            <a:picLocks noChangeAspect="1" noChangeArrowheads="1"/>
          </p:cNvPicPr>
          <p:nvPr/>
        </p:nvPicPr>
        <p:blipFill>
          <a:blip r:embed="rId2"/>
          <a:srcRect/>
          <a:stretch>
            <a:fillRect/>
          </a:stretch>
        </p:blipFill>
        <p:spPr bwMode="auto">
          <a:xfrm>
            <a:off x="539750" y="260350"/>
            <a:ext cx="8064500" cy="3886200"/>
          </a:xfrm>
          <a:prstGeom prst="rect">
            <a:avLst/>
          </a:prstGeom>
          <a:noFill/>
        </p:spPr>
      </p:pic>
      <p:sp>
        <p:nvSpPr>
          <p:cNvPr id="311300" name="Text Box 4"/>
          <p:cNvSpPr txBox="1">
            <a:spLocks noChangeArrowheads="1"/>
          </p:cNvSpPr>
          <p:nvPr/>
        </p:nvSpPr>
        <p:spPr bwMode="auto">
          <a:xfrm>
            <a:off x="1258888" y="4437063"/>
            <a:ext cx="6870700" cy="1354137"/>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Se instalan en un barrio humilde </a:t>
            </a:r>
          </a:p>
          <a:p>
            <a:pPr algn="ctr">
              <a:lnSpc>
                <a:spcPct val="110000"/>
              </a:lnSpc>
              <a:spcBef>
                <a:spcPct val="15000"/>
              </a:spcBef>
            </a:pPr>
            <a:r>
              <a:rPr lang="pt-BR" sz="2300" i="1">
                <a:solidFill>
                  <a:srgbClr val="FFFF29"/>
                </a:solidFill>
                <a:latin typeface="Verdana" pitchFamily="34" charset="0"/>
                <a:cs typeface="Arial" charset="0"/>
              </a:rPr>
              <a:t>en la periferia de la ciudad</a:t>
            </a:r>
          </a:p>
          <a:p>
            <a:pPr algn="ctr">
              <a:lnSpc>
                <a:spcPct val="110000"/>
              </a:lnSpc>
              <a:spcBef>
                <a:spcPct val="15000"/>
              </a:spcBef>
            </a:pPr>
            <a:r>
              <a:rPr lang="pt-BR" sz="2300" i="1">
                <a:solidFill>
                  <a:srgbClr val="FFFF29"/>
                </a:solidFill>
                <a:latin typeface="Verdana" pitchFamily="34" charset="0"/>
                <a:cs typeface="Arial" charset="0"/>
              </a:rPr>
              <a:t>Son los primeros extranjeros en la vecindad.</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11300"/>
                                        </p:tgtEl>
                                        <p:attrNameLst>
                                          <p:attrName>style.visibility</p:attrName>
                                        </p:attrNameLst>
                                      </p:cBhvr>
                                      <p:to>
                                        <p:strVal val="visible"/>
                                      </p:to>
                                    </p:set>
                                    <p:animEffect transition="in" filter="fade">
                                      <p:cBhvr>
                                        <p:cTn id="7" dur="2000"/>
                                        <p:tgtEl>
                                          <p:spTgt spid="311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0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2323" name="Picture 3" descr="z family"/>
          <p:cNvPicPr>
            <a:picLocks noChangeAspect="1" noChangeArrowheads="1"/>
          </p:cNvPicPr>
          <p:nvPr/>
        </p:nvPicPr>
        <p:blipFill>
          <a:blip r:embed="rId2"/>
          <a:srcRect/>
          <a:stretch>
            <a:fillRect/>
          </a:stretch>
        </p:blipFill>
        <p:spPr bwMode="auto">
          <a:xfrm>
            <a:off x="0" y="0"/>
            <a:ext cx="9144000" cy="4076700"/>
          </a:xfrm>
          <a:prstGeom prst="rect">
            <a:avLst/>
          </a:prstGeom>
          <a:noFill/>
        </p:spPr>
      </p:pic>
      <p:sp>
        <p:nvSpPr>
          <p:cNvPr id="312324" name="Text Box 4"/>
          <p:cNvSpPr txBox="1">
            <a:spLocks noChangeArrowheads="1"/>
          </p:cNvSpPr>
          <p:nvPr/>
        </p:nvSpPr>
        <p:spPr bwMode="auto">
          <a:xfrm>
            <a:off x="971550" y="4005263"/>
            <a:ext cx="7848600" cy="2668587"/>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Al inicio</a:t>
            </a:r>
          </a:p>
          <a:p>
            <a:pPr algn="ctr">
              <a:lnSpc>
                <a:spcPct val="110000"/>
              </a:lnSpc>
              <a:spcBef>
                <a:spcPct val="15000"/>
              </a:spcBef>
            </a:pPr>
            <a:r>
              <a:rPr lang="pt-BR" sz="2300" i="1">
                <a:solidFill>
                  <a:srgbClr val="FFFF29"/>
                </a:solidFill>
                <a:latin typeface="Verdana" pitchFamily="34" charset="0"/>
                <a:cs typeface="Arial" charset="0"/>
              </a:rPr>
              <a:t>Obama es blanco de bromas</a:t>
            </a:r>
          </a:p>
          <a:p>
            <a:pPr algn="ctr">
              <a:lnSpc>
                <a:spcPct val="110000"/>
              </a:lnSpc>
              <a:spcBef>
                <a:spcPct val="15000"/>
              </a:spcBef>
            </a:pPr>
            <a:r>
              <a:rPr lang="pt-BR" sz="2300" i="1">
                <a:solidFill>
                  <a:srgbClr val="FFFF29"/>
                </a:solidFill>
                <a:latin typeface="Verdana" pitchFamily="34" charset="0"/>
                <a:cs typeface="Arial" charset="0"/>
              </a:rPr>
              <a:t>no solo a causa de su color</a:t>
            </a:r>
          </a:p>
          <a:p>
            <a:pPr algn="ctr">
              <a:lnSpc>
                <a:spcPct val="110000"/>
              </a:lnSpc>
              <a:spcBef>
                <a:spcPct val="15000"/>
              </a:spcBef>
            </a:pPr>
            <a:r>
              <a:rPr lang="pt-BR" sz="2300" i="1">
                <a:solidFill>
                  <a:srgbClr val="FFFF29"/>
                </a:solidFill>
                <a:latin typeface="Verdana" pitchFamily="34" charset="0"/>
                <a:cs typeface="Arial" charset="0"/>
              </a:rPr>
              <a:t>sino también por ser más </a:t>
            </a:r>
          </a:p>
          <a:p>
            <a:pPr algn="ctr">
              <a:lnSpc>
                <a:spcPct val="110000"/>
              </a:lnSpc>
              <a:spcBef>
                <a:spcPct val="15000"/>
              </a:spcBef>
            </a:pPr>
            <a:r>
              <a:rPr lang="pt-BR" sz="2300" i="1">
                <a:solidFill>
                  <a:srgbClr val="FFFF29"/>
                </a:solidFill>
                <a:latin typeface="Verdana" pitchFamily="34" charset="0"/>
                <a:cs typeface="Arial" charset="0"/>
              </a:rPr>
              <a:t>“gordito” </a:t>
            </a:r>
          </a:p>
          <a:p>
            <a:pPr algn="ctr">
              <a:lnSpc>
                <a:spcPct val="110000"/>
              </a:lnSpc>
              <a:spcBef>
                <a:spcPct val="15000"/>
              </a:spcBef>
            </a:pPr>
            <a:r>
              <a:rPr lang="pt-BR" sz="2300" i="1">
                <a:solidFill>
                  <a:srgbClr val="FFFF29"/>
                </a:solidFill>
                <a:latin typeface="Verdana" pitchFamily="34" charset="0"/>
                <a:cs typeface="Arial" charset="0"/>
              </a:rPr>
              <a:t>que los niños de la localidad.</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12324"/>
                                        </p:tgtEl>
                                        <p:attrNameLst>
                                          <p:attrName>style.visibility</p:attrName>
                                        </p:attrNameLst>
                                      </p:cBhvr>
                                      <p:to>
                                        <p:strVal val="visible"/>
                                      </p:to>
                                    </p:set>
                                    <p:animEffect transition="in" filter="fade">
                                      <p:cBhvr>
                                        <p:cTn id="7" dur="2000"/>
                                        <p:tgtEl>
                                          <p:spTgt spid="312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3347"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13348" name="Text Box 4"/>
          <p:cNvSpPr txBox="1">
            <a:spLocks noChangeArrowheads="1"/>
          </p:cNvSpPr>
          <p:nvPr/>
        </p:nvSpPr>
        <p:spPr bwMode="auto">
          <a:xfrm>
            <a:off x="71438" y="4365625"/>
            <a:ext cx="9072562" cy="1722438"/>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Desde el inicio se ve en la necesidad de construir puentes</a:t>
            </a:r>
          </a:p>
          <a:p>
            <a:pPr algn="ctr">
              <a:lnSpc>
                <a:spcPct val="105000"/>
              </a:lnSpc>
              <a:spcBef>
                <a:spcPct val="15000"/>
              </a:spcBef>
            </a:pPr>
            <a:r>
              <a:rPr lang="pt-BR" sz="2300" i="1">
                <a:solidFill>
                  <a:srgbClr val="FFFF29"/>
                </a:solidFill>
                <a:latin typeface="Verdana" pitchFamily="34" charset="0"/>
                <a:cs typeface="Arial" charset="0"/>
              </a:rPr>
              <a:t> y en poco tiempo hace amistades en la vecindad</a:t>
            </a:r>
          </a:p>
          <a:p>
            <a:pPr algn="ctr">
              <a:lnSpc>
                <a:spcPct val="105000"/>
              </a:lnSpc>
              <a:spcBef>
                <a:spcPct val="15000"/>
              </a:spcBef>
            </a:pPr>
            <a:r>
              <a:rPr lang="pt-BR" sz="2300" i="1">
                <a:solidFill>
                  <a:srgbClr val="FFFF29"/>
                </a:solidFill>
                <a:latin typeface="Verdana" pitchFamily="34" charset="0"/>
                <a:cs typeface="Arial" charset="0"/>
              </a:rPr>
              <a:t>pasando las tardes jugando en las calles</a:t>
            </a:r>
          </a:p>
          <a:p>
            <a:pPr algn="ctr">
              <a:lnSpc>
                <a:spcPct val="105000"/>
              </a:lnSpc>
              <a:spcBef>
                <a:spcPct val="15000"/>
              </a:spcBef>
            </a:pPr>
            <a:r>
              <a:rPr lang="pt-BR" sz="2300" i="1">
                <a:solidFill>
                  <a:srgbClr val="FFFF29"/>
                </a:solidFill>
                <a:latin typeface="Verdana" pitchFamily="34" charset="0"/>
                <a:cs typeface="Arial" charset="0"/>
              </a:rPr>
              <a:t> o  subiendo a los árboles en la parte de atras.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13348"/>
                                        </p:tgtEl>
                                        <p:attrNameLst>
                                          <p:attrName>style.visibility</p:attrName>
                                        </p:attrNameLst>
                                      </p:cBhvr>
                                      <p:to>
                                        <p:strVal val="visible"/>
                                      </p:to>
                                    </p:set>
                                    <p:animEffect transition="in" filter="fade">
                                      <p:cBhvr>
                                        <p:cTn id="7" dur="2000"/>
                                        <p:tgtEl>
                                          <p:spTgt spid="313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4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4371"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14372" name="Text Box 4"/>
          <p:cNvSpPr txBox="1">
            <a:spLocks noChangeArrowheads="1"/>
          </p:cNvSpPr>
          <p:nvPr/>
        </p:nvSpPr>
        <p:spPr bwMode="auto">
          <a:xfrm>
            <a:off x="468313" y="4005263"/>
            <a:ext cx="8423275" cy="2038350"/>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Por primera vez Ann</a:t>
            </a:r>
          </a:p>
          <a:p>
            <a:pPr algn="ctr">
              <a:lnSpc>
                <a:spcPct val="105000"/>
              </a:lnSpc>
              <a:spcBef>
                <a:spcPct val="15000"/>
              </a:spcBef>
            </a:pPr>
            <a:r>
              <a:rPr lang="pt-BR" sz="2300" i="1">
                <a:solidFill>
                  <a:srgbClr val="FFFF29"/>
                </a:solidFill>
                <a:latin typeface="Verdana" pitchFamily="34" charset="0"/>
                <a:cs typeface="Arial" charset="0"/>
              </a:rPr>
              <a:t> tiene contacto con la dura realidad de las famílias que viven al margen de la sociedad</a:t>
            </a:r>
          </a:p>
          <a:p>
            <a:pPr algn="ctr">
              <a:lnSpc>
                <a:spcPct val="105000"/>
              </a:lnSpc>
              <a:spcBef>
                <a:spcPct val="15000"/>
              </a:spcBef>
            </a:pPr>
            <a:r>
              <a:rPr lang="pt-BR" sz="2300" i="1">
                <a:solidFill>
                  <a:srgbClr val="FFFF29"/>
                </a:solidFill>
                <a:latin typeface="Verdana" pitchFamily="34" charset="0"/>
                <a:cs typeface="Arial" charset="0"/>
              </a:rPr>
              <a:t>y la miseria deja de ser para ella un concepto abstracto para voverse en algo palpable.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14372"/>
                                        </p:tgtEl>
                                        <p:attrNameLst>
                                          <p:attrName>style.visibility</p:attrName>
                                        </p:attrNameLst>
                                      </p:cBhvr>
                                      <p:to>
                                        <p:strVal val="visible"/>
                                      </p:to>
                                    </p:set>
                                    <p:animEffect transition="in" filter="fade">
                                      <p:cBhvr>
                                        <p:cTn id="7" dur="2000"/>
                                        <p:tgtEl>
                                          <p:spTgt spid="314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5395" name="Picture 3" descr="please"/>
          <p:cNvPicPr>
            <a:picLocks noChangeAspect="1" noChangeArrowheads="1"/>
          </p:cNvPicPr>
          <p:nvPr/>
        </p:nvPicPr>
        <p:blipFill>
          <a:blip r:embed="rId2"/>
          <a:srcRect l="1633" t="2747" r="1601" b="7056"/>
          <a:stretch>
            <a:fillRect/>
          </a:stretch>
        </p:blipFill>
        <p:spPr bwMode="auto">
          <a:xfrm>
            <a:off x="3851275" y="3429000"/>
            <a:ext cx="4608513" cy="3024188"/>
          </a:xfrm>
          <a:prstGeom prst="rect">
            <a:avLst/>
          </a:prstGeom>
          <a:noFill/>
        </p:spPr>
      </p:pic>
      <p:sp>
        <p:nvSpPr>
          <p:cNvPr id="315396" name="Text Box 4"/>
          <p:cNvSpPr txBox="1">
            <a:spLocks noChangeArrowheads="1"/>
          </p:cNvSpPr>
          <p:nvPr/>
        </p:nvSpPr>
        <p:spPr bwMode="auto">
          <a:xfrm>
            <a:off x="0" y="0"/>
            <a:ext cx="7618413" cy="1406525"/>
          </a:xfrm>
          <a:prstGeom prst="rect">
            <a:avLst/>
          </a:prstGeom>
          <a:noFill/>
          <a:ln w="9525">
            <a:noFill/>
            <a:miter lim="800000"/>
            <a:headEnd/>
            <a:tailEnd/>
          </a:ln>
          <a:effectLst/>
        </p:spPr>
        <p:txBody>
          <a:bodyPr>
            <a:spAutoFit/>
          </a:bodyPr>
          <a:lstStyle/>
          <a:p>
            <a:pPr algn="ctr">
              <a:lnSpc>
                <a:spcPct val="105000"/>
              </a:lnSpc>
              <a:spcBef>
                <a:spcPct val="15000"/>
              </a:spcBef>
            </a:pPr>
            <a:r>
              <a:rPr lang="pt-BR" sz="2500" i="1">
                <a:solidFill>
                  <a:srgbClr val="FFFF29"/>
                </a:solidFill>
                <a:latin typeface="Verdana" pitchFamily="34" charset="0"/>
                <a:cs typeface="Arial" charset="0"/>
              </a:rPr>
              <a:t>Inicialmente</a:t>
            </a:r>
          </a:p>
          <a:p>
            <a:pPr algn="ctr">
              <a:lnSpc>
                <a:spcPct val="105000"/>
              </a:lnSpc>
              <a:spcBef>
                <a:spcPct val="15000"/>
              </a:spcBef>
            </a:pPr>
            <a:r>
              <a:rPr lang="pt-BR" sz="2500" i="1">
                <a:solidFill>
                  <a:srgbClr val="FFFF29"/>
                </a:solidFill>
                <a:latin typeface="Verdana" pitchFamily="34" charset="0"/>
                <a:cs typeface="Arial" charset="0"/>
              </a:rPr>
              <a:t>Ann provee ayuda a todo el que toca </a:t>
            </a:r>
          </a:p>
          <a:p>
            <a:pPr algn="ctr">
              <a:lnSpc>
                <a:spcPct val="105000"/>
              </a:lnSpc>
              <a:spcBef>
                <a:spcPct val="15000"/>
              </a:spcBef>
            </a:pPr>
            <a:r>
              <a:rPr lang="pt-BR" sz="2500" i="1">
                <a:solidFill>
                  <a:srgbClr val="FFFF29"/>
                </a:solidFill>
                <a:latin typeface="Verdana" pitchFamily="34" charset="0"/>
                <a:cs typeface="Arial" charset="0"/>
              </a:rPr>
              <a:t>a su puerta pidiendo,</a:t>
            </a:r>
          </a:p>
        </p:txBody>
      </p:sp>
      <p:sp>
        <p:nvSpPr>
          <p:cNvPr id="315397" name="Text Box 5"/>
          <p:cNvSpPr txBox="1">
            <a:spLocks noChangeArrowheads="1"/>
          </p:cNvSpPr>
          <p:nvPr/>
        </p:nvSpPr>
        <p:spPr bwMode="auto">
          <a:xfrm>
            <a:off x="323850" y="1557338"/>
            <a:ext cx="6351588" cy="2263775"/>
          </a:xfrm>
          <a:prstGeom prst="rect">
            <a:avLst/>
          </a:prstGeom>
          <a:noFill/>
          <a:ln w="9525">
            <a:noFill/>
            <a:miter lim="800000"/>
            <a:headEnd/>
            <a:tailEnd/>
          </a:ln>
          <a:effectLst/>
        </p:spPr>
        <p:txBody>
          <a:bodyPr>
            <a:spAutoFit/>
          </a:bodyPr>
          <a:lstStyle/>
          <a:p>
            <a:pPr algn="ctr">
              <a:lnSpc>
                <a:spcPct val="105000"/>
              </a:lnSpc>
              <a:spcBef>
                <a:spcPct val="15000"/>
              </a:spcBef>
            </a:pPr>
            <a:r>
              <a:rPr lang="pt-BR" sz="2500" i="1">
                <a:solidFill>
                  <a:srgbClr val="FFFF29"/>
                </a:solidFill>
                <a:latin typeface="Verdana" pitchFamily="34" charset="0"/>
                <a:cs typeface="Arial" charset="0"/>
              </a:rPr>
              <a:t>y no tarda en formarse una</a:t>
            </a:r>
          </a:p>
          <a:p>
            <a:pPr algn="ctr">
              <a:lnSpc>
                <a:spcPct val="105000"/>
              </a:lnSpc>
              <a:spcBef>
                <a:spcPct val="15000"/>
              </a:spcBef>
            </a:pPr>
            <a:r>
              <a:rPr lang="pt-BR" sz="2500" i="1">
                <a:solidFill>
                  <a:srgbClr val="FFFF29"/>
                </a:solidFill>
                <a:latin typeface="Verdana" pitchFamily="34" charset="0"/>
                <a:cs typeface="Arial" charset="0"/>
              </a:rPr>
              <a:t> “caravana de miseria”</a:t>
            </a:r>
          </a:p>
          <a:p>
            <a:pPr algn="ctr">
              <a:lnSpc>
                <a:spcPct val="105000"/>
              </a:lnSpc>
              <a:spcBef>
                <a:spcPct val="15000"/>
              </a:spcBef>
            </a:pPr>
            <a:r>
              <a:rPr lang="pt-BR" sz="2500" i="1">
                <a:solidFill>
                  <a:srgbClr val="FFFF29"/>
                </a:solidFill>
                <a:latin typeface="Verdana" pitchFamily="34" charset="0"/>
                <a:cs typeface="Arial" charset="0"/>
              </a:rPr>
              <a:t> al frente de su casa</a:t>
            </a:r>
          </a:p>
          <a:p>
            <a:pPr algn="ctr">
              <a:lnSpc>
                <a:spcPct val="105000"/>
              </a:lnSpc>
              <a:spcBef>
                <a:spcPct val="15000"/>
              </a:spcBef>
            </a:pPr>
            <a:r>
              <a:rPr lang="pt-BR" sz="2500" i="1">
                <a:solidFill>
                  <a:srgbClr val="FFFF29"/>
                </a:solidFill>
                <a:latin typeface="Verdana" pitchFamily="34" charset="0"/>
                <a:cs typeface="Arial" charset="0"/>
              </a:rPr>
              <a:t>obligándola a volverse más selectiva en su caridad.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5396"/>
                                        </p:tgtEl>
                                        <p:attrNameLst>
                                          <p:attrName>style.visibility</p:attrName>
                                        </p:attrNameLst>
                                      </p:cBhvr>
                                      <p:to>
                                        <p:strVal val="visible"/>
                                      </p:to>
                                    </p:set>
                                    <p:animEffect transition="in" filter="fade">
                                      <p:cBhvr>
                                        <p:cTn id="7" dur="2000"/>
                                        <p:tgtEl>
                                          <p:spTgt spid="315396"/>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315395"/>
                                        </p:tgtEl>
                                        <p:attrNameLst>
                                          <p:attrName>style.visibility</p:attrName>
                                        </p:attrNameLst>
                                      </p:cBhvr>
                                      <p:to>
                                        <p:strVal val="visible"/>
                                      </p:to>
                                    </p:set>
                                    <p:animEffect transition="in" filter="fade">
                                      <p:cBhvr>
                                        <p:cTn id="11" dur="3000"/>
                                        <p:tgtEl>
                                          <p:spTgt spid="315395"/>
                                        </p:tgtEl>
                                      </p:cBhvr>
                                    </p:animEffect>
                                  </p:childTnLst>
                                </p:cTn>
                              </p:par>
                            </p:childTnLst>
                          </p:cTn>
                        </p:par>
                        <p:par>
                          <p:cTn id="12" fill="hold">
                            <p:stCondLst>
                              <p:cond delay="5500"/>
                            </p:stCondLst>
                            <p:childTnLst>
                              <p:par>
                                <p:cTn id="13" presetID="10" presetClass="entr" presetSubtype="0" fill="hold" grpId="0" nodeType="afterEffect">
                                  <p:stCondLst>
                                    <p:cond delay="500"/>
                                  </p:stCondLst>
                                  <p:iterate type="wd">
                                    <p:tmPct val="10000"/>
                                  </p:iterate>
                                  <p:childTnLst>
                                    <p:set>
                                      <p:cBhvr>
                                        <p:cTn id="14" dur="1" fill="hold">
                                          <p:stCondLst>
                                            <p:cond delay="0"/>
                                          </p:stCondLst>
                                        </p:cTn>
                                        <p:tgtEl>
                                          <p:spTgt spid="315397"/>
                                        </p:tgtEl>
                                        <p:attrNameLst>
                                          <p:attrName>style.visibility</p:attrName>
                                        </p:attrNameLst>
                                      </p:cBhvr>
                                      <p:to>
                                        <p:strVal val="visible"/>
                                      </p:to>
                                    </p:set>
                                    <p:animEffect transition="in" filter="fade">
                                      <p:cBhvr>
                                        <p:cTn id="15" dur="2000"/>
                                        <p:tgtEl>
                                          <p:spTgt spid="315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6" grpId="0"/>
      <p:bldP spid="31539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0275" name="Picture 3" descr="please"/>
          <p:cNvPicPr>
            <a:picLocks noChangeAspect="1" noChangeArrowheads="1"/>
          </p:cNvPicPr>
          <p:nvPr/>
        </p:nvPicPr>
        <p:blipFill>
          <a:blip r:embed="rId2"/>
          <a:srcRect l="1633" t="2747" r="1601" b="7056"/>
          <a:stretch>
            <a:fillRect/>
          </a:stretch>
        </p:blipFill>
        <p:spPr bwMode="auto">
          <a:xfrm>
            <a:off x="3851275" y="3429000"/>
            <a:ext cx="4608513" cy="3024188"/>
          </a:xfrm>
          <a:prstGeom prst="rect">
            <a:avLst/>
          </a:prstGeom>
          <a:noFill/>
        </p:spPr>
      </p:pic>
      <p:sp>
        <p:nvSpPr>
          <p:cNvPr id="310276" name="Text Box 4"/>
          <p:cNvSpPr txBox="1">
            <a:spLocks noChangeArrowheads="1"/>
          </p:cNvSpPr>
          <p:nvPr/>
        </p:nvSpPr>
        <p:spPr bwMode="auto">
          <a:xfrm>
            <a:off x="468313" y="188913"/>
            <a:ext cx="8351837" cy="1463675"/>
          </a:xfrm>
          <a:prstGeom prst="rect">
            <a:avLst/>
          </a:prstGeom>
          <a:noFill/>
          <a:ln w="9525">
            <a:noFill/>
            <a:miter lim="800000"/>
            <a:headEnd/>
            <a:tailEnd/>
          </a:ln>
          <a:effectLst/>
        </p:spPr>
        <p:txBody>
          <a:bodyPr>
            <a:spAutoFit/>
          </a:bodyPr>
          <a:lstStyle/>
          <a:p>
            <a:pPr algn="ctr">
              <a:lnSpc>
                <a:spcPct val="110000"/>
              </a:lnSpc>
              <a:spcBef>
                <a:spcPct val="15000"/>
              </a:spcBef>
            </a:pPr>
            <a:r>
              <a:rPr lang="pt-BR" sz="2500" i="1">
                <a:solidFill>
                  <a:srgbClr val="FFFF29"/>
                </a:solidFill>
                <a:latin typeface="Verdana" pitchFamily="34" charset="0"/>
                <a:cs typeface="Arial" charset="0"/>
              </a:rPr>
              <a:t>Ella divide su tiempo </a:t>
            </a:r>
          </a:p>
          <a:p>
            <a:pPr algn="ctr">
              <a:lnSpc>
                <a:spcPct val="110000"/>
              </a:lnSpc>
              <a:spcBef>
                <a:spcPct val="15000"/>
              </a:spcBef>
            </a:pPr>
            <a:r>
              <a:rPr lang="pt-BR" sz="2500" i="1">
                <a:solidFill>
                  <a:srgbClr val="FFFF29"/>
                </a:solidFill>
                <a:latin typeface="Verdana" pitchFamily="34" charset="0"/>
                <a:cs typeface="Arial" charset="0"/>
              </a:rPr>
              <a:t>entre la enseñanza del ingles en la Embajada </a:t>
            </a:r>
          </a:p>
          <a:p>
            <a:pPr algn="ctr">
              <a:lnSpc>
                <a:spcPct val="110000"/>
              </a:lnSpc>
              <a:spcBef>
                <a:spcPct val="15000"/>
              </a:spcBef>
            </a:pPr>
            <a:r>
              <a:rPr lang="pt-BR" sz="2500" i="1">
                <a:solidFill>
                  <a:srgbClr val="FFFF29"/>
                </a:solidFill>
                <a:latin typeface="Verdana" pitchFamily="34" charset="0"/>
                <a:cs typeface="Arial" charset="0"/>
              </a:rPr>
              <a:t>de los EUA</a:t>
            </a:r>
          </a:p>
        </p:txBody>
      </p:sp>
      <p:sp>
        <p:nvSpPr>
          <p:cNvPr id="310279" name="Text Box 7"/>
          <p:cNvSpPr txBox="1">
            <a:spLocks noChangeArrowheads="1"/>
          </p:cNvSpPr>
          <p:nvPr/>
        </p:nvSpPr>
        <p:spPr bwMode="auto">
          <a:xfrm>
            <a:off x="539750" y="1773238"/>
            <a:ext cx="8351838" cy="2303462"/>
          </a:xfrm>
          <a:prstGeom prst="rect">
            <a:avLst/>
          </a:prstGeom>
          <a:noFill/>
          <a:ln w="9525">
            <a:noFill/>
            <a:miter lim="800000"/>
            <a:headEnd/>
            <a:tailEnd/>
          </a:ln>
          <a:effectLst/>
        </p:spPr>
        <p:txBody>
          <a:bodyPr>
            <a:spAutoFit/>
          </a:bodyPr>
          <a:lstStyle/>
          <a:p>
            <a:pPr algn="ctr">
              <a:lnSpc>
                <a:spcPct val="110000"/>
              </a:lnSpc>
              <a:spcBef>
                <a:spcPct val="15000"/>
              </a:spcBef>
            </a:pPr>
            <a:r>
              <a:rPr lang="pt-BR" sz="2500" i="1">
                <a:solidFill>
                  <a:srgbClr val="FFFF29"/>
                </a:solidFill>
                <a:latin typeface="Verdana" pitchFamily="34" charset="0"/>
                <a:cs typeface="Arial" charset="0"/>
              </a:rPr>
              <a:t>Y el apoyo a projectos sociales</a:t>
            </a:r>
          </a:p>
          <a:p>
            <a:pPr algn="ctr">
              <a:lnSpc>
                <a:spcPct val="110000"/>
              </a:lnSpc>
              <a:spcBef>
                <a:spcPct val="15000"/>
              </a:spcBef>
            </a:pPr>
            <a:r>
              <a:rPr lang="pt-BR" sz="2500" i="1">
                <a:solidFill>
                  <a:srgbClr val="FFFF29"/>
                </a:solidFill>
                <a:latin typeface="Verdana" pitchFamily="34" charset="0"/>
                <a:cs typeface="Arial" charset="0"/>
              </a:rPr>
              <a:t> y acciones comunitarias </a:t>
            </a:r>
          </a:p>
          <a:p>
            <a:pPr algn="ctr">
              <a:lnSpc>
                <a:spcPct val="110000"/>
              </a:lnSpc>
              <a:spcBef>
                <a:spcPct val="15000"/>
              </a:spcBef>
            </a:pPr>
            <a:r>
              <a:rPr lang="es-ES" sz="2400" i="1">
                <a:solidFill>
                  <a:srgbClr val="FFFF00"/>
                </a:solidFill>
                <a:latin typeface="Verdana" pitchFamily="34" charset="0"/>
              </a:rPr>
              <a:t>destinadas a la mejora de las condiciones socioeconómicas de las familias olvidadas</a:t>
            </a:r>
          </a:p>
          <a:p>
            <a:pPr algn="ctr">
              <a:lnSpc>
                <a:spcPct val="110000"/>
              </a:lnSpc>
              <a:spcBef>
                <a:spcPct val="15000"/>
              </a:spcBef>
            </a:pPr>
            <a:r>
              <a:rPr lang="es-ES" sz="2400" i="1">
                <a:solidFill>
                  <a:srgbClr val="FFFF00"/>
                </a:solidFill>
                <a:latin typeface="Verdana" pitchFamily="34" charset="0"/>
              </a:rPr>
              <a:t> por el destino.</a:t>
            </a:r>
            <a:r>
              <a:rPr lang="pt-BR" sz="2400" i="1">
                <a:solidFill>
                  <a:srgbClr val="FFFF00"/>
                </a:solidFill>
                <a:latin typeface="Verdana" pitchFamily="34" charset="0"/>
                <a:cs typeface="Arial" charset="0"/>
              </a:rPr>
              <a:t>.</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0276"/>
                                        </p:tgtEl>
                                        <p:attrNameLst>
                                          <p:attrName>style.visibility</p:attrName>
                                        </p:attrNameLst>
                                      </p:cBhvr>
                                      <p:to>
                                        <p:strVal val="visible"/>
                                      </p:to>
                                    </p:set>
                                    <p:animEffect transition="in" filter="fade">
                                      <p:cBhvr>
                                        <p:cTn id="7" dur="2000"/>
                                        <p:tgtEl>
                                          <p:spTgt spid="310276"/>
                                        </p:tgtEl>
                                      </p:cBhvr>
                                    </p:animEffect>
                                  </p:childTnLst>
                                </p:cTn>
                              </p:par>
                            </p:childTnLst>
                          </p:cTn>
                        </p:par>
                        <p:par>
                          <p:cTn id="8" fill="hold">
                            <p:stCondLst>
                              <p:cond delay="20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310279"/>
                                        </p:tgtEl>
                                        <p:attrNameLst>
                                          <p:attrName>style.visibility</p:attrName>
                                        </p:attrNameLst>
                                      </p:cBhvr>
                                      <p:to>
                                        <p:strVal val="visible"/>
                                      </p:to>
                                    </p:set>
                                    <p:animEffect transition="in" filter="fade">
                                      <p:cBhvr>
                                        <p:cTn id="11" dur="2000"/>
                                        <p:tgtEl>
                                          <p:spTgt spid="310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276" grpId="0"/>
      <p:bldP spid="31027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17443" name="Picture 3" descr="z family"/>
          <p:cNvPicPr>
            <a:picLocks noChangeAspect="1" noChangeArrowheads="1"/>
          </p:cNvPicPr>
          <p:nvPr/>
        </p:nvPicPr>
        <p:blipFill>
          <a:blip r:embed="rId2"/>
          <a:srcRect/>
          <a:stretch>
            <a:fillRect/>
          </a:stretch>
        </p:blipFill>
        <p:spPr bwMode="auto">
          <a:xfrm>
            <a:off x="0" y="0"/>
            <a:ext cx="9144000" cy="4075113"/>
          </a:xfrm>
          <a:prstGeom prst="rect">
            <a:avLst/>
          </a:prstGeom>
          <a:noFill/>
        </p:spPr>
      </p:pic>
      <p:sp>
        <p:nvSpPr>
          <p:cNvPr id="317444" name="Text Box 4"/>
          <p:cNvSpPr txBox="1">
            <a:spLocks noChangeArrowheads="1"/>
          </p:cNvSpPr>
          <p:nvPr/>
        </p:nvSpPr>
        <p:spPr bwMode="auto">
          <a:xfrm>
            <a:off x="611188" y="4508500"/>
            <a:ext cx="7777162" cy="1249363"/>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Lolo Soetoro consigue empleo en la filial de una empresa petroquímica norteamericana</a:t>
            </a:r>
          </a:p>
          <a:p>
            <a:pPr algn="ctr">
              <a:lnSpc>
                <a:spcPct val="105000"/>
              </a:lnSpc>
              <a:spcBef>
                <a:spcPct val="15000"/>
              </a:spcBef>
            </a:pPr>
            <a:r>
              <a:rPr lang="pt-BR" sz="2300" i="1">
                <a:solidFill>
                  <a:srgbClr val="FFFF29"/>
                </a:solidFill>
                <a:latin typeface="Verdana" pitchFamily="34" charset="0"/>
                <a:cs typeface="Arial" charset="0"/>
              </a:rPr>
              <a:t> y después es promovido a una jefatura.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7443"/>
                                        </p:tgtEl>
                                        <p:attrNameLst>
                                          <p:attrName>style.visibility</p:attrName>
                                        </p:attrNameLst>
                                      </p:cBhvr>
                                      <p:to>
                                        <p:strVal val="visible"/>
                                      </p:to>
                                    </p:set>
                                    <p:animEffect transition="in" filter="fade">
                                      <p:cBhvr>
                                        <p:cTn id="7" dur="3000"/>
                                        <p:tgtEl>
                                          <p:spTgt spid="317443"/>
                                        </p:tgtEl>
                                      </p:cBhvr>
                                    </p:animEffect>
                                  </p:childTnLst>
                                </p:cTn>
                              </p:par>
                            </p:childTnLst>
                          </p:cTn>
                        </p:par>
                        <p:par>
                          <p:cTn id="8" fill="hold">
                            <p:stCondLst>
                              <p:cond delay="3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317444"/>
                                        </p:tgtEl>
                                        <p:attrNameLst>
                                          <p:attrName>style.visibility</p:attrName>
                                        </p:attrNameLst>
                                      </p:cBhvr>
                                      <p:to>
                                        <p:strVal val="visible"/>
                                      </p:to>
                                    </p:set>
                                    <p:animEffect transition="in" filter="fade">
                                      <p:cBhvr>
                                        <p:cTn id="11" dur="2000"/>
                                        <p:tgtEl>
                                          <p:spTgt spid="317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18467" name="Picture 3" descr="z family"/>
          <p:cNvPicPr>
            <a:picLocks noChangeAspect="1" noChangeArrowheads="1"/>
          </p:cNvPicPr>
          <p:nvPr/>
        </p:nvPicPr>
        <p:blipFill>
          <a:blip r:embed="rId2"/>
          <a:srcRect/>
          <a:stretch>
            <a:fillRect/>
          </a:stretch>
        </p:blipFill>
        <p:spPr bwMode="auto">
          <a:xfrm>
            <a:off x="0" y="0"/>
            <a:ext cx="9144000" cy="4005263"/>
          </a:xfrm>
          <a:prstGeom prst="rect">
            <a:avLst/>
          </a:prstGeom>
          <a:noFill/>
        </p:spPr>
      </p:pic>
      <p:sp>
        <p:nvSpPr>
          <p:cNvPr id="318468" name="Text Box 4"/>
          <p:cNvSpPr txBox="1">
            <a:spLocks noChangeArrowheads="1"/>
          </p:cNvSpPr>
          <p:nvPr/>
        </p:nvSpPr>
        <p:spPr bwMode="auto">
          <a:xfrm>
            <a:off x="827088" y="4365625"/>
            <a:ext cx="7777162" cy="4603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La família se muda a un barrio mejor.</a:t>
            </a:r>
          </a:p>
        </p:txBody>
      </p:sp>
      <p:sp>
        <p:nvSpPr>
          <p:cNvPr id="318469" name="Text Box 5"/>
          <p:cNvSpPr txBox="1">
            <a:spLocks noChangeArrowheads="1"/>
          </p:cNvSpPr>
          <p:nvPr/>
        </p:nvSpPr>
        <p:spPr bwMode="auto">
          <a:xfrm>
            <a:off x="1835150" y="4941888"/>
            <a:ext cx="5991225" cy="1301750"/>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Pasan a frecuentar</a:t>
            </a:r>
          </a:p>
          <a:p>
            <a:pPr algn="ctr">
              <a:lnSpc>
                <a:spcPct val="105000"/>
              </a:lnSpc>
              <a:spcBef>
                <a:spcPct val="15000"/>
              </a:spcBef>
            </a:pPr>
            <a:r>
              <a:rPr lang="pt-BR" sz="2300" i="1">
                <a:solidFill>
                  <a:srgbClr val="FFFF29"/>
                </a:solidFill>
                <a:latin typeface="Verdana" pitchFamily="34" charset="0"/>
                <a:cs typeface="Arial" charset="0"/>
              </a:rPr>
              <a:t>el     círculo</a:t>
            </a:r>
          </a:p>
          <a:p>
            <a:pPr algn="ctr">
              <a:lnSpc>
                <a:spcPct val="105000"/>
              </a:lnSpc>
              <a:spcBef>
                <a:spcPct val="15000"/>
              </a:spcBef>
            </a:pPr>
            <a:r>
              <a:rPr lang="pt-BR" sz="2300" i="1">
                <a:solidFill>
                  <a:srgbClr val="FFFF29"/>
                </a:solidFill>
                <a:latin typeface="Verdana" pitchFamily="34" charset="0"/>
                <a:cs typeface="Arial" charset="0"/>
              </a:rPr>
              <a:t> de la alta-sociedad.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8468"/>
                                        </p:tgtEl>
                                        <p:attrNameLst>
                                          <p:attrName>style.visibility</p:attrName>
                                        </p:attrNameLst>
                                      </p:cBhvr>
                                      <p:to>
                                        <p:strVal val="visible"/>
                                      </p:to>
                                    </p:set>
                                    <p:animEffect transition="in" filter="fade">
                                      <p:cBhvr>
                                        <p:cTn id="7" dur="2000"/>
                                        <p:tgtEl>
                                          <p:spTgt spid="31846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18469"/>
                                        </p:tgtEl>
                                        <p:attrNameLst>
                                          <p:attrName>style.visibility</p:attrName>
                                        </p:attrNameLst>
                                      </p:cBhvr>
                                      <p:to>
                                        <p:strVal val="visible"/>
                                      </p:to>
                                    </p:set>
                                    <p:animEffect transition="in" filter="fade">
                                      <p:cBhvr>
                                        <p:cTn id="11" dur="2000"/>
                                        <p:tgtEl>
                                          <p:spTgt spid="318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8" grpId="0"/>
      <p:bldP spid="31846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19491"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19492" name="Text Box 4"/>
          <p:cNvSpPr txBox="1">
            <a:spLocks noChangeArrowheads="1"/>
          </p:cNvSpPr>
          <p:nvPr/>
        </p:nvSpPr>
        <p:spPr bwMode="auto">
          <a:xfrm>
            <a:off x="468313" y="4292600"/>
            <a:ext cx="8266112" cy="2038350"/>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En cuanto Ann se integra a la realidad del país intrigada por la miseria</a:t>
            </a:r>
          </a:p>
          <a:p>
            <a:pPr algn="ctr">
              <a:lnSpc>
                <a:spcPct val="105000"/>
              </a:lnSpc>
              <a:spcBef>
                <a:spcPct val="15000"/>
              </a:spcBef>
            </a:pPr>
            <a:r>
              <a:rPr lang="pt-BR" sz="2300" i="1">
                <a:solidFill>
                  <a:srgbClr val="FFFF29"/>
                </a:solidFill>
                <a:latin typeface="Verdana" pitchFamily="34" charset="0"/>
                <a:cs typeface="Arial" charset="0"/>
              </a:rPr>
              <a:t>su marido se vuelve cada vez más ocidentalizado, frecuenta campos de golf y sueña con mansiones</a:t>
            </a:r>
          </a:p>
          <a:p>
            <a:pPr algn="ctr">
              <a:lnSpc>
                <a:spcPct val="105000"/>
              </a:lnSpc>
              <a:spcBef>
                <a:spcPct val="15000"/>
              </a:spcBef>
            </a:pPr>
            <a:r>
              <a:rPr lang="pt-BR" sz="2300" i="1">
                <a:solidFill>
                  <a:srgbClr val="FFFF29"/>
                </a:solidFill>
                <a:latin typeface="Verdana" pitchFamily="34" charset="0"/>
                <a:cs typeface="Arial" charset="0"/>
              </a:rPr>
              <a:t>y el consumismo lo seduce.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19492"/>
                                        </p:tgtEl>
                                        <p:attrNameLst>
                                          <p:attrName>style.visibility</p:attrName>
                                        </p:attrNameLst>
                                      </p:cBhvr>
                                      <p:to>
                                        <p:strVal val="visible"/>
                                      </p:to>
                                    </p:set>
                                    <p:animEffect transition="in" filter="fade">
                                      <p:cBhvr>
                                        <p:cTn id="7" dur="2000"/>
                                        <p:tgtEl>
                                          <p:spTgt spid="3194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4"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20515"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20516" name="Text Box 4"/>
          <p:cNvSpPr txBox="1">
            <a:spLocks noChangeArrowheads="1"/>
          </p:cNvSpPr>
          <p:nvPr/>
        </p:nvSpPr>
        <p:spPr bwMode="auto">
          <a:xfrm>
            <a:off x="1763713" y="4005263"/>
            <a:ext cx="5776912" cy="1779587"/>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Aunque la pareja</a:t>
            </a:r>
          </a:p>
          <a:p>
            <a:pPr algn="ctr">
              <a:lnSpc>
                <a:spcPct val="105000"/>
              </a:lnSpc>
              <a:spcBef>
                <a:spcPct val="15000"/>
              </a:spcBef>
            </a:pPr>
            <a:r>
              <a:rPr lang="pt-BR" sz="2300" i="1">
                <a:solidFill>
                  <a:srgbClr val="FFFF29"/>
                </a:solidFill>
                <a:latin typeface="Verdana" pitchFamily="34" charset="0"/>
                <a:cs typeface="Arial" charset="0"/>
              </a:rPr>
              <a:t> </a:t>
            </a:r>
            <a:r>
              <a:rPr lang="es-ES" sz="2400" i="1">
                <a:solidFill>
                  <a:srgbClr val="FFFF00"/>
                </a:solidFill>
                <a:latin typeface="Verdana" pitchFamily="34" charset="0"/>
              </a:rPr>
              <a:t>rara vez discute </a:t>
            </a:r>
          </a:p>
          <a:p>
            <a:pPr algn="ctr">
              <a:lnSpc>
                <a:spcPct val="105000"/>
              </a:lnSpc>
              <a:spcBef>
                <a:spcPct val="15000"/>
              </a:spcBef>
            </a:pPr>
            <a:r>
              <a:rPr lang="es-ES" sz="2400" i="1">
                <a:solidFill>
                  <a:srgbClr val="FFFF00"/>
                </a:solidFill>
                <a:latin typeface="Verdana" pitchFamily="34" charset="0"/>
              </a:rPr>
              <a:t>cada vez tiene menos cosas </a:t>
            </a:r>
          </a:p>
          <a:p>
            <a:pPr algn="ctr">
              <a:lnSpc>
                <a:spcPct val="105000"/>
              </a:lnSpc>
              <a:spcBef>
                <a:spcPct val="15000"/>
              </a:spcBef>
            </a:pPr>
            <a:r>
              <a:rPr lang="es-ES" sz="2400" i="1">
                <a:solidFill>
                  <a:srgbClr val="FFFF00"/>
                </a:solidFill>
                <a:latin typeface="Verdana" pitchFamily="34" charset="0"/>
              </a:rPr>
              <a:t>en común.</a:t>
            </a:r>
            <a:endParaRPr lang="pt-BR" sz="2400" i="1">
              <a:solidFill>
                <a:srgbClr val="FFFF00"/>
              </a:solidFill>
              <a:latin typeface="Verdana"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0516"/>
                                        </p:tgtEl>
                                        <p:attrNameLst>
                                          <p:attrName>style.visibility</p:attrName>
                                        </p:attrNameLst>
                                      </p:cBhvr>
                                      <p:to>
                                        <p:strVal val="visible"/>
                                      </p:to>
                                    </p:set>
                                    <p:animEffect transition="in" filter="fade">
                                      <p:cBhvr>
                                        <p:cTn id="7" dur="2000"/>
                                        <p:tgtEl>
                                          <p:spTgt spid="320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05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21539" name="Picture 3" descr="z family"/>
          <p:cNvPicPr>
            <a:picLocks noChangeAspect="1" noChangeArrowheads="1"/>
          </p:cNvPicPr>
          <p:nvPr/>
        </p:nvPicPr>
        <p:blipFill>
          <a:blip r:embed="rId2"/>
          <a:srcRect/>
          <a:stretch>
            <a:fillRect/>
          </a:stretch>
        </p:blipFill>
        <p:spPr bwMode="auto">
          <a:xfrm>
            <a:off x="0" y="0"/>
            <a:ext cx="9144000" cy="3789363"/>
          </a:xfrm>
          <a:prstGeom prst="rect">
            <a:avLst/>
          </a:prstGeom>
          <a:noFill/>
        </p:spPr>
      </p:pic>
      <p:sp>
        <p:nvSpPr>
          <p:cNvPr id="321540" name="Text Box 4"/>
          <p:cNvSpPr txBox="1">
            <a:spLocks noChangeArrowheads="1"/>
          </p:cNvSpPr>
          <p:nvPr/>
        </p:nvSpPr>
        <p:spPr bwMode="auto">
          <a:xfrm>
            <a:off x="2195513" y="4005263"/>
            <a:ext cx="5776912" cy="4603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El silencio comienza a tomar fuerza. </a:t>
            </a:r>
          </a:p>
        </p:txBody>
      </p:sp>
      <p:sp>
        <p:nvSpPr>
          <p:cNvPr id="321541" name="Text Box 5"/>
          <p:cNvSpPr txBox="1">
            <a:spLocks noChangeArrowheads="1"/>
          </p:cNvSpPr>
          <p:nvPr/>
        </p:nvSpPr>
        <p:spPr bwMode="auto">
          <a:xfrm>
            <a:off x="2700338" y="4508500"/>
            <a:ext cx="4464050" cy="8286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En una relación hay dos tipos de silencio:</a:t>
            </a:r>
          </a:p>
        </p:txBody>
      </p:sp>
      <p:sp>
        <p:nvSpPr>
          <p:cNvPr id="321542" name="Text Box 6"/>
          <p:cNvSpPr txBox="1">
            <a:spLocks noChangeArrowheads="1"/>
          </p:cNvSpPr>
          <p:nvPr/>
        </p:nvSpPr>
        <p:spPr bwMode="auto">
          <a:xfrm>
            <a:off x="1979613" y="5300663"/>
            <a:ext cx="6410325" cy="476250"/>
          </a:xfrm>
          <a:prstGeom prst="rect">
            <a:avLst/>
          </a:prstGeom>
          <a:noFill/>
          <a:ln w="9525">
            <a:noFill/>
            <a:miter lim="800000"/>
            <a:headEnd/>
            <a:tailEnd/>
          </a:ln>
          <a:effectLst/>
        </p:spPr>
        <p:txBody>
          <a:bodyPr>
            <a:spAutoFit/>
          </a:bodyPr>
          <a:lstStyle/>
          <a:p>
            <a:pPr algn="ctr">
              <a:lnSpc>
                <a:spcPct val="105000"/>
              </a:lnSpc>
              <a:spcBef>
                <a:spcPct val="15000"/>
              </a:spcBef>
            </a:pPr>
            <a:r>
              <a:rPr lang="es-ES" sz="2400" i="1">
                <a:solidFill>
                  <a:srgbClr val="FFFF00"/>
                </a:solidFill>
                <a:latin typeface="Verdana" pitchFamily="34" charset="0"/>
              </a:rPr>
              <a:t>El primero es el silencio de la comunión</a:t>
            </a:r>
            <a:endParaRPr lang="pt-BR" sz="2400" i="1">
              <a:solidFill>
                <a:srgbClr val="FFFF00"/>
              </a:solidFill>
              <a:latin typeface="Verdana" pitchFamily="34" charset="0"/>
              <a:cs typeface="Arial" charset="0"/>
            </a:endParaRPr>
          </a:p>
        </p:txBody>
      </p:sp>
      <p:sp>
        <p:nvSpPr>
          <p:cNvPr id="321543" name="Text Box 7"/>
          <p:cNvSpPr txBox="1">
            <a:spLocks noChangeArrowheads="1"/>
          </p:cNvSpPr>
          <p:nvPr/>
        </p:nvSpPr>
        <p:spPr bwMode="auto">
          <a:xfrm>
            <a:off x="1835150" y="5805488"/>
            <a:ext cx="6383338" cy="860425"/>
          </a:xfrm>
          <a:prstGeom prst="rect">
            <a:avLst/>
          </a:prstGeom>
          <a:noFill/>
          <a:ln w="9525">
            <a:noFill/>
            <a:miter lim="800000"/>
            <a:headEnd/>
            <a:tailEnd/>
          </a:ln>
          <a:effectLst/>
        </p:spPr>
        <p:txBody>
          <a:bodyPr>
            <a:spAutoFit/>
          </a:bodyPr>
          <a:lstStyle/>
          <a:p>
            <a:pPr algn="ctr">
              <a:lnSpc>
                <a:spcPct val="105000"/>
              </a:lnSpc>
              <a:spcBef>
                <a:spcPct val="15000"/>
              </a:spcBef>
            </a:pPr>
            <a:r>
              <a:rPr lang="es-ES" sz="2400" i="1">
                <a:solidFill>
                  <a:srgbClr val="FFFF00"/>
                </a:solidFill>
                <a:latin typeface="Verdana" pitchFamily="34" charset="0"/>
              </a:rPr>
              <a:t>que representa la esencia de la unión, donde los dos se convierten en uno.</a:t>
            </a:r>
            <a:endParaRPr lang="pt-BR" sz="2400" i="1">
              <a:solidFill>
                <a:srgbClr val="FFFF00"/>
              </a:solidFill>
              <a:latin typeface="Verdana"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1540"/>
                                        </p:tgtEl>
                                        <p:attrNameLst>
                                          <p:attrName>style.visibility</p:attrName>
                                        </p:attrNameLst>
                                      </p:cBhvr>
                                      <p:to>
                                        <p:strVal val="visible"/>
                                      </p:to>
                                    </p:set>
                                    <p:animEffect transition="in" filter="fade">
                                      <p:cBhvr>
                                        <p:cTn id="7" dur="2000"/>
                                        <p:tgtEl>
                                          <p:spTgt spid="321540"/>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21541"/>
                                        </p:tgtEl>
                                        <p:attrNameLst>
                                          <p:attrName>style.visibility</p:attrName>
                                        </p:attrNameLst>
                                      </p:cBhvr>
                                      <p:to>
                                        <p:strVal val="visible"/>
                                      </p:to>
                                    </p:set>
                                    <p:animEffect transition="in" filter="fade">
                                      <p:cBhvr>
                                        <p:cTn id="11" dur="2000"/>
                                        <p:tgtEl>
                                          <p:spTgt spid="321541"/>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321542"/>
                                        </p:tgtEl>
                                        <p:attrNameLst>
                                          <p:attrName>style.visibility</p:attrName>
                                        </p:attrNameLst>
                                      </p:cBhvr>
                                      <p:to>
                                        <p:strVal val="visible"/>
                                      </p:to>
                                    </p:set>
                                    <p:animEffect transition="in" filter="fade">
                                      <p:cBhvr>
                                        <p:cTn id="15" dur="2000"/>
                                        <p:tgtEl>
                                          <p:spTgt spid="321542"/>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321543"/>
                                        </p:tgtEl>
                                        <p:attrNameLst>
                                          <p:attrName>style.visibility</p:attrName>
                                        </p:attrNameLst>
                                      </p:cBhvr>
                                      <p:to>
                                        <p:strVal val="visible"/>
                                      </p:to>
                                    </p:set>
                                    <p:animEffect transition="in" filter="fade">
                                      <p:cBhvr>
                                        <p:cTn id="19" dur="2000"/>
                                        <p:tgtEl>
                                          <p:spTgt spid="3215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40" grpId="0"/>
      <p:bldP spid="321541" grpId="0"/>
      <p:bldP spid="321542" grpId="0"/>
      <p:bldP spid="32154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27683"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27684" name="Text Box 4"/>
          <p:cNvSpPr txBox="1">
            <a:spLocks noChangeArrowheads="1"/>
          </p:cNvSpPr>
          <p:nvPr/>
        </p:nvSpPr>
        <p:spPr bwMode="auto">
          <a:xfrm>
            <a:off x="2268538" y="4149725"/>
            <a:ext cx="5257800" cy="915988"/>
          </a:xfrm>
          <a:prstGeom prst="rect">
            <a:avLst/>
          </a:prstGeom>
          <a:noFill/>
          <a:ln w="9525">
            <a:noFill/>
            <a:miter lim="800000"/>
            <a:headEnd/>
            <a:tailEnd/>
          </a:ln>
          <a:effectLst/>
        </p:spPr>
        <p:txBody>
          <a:bodyPr>
            <a:spAutoFit/>
          </a:bodyPr>
          <a:lstStyle/>
          <a:p>
            <a:pPr algn="ctr">
              <a:lnSpc>
                <a:spcPct val="105000"/>
              </a:lnSpc>
              <a:spcBef>
                <a:spcPct val="15000"/>
              </a:spcBef>
            </a:pPr>
            <a:r>
              <a:rPr lang="es-ES" sz="2400" i="1">
                <a:solidFill>
                  <a:srgbClr val="FFFF00"/>
                </a:solidFill>
                <a:latin typeface="Verdana" pitchFamily="34" charset="0"/>
              </a:rPr>
              <a:t>Un silencio de renuncia </a:t>
            </a:r>
          </a:p>
          <a:p>
            <a:pPr algn="ctr">
              <a:lnSpc>
                <a:spcPct val="105000"/>
              </a:lnSpc>
              <a:spcBef>
                <a:spcPct val="15000"/>
              </a:spcBef>
            </a:pPr>
            <a:r>
              <a:rPr lang="es-ES" sz="2400" i="1">
                <a:solidFill>
                  <a:srgbClr val="FFFF00"/>
                </a:solidFill>
                <a:latin typeface="Verdana" pitchFamily="34" charset="0"/>
              </a:rPr>
              <a:t>y que trasciende a las palabras.</a:t>
            </a:r>
            <a:endParaRPr lang="pt-BR" sz="2400" i="1">
              <a:solidFill>
                <a:srgbClr val="FFFF00"/>
              </a:solidFill>
              <a:latin typeface="Verdana" pitchFamily="34" charset="0"/>
              <a:cs typeface="Arial" charset="0"/>
            </a:endParaRPr>
          </a:p>
        </p:txBody>
      </p:sp>
      <p:sp>
        <p:nvSpPr>
          <p:cNvPr id="327686" name="Text Box 6"/>
          <p:cNvSpPr txBox="1">
            <a:spLocks noChangeArrowheads="1"/>
          </p:cNvSpPr>
          <p:nvPr/>
        </p:nvSpPr>
        <p:spPr bwMode="auto">
          <a:xfrm>
            <a:off x="2225675" y="5129213"/>
            <a:ext cx="5776913" cy="4603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Y existe un segundo silencio,               </a:t>
            </a:r>
          </a:p>
        </p:txBody>
      </p:sp>
      <p:sp>
        <p:nvSpPr>
          <p:cNvPr id="327687" name="Text Box 7"/>
          <p:cNvSpPr txBox="1">
            <a:spLocks noChangeArrowheads="1"/>
          </p:cNvSpPr>
          <p:nvPr/>
        </p:nvSpPr>
        <p:spPr bwMode="auto">
          <a:xfrm>
            <a:off x="3059113" y="5734050"/>
            <a:ext cx="3859212" cy="8286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que és el silencio de las                       palabras no dichas.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27684"/>
                                        </p:tgtEl>
                                        <p:attrNameLst>
                                          <p:attrName>style.visibility</p:attrName>
                                        </p:attrNameLst>
                                      </p:cBhvr>
                                      <p:to>
                                        <p:strVal val="visible"/>
                                      </p:to>
                                    </p:set>
                                    <p:animEffect transition="in" filter="fade">
                                      <p:cBhvr>
                                        <p:cTn id="7" dur="2000"/>
                                        <p:tgtEl>
                                          <p:spTgt spid="32768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27686"/>
                                        </p:tgtEl>
                                        <p:attrNameLst>
                                          <p:attrName>style.visibility</p:attrName>
                                        </p:attrNameLst>
                                      </p:cBhvr>
                                      <p:to>
                                        <p:strVal val="visible"/>
                                      </p:to>
                                    </p:set>
                                    <p:animEffect transition="in" filter="fade">
                                      <p:cBhvr>
                                        <p:cTn id="11" dur="2000"/>
                                        <p:tgtEl>
                                          <p:spTgt spid="327686"/>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327687"/>
                                        </p:tgtEl>
                                        <p:attrNameLst>
                                          <p:attrName>style.visibility</p:attrName>
                                        </p:attrNameLst>
                                      </p:cBhvr>
                                      <p:to>
                                        <p:strVal val="visible"/>
                                      </p:to>
                                    </p:set>
                                    <p:animEffect transition="in" filter="fade">
                                      <p:cBhvr>
                                        <p:cTn id="15" dur="2000"/>
                                        <p:tgtEl>
                                          <p:spTgt spid="3276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4" grpId="0"/>
      <p:bldP spid="327686" grpId="0"/>
      <p:bldP spid="32768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4"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30755"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30756" name="Text Box 4"/>
          <p:cNvSpPr txBox="1">
            <a:spLocks noChangeArrowheads="1"/>
          </p:cNvSpPr>
          <p:nvPr/>
        </p:nvSpPr>
        <p:spPr bwMode="auto">
          <a:xfrm>
            <a:off x="1763713" y="4076700"/>
            <a:ext cx="5776912" cy="1249363"/>
          </a:xfrm>
          <a:prstGeom prst="rect">
            <a:avLst/>
          </a:prstGeom>
          <a:noFill/>
          <a:ln w="9525">
            <a:noFill/>
            <a:miter lim="800000"/>
            <a:headEnd/>
            <a:tailEnd/>
          </a:ln>
          <a:effectLst/>
        </p:spPr>
        <p:txBody>
          <a:bodyPr>
            <a:spAutoFit/>
          </a:bodyPr>
          <a:lstStyle/>
          <a:p>
            <a:pPr algn="ctr">
              <a:spcBef>
                <a:spcPct val="15000"/>
              </a:spcBef>
            </a:pPr>
            <a:r>
              <a:rPr lang="pt-BR" sz="2300" i="1">
                <a:solidFill>
                  <a:srgbClr val="FFFF29"/>
                </a:solidFill>
                <a:latin typeface="Verdana" pitchFamily="34" charset="0"/>
                <a:cs typeface="Arial" charset="0"/>
              </a:rPr>
              <a:t>El silencio donde cada parte </a:t>
            </a:r>
          </a:p>
          <a:p>
            <a:pPr algn="ctr">
              <a:spcBef>
                <a:spcPct val="15000"/>
              </a:spcBef>
            </a:pPr>
            <a:r>
              <a:rPr lang="pt-BR" sz="2300" i="1">
                <a:solidFill>
                  <a:srgbClr val="FFFF29"/>
                </a:solidFill>
                <a:latin typeface="Verdana" pitchFamily="34" charset="0"/>
                <a:cs typeface="Arial" charset="0"/>
              </a:rPr>
              <a:t>habita en una isla propia</a:t>
            </a:r>
          </a:p>
          <a:p>
            <a:pPr algn="ctr">
              <a:spcBef>
                <a:spcPct val="15000"/>
              </a:spcBef>
            </a:pPr>
            <a:r>
              <a:rPr lang="pt-BR" sz="2300" i="1">
                <a:solidFill>
                  <a:srgbClr val="FFFF29"/>
                </a:solidFill>
                <a:latin typeface="Verdana" pitchFamily="34" charset="0"/>
                <a:cs typeface="Arial" charset="0"/>
              </a:rPr>
              <a:t>solitaria.  </a:t>
            </a:r>
          </a:p>
        </p:txBody>
      </p:sp>
      <p:sp>
        <p:nvSpPr>
          <p:cNvPr id="330757" name="Text Box 5"/>
          <p:cNvSpPr txBox="1">
            <a:spLocks noChangeArrowheads="1"/>
          </p:cNvSpPr>
          <p:nvPr/>
        </p:nvSpPr>
        <p:spPr bwMode="auto">
          <a:xfrm>
            <a:off x="1331913" y="5373688"/>
            <a:ext cx="7265987" cy="1301750"/>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Un silencio donde ni las aspiraciones íntimas</a:t>
            </a:r>
          </a:p>
          <a:p>
            <a:pPr algn="ctr">
              <a:lnSpc>
                <a:spcPct val="105000"/>
              </a:lnSpc>
              <a:spcBef>
                <a:spcPct val="15000"/>
              </a:spcBef>
            </a:pPr>
            <a:r>
              <a:rPr lang="pt-BR" sz="2300" i="1">
                <a:solidFill>
                  <a:srgbClr val="FFFF29"/>
                </a:solidFill>
                <a:latin typeface="Verdana" pitchFamily="34" charset="0"/>
                <a:cs typeface="Arial" charset="0"/>
              </a:rPr>
              <a:t>ni los suaves movimentos del alma</a:t>
            </a:r>
          </a:p>
          <a:p>
            <a:pPr algn="ctr">
              <a:lnSpc>
                <a:spcPct val="105000"/>
              </a:lnSpc>
              <a:spcBef>
                <a:spcPct val="15000"/>
              </a:spcBef>
            </a:pPr>
            <a:r>
              <a:rPr lang="pt-BR" sz="2300" i="1">
                <a:solidFill>
                  <a:srgbClr val="FFFF29"/>
                </a:solidFill>
                <a:latin typeface="Verdana" pitchFamily="34" charset="0"/>
                <a:cs typeface="Arial" charset="0"/>
              </a:rPr>
              <a:t> son compartidos.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0756"/>
                                        </p:tgtEl>
                                        <p:attrNameLst>
                                          <p:attrName>style.visibility</p:attrName>
                                        </p:attrNameLst>
                                      </p:cBhvr>
                                      <p:to>
                                        <p:strVal val="visible"/>
                                      </p:to>
                                    </p:set>
                                    <p:animEffect transition="in" filter="fade">
                                      <p:cBhvr>
                                        <p:cTn id="7" dur="2000"/>
                                        <p:tgtEl>
                                          <p:spTgt spid="33075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30757"/>
                                        </p:tgtEl>
                                        <p:attrNameLst>
                                          <p:attrName>style.visibility</p:attrName>
                                        </p:attrNameLst>
                                      </p:cBhvr>
                                      <p:to>
                                        <p:strVal val="visible"/>
                                      </p:to>
                                    </p:set>
                                    <p:animEffect transition="in" filter="fade">
                                      <p:cBhvr>
                                        <p:cTn id="11" dur="2000"/>
                                        <p:tgtEl>
                                          <p:spTgt spid="3307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6" grpId="0"/>
      <p:bldP spid="33075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24611"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324612" name="Text Box 4"/>
          <p:cNvSpPr txBox="1">
            <a:spLocks noChangeArrowheads="1"/>
          </p:cNvSpPr>
          <p:nvPr/>
        </p:nvSpPr>
        <p:spPr bwMode="auto">
          <a:xfrm>
            <a:off x="900113" y="4005263"/>
            <a:ext cx="7861300" cy="1617662"/>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Obama relataría años más tarde </a:t>
            </a:r>
          </a:p>
          <a:p>
            <a:pPr algn="ctr">
              <a:lnSpc>
                <a:spcPct val="105000"/>
              </a:lnSpc>
              <a:spcBef>
                <a:spcPct val="15000"/>
              </a:spcBef>
            </a:pPr>
            <a:r>
              <a:rPr lang="pt-BR" sz="2300" i="1">
                <a:solidFill>
                  <a:srgbClr val="FFFF29"/>
                </a:solidFill>
                <a:latin typeface="Verdana" pitchFamily="34" charset="0"/>
                <a:cs typeface="Arial" charset="0"/>
              </a:rPr>
              <a:t>que su madre no estaba preparada para la soledad, y que la soledad constante para ella era como la falta de aire.     </a:t>
            </a:r>
          </a:p>
        </p:txBody>
      </p:sp>
      <p:sp>
        <p:nvSpPr>
          <p:cNvPr id="324613" name="Text Box 5"/>
          <p:cNvSpPr txBox="1">
            <a:spLocks noChangeArrowheads="1"/>
          </p:cNvSpPr>
          <p:nvPr/>
        </p:nvSpPr>
        <p:spPr bwMode="auto">
          <a:xfrm>
            <a:off x="1763713" y="5661025"/>
            <a:ext cx="6119812" cy="881063"/>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Mal va el amor</a:t>
            </a:r>
          </a:p>
          <a:p>
            <a:pPr algn="ctr">
              <a:lnSpc>
                <a:spcPct val="105000"/>
              </a:lnSpc>
              <a:spcBef>
                <a:spcPct val="15000"/>
              </a:spcBef>
            </a:pPr>
            <a:r>
              <a:rPr lang="pt-BR" sz="2300" i="1">
                <a:solidFill>
                  <a:srgbClr val="FFFF29"/>
                </a:solidFill>
                <a:latin typeface="Verdana" pitchFamily="34" charset="0"/>
                <a:cs typeface="Arial" charset="0"/>
              </a:rPr>
              <a:t>si no se dice todo.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24612"/>
                                        </p:tgtEl>
                                        <p:attrNameLst>
                                          <p:attrName>style.visibility</p:attrName>
                                        </p:attrNameLst>
                                      </p:cBhvr>
                                      <p:to>
                                        <p:strVal val="visible"/>
                                      </p:to>
                                    </p:set>
                                    <p:animEffect transition="in" filter="fade">
                                      <p:cBhvr>
                                        <p:cTn id="7" dur="2000"/>
                                        <p:tgtEl>
                                          <p:spTgt spid="324612"/>
                                        </p:tgtEl>
                                      </p:cBhvr>
                                    </p:animEffect>
                                  </p:childTnLst>
                                </p:cTn>
                              </p:par>
                            </p:childTnLst>
                          </p:cTn>
                        </p:par>
                        <p:par>
                          <p:cTn id="8" fill="hold">
                            <p:stCondLst>
                              <p:cond delay="8000"/>
                            </p:stCondLst>
                            <p:childTnLst>
                              <p:par>
                                <p:cTn id="9" presetID="10" presetClass="entr" presetSubtype="0" fill="hold" grpId="0" nodeType="afterEffect">
                                  <p:stCondLst>
                                    <p:cond delay="0"/>
                                  </p:stCondLst>
                                  <p:childTnLst>
                                    <p:set>
                                      <p:cBhvr>
                                        <p:cTn id="10" dur="1" fill="hold">
                                          <p:stCondLst>
                                            <p:cond delay="0"/>
                                          </p:stCondLst>
                                        </p:cTn>
                                        <p:tgtEl>
                                          <p:spTgt spid="324613"/>
                                        </p:tgtEl>
                                        <p:attrNameLst>
                                          <p:attrName>style.visibility</p:attrName>
                                        </p:attrNameLst>
                                      </p:cBhvr>
                                      <p:to>
                                        <p:strVal val="visible"/>
                                      </p:to>
                                    </p:set>
                                    <p:animEffect transition="in" filter="fade">
                                      <p:cBhvr>
                                        <p:cTn id="11" dur="2000"/>
                                        <p:tgtEl>
                                          <p:spTgt spid="324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2" grpId="0"/>
      <p:bldP spid="32461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197635" name="Picture 3" descr="z family"/>
          <p:cNvPicPr>
            <a:picLocks noChangeAspect="1" noChangeArrowheads="1"/>
          </p:cNvPicPr>
          <p:nvPr/>
        </p:nvPicPr>
        <p:blipFill>
          <a:blip r:embed="rId2"/>
          <a:srcRect/>
          <a:stretch>
            <a:fillRect/>
          </a:stretch>
        </p:blipFill>
        <p:spPr bwMode="auto">
          <a:xfrm>
            <a:off x="0" y="0"/>
            <a:ext cx="9144000" cy="3886200"/>
          </a:xfrm>
          <a:prstGeom prst="rect">
            <a:avLst/>
          </a:prstGeom>
          <a:noFill/>
        </p:spPr>
      </p:pic>
      <p:sp>
        <p:nvSpPr>
          <p:cNvPr id="197636" name="Text Box 4"/>
          <p:cNvSpPr txBox="1">
            <a:spLocks noChangeArrowheads="1"/>
          </p:cNvSpPr>
          <p:nvPr/>
        </p:nvSpPr>
        <p:spPr bwMode="auto">
          <a:xfrm>
            <a:off x="2555875" y="4076700"/>
            <a:ext cx="4968875" cy="1301750"/>
          </a:xfrm>
          <a:prstGeom prst="rect">
            <a:avLst/>
          </a:prstGeom>
          <a:noFill/>
          <a:ln w="9525">
            <a:noFill/>
            <a:miter lim="800000"/>
            <a:headEnd/>
            <a:tailEnd/>
          </a:ln>
          <a:effectLst/>
        </p:spPr>
        <p:txBody>
          <a:bodyPr>
            <a:spAutoFit/>
          </a:bodyPr>
          <a:lstStyle/>
          <a:p>
            <a:pPr algn="ctr">
              <a:lnSpc>
                <a:spcPct val="110000"/>
              </a:lnSpc>
              <a:spcBef>
                <a:spcPct val="15000"/>
              </a:spcBef>
            </a:pPr>
            <a:r>
              <a:rPr lang="pt-PT" sz="2300" i="1">
                <a:solidFill>
                  <a:srgbClr val="FFFF29"/>
                </a:solidFill>
                <a:latin typeface="Verdana" pitchFamily="34" charset="0"/>
                <a:cs typeface="Arial" charset="0"/>
              </a:rPr>
              <a:t>Y después de seis años de matrimonio</a:t>
            </a:r>
          </a:p>
          <a:p>
            <a:pPr algn="ctr">
              <a:lnSpc>
                <a:spcPct val="110000"/>
              </a:lnSpc>
              <a:spcBef>
                <a:spcPct val="15000"/>
              </a:spcBef>
            </a:pPr>
            <a:r>
              <a:rPr lang="pt-PT" sz="2300" i="1">
                <a:solidFill>
                  <a:srgbClr val="FFFF29"/>
                </a:solidFill>
                <a:latin typeface="Verdana" pitchFamily="34" charset="0"/>
                <a:cs typeface="Arial" charset="0"/>
              </a:rPr>
              <a:t>Ann decide separarse.</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7636"/>
                                        </p:tgtEl>
                                        <p:attrNameLst>
                                          <p:attrName>style.visibility</p:attrName>
                                        </p:attrNameLst>
                                      </p:cBhvr>
                                      <p:to>
                                        <p:strVal val="visible"/>
                                      </p:to>
                                    </p:set>
                                    <p:animEffect transition="in" filter="fade">
                                      <p:cBhvr>
                                        <p:cTn id="7" dur="2000"/>
                                        <p:tgtEl>
                                          <p:spTgt spid="197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123907" name="Picture 3" descr="z family"/>
          <p:cNvPicPr>
            <a:picLocks noChangeAspect="1" noChangeArrowheads="1"/>
          </p:cNvPicPr>
          <p:nvPr/>
        </p:nvPicPr>
        <p:blipFill>
          <a:blip r:embed="rId2"/>
          <a:srcRect l="40692"/>
          <a:stretch>
            <a:fillRect/>
          </a:stretch>
        </p:blipFill>
        <p:spPr bwMode="auto">
          <a:xfrm>
            <a:off x="5795963" y="0"/>
            <a:ext cx="2843212" cy="3886200"/>
          </a:xfrm>
          <a:prstGeom prst="rect">
            <a:avLst/>
          </a:prstGeom>
          <a:noFill/>
        </p:spPr>
      </p:pic>
      <p:pic>
        <p:nvPicPr>
          <p:cNvPr id="123908" name="Picture 4" descr="z family"/>
          <p:cNvPicPr>
            <a:picLocks noChangeAspect="1" noChangeArrowheads="1"/>
          </p:cNvPicPr>
          <p:nvPr/>
        </p:nvPicPr>
        <p:blipFill>
          <a:blip r:embed="rId2"/>
          <a:srcRect r="59308"/>
          <a:stretch>
            <a:fillRect/>
          </a:stretch>
        </p:blipFill>
        <p:spPr bwMode="auto">
          <a:xfrm>
            <a:off x="4067175" y="0"/>
            <a:ext cx="2305050" cy="3886200"/>
          </a:xfrm>
          <a:prstGeom prst="rect">
            <a:avLst/>
          </a:prstGeom>
          <a:noFill/>
        </p:spPr>
      </p:pic>
      <p:sp>
        <p:nvSpPr>
          <p:cNvPr id="123909" name="Text Box 5"/>
          <p:cNvSpPr txBox="1">
            <a:spLocks noChangeArrowheads="1"/>
          </p:cNvSpPr>
          <p:nvPr/>
        </p:nvSpPr>
        <p:spPr bwMode="auto">
          <a:xfrm>
            <a:off x="1908175" y="3789363"/>
            <a:ext cx="6191250"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Ella siempre procuró mantenerlos a salvo de sus desilusiones amorosas o  posibles resentimientos afectivos.</a:t>
            </a:r>
            <a:endParaRPr lang="pt-BR" sz="2400" i="1">
              <a:solidFill>
                <a:srgbClr val="FFFF29"/>
              </a:solidFill>
              <a:latin typeface="Verdana" pitchFamily="34" charset="0"/>
              <a:cs typeface="Arial" charset="0"/>
            </a:endParaRPr>
          </a:p>
        </p:txBody>
      </p:sp>
      <p:sp>
        <p:nvSpPr>
          <p:cNvPr id="123910" name="Text Box 6"/>
          <p:cNvSpPr txBox="1">
            <a:spLocks noChangeArrowheads="1"/>
          </p:cNvSpPr>
          <p:nvPr/>
        </p:nvSpPr>
        <p:spPr bwMode="auto">
          <a:xfrm>
            <a:off x="0" y="260350"/>
            <a:ext cx="4067175" cy="86042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Conforme recordaría Maya años más tarde, </a:t>
            </a:r>
            <a:endParaRPr lang="pt-BR" sz="2400" i="1">
              <a:solidFill>
                <a:srgbClr val="FFFF29"/>
              </a:solidFill>
              <a:latin typeface="Verdana" pitchFamily="34" charset="0"/>
              <a:cs typeface="Arial" charset="0"/>
            </a:endParaRPr>
          </a:p>
        </p:txBody>
      </p:sp>
      <p:sp>
        <p:nvSpPr>
          <p:cNvPr id="123911" name="Text Box 7"/>
          <p:cNvSpPr txBox="1">
            <a:spLocks noChangeArrowheads="1"/>
          </p:cNvSpPr>
          <p:nvPr/>
        </p:nvSpPr>
        <p:spPr bwMode="auto">
          <a:xfrm>
            <a:off x="0" y="1196975"/>
            <a:ext cx="4067175" cy="201295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su madre, a pesar        de sus dos matrimonios deshechos, en ningun momento se quejó de la trayectoria de su vida.   </a:t>
            </a:r>
            <a:endParaRPr lang="pt-BR" sz="2400" i="1">
              <a:solidFill>
                <a:srgbClr val="FFFF29"/>
              </a:solidFill>
              <a:latin typeface="Verdana" pitchFamily="34" charset="0"/>
              <a:cs typeface="Arial" charset="0"/>
            </a:endParaRPr>
          </a:p>
        </p:txBody>
      </p:sp>
      <p:sp>
        <p:nvSpPr>
          <p:cNvPr id="123912" name="Text Box 8"/>
          <p:cNvSpPr txBox="1">
            <a:spLocks noChangeArrowheads="1"/>
          </p:cNvSpPr>
          <p:nvPr/>
        </p:nvSpPr>
        <p:spPr bwMode="auto">
          <a:xfrm>
            <a:off x="2843213" y="5157788"/>
            <a:ext cx="3960812" cy="1300162"/>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Sabia que el Amor </a:t>
            </a:r>
          </a:p>
          <a:p>
            <a:pPr algn="ctr">
              <a:lnSpc>
                <a:spcPct val="105000"/>
              </a:lnSpc>
              <a:spcBef>
                <a:spcPct val="15000"/>
              </a:spcBef>
            </a:pPr>
            <a:r>
              <a:rPr lang="pt-PT" sz="2400" i="1">
                <a:solidFill>
                  <a:srgbClr val="FFFF29"/>
                </a:solidFill>
                <a:latin typeface="Verdana" pitchFamily="34" charset="0"/>
                <a:cs typeface="Arial" charset="0"/>
              </a:rPr>
              <a:t>es más grande que el fracaso de los amores...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02778 -0.00393 L -0.72066 -0.00393 " pathEditMode="relative" rAng="0" ptsTypes="AA">
                                      <p:cBhvr>
                                        <p:cTn id="6" dur="5000" fill="hold"/>
                                        <p:tgtEl>
                                          <p:spTgt spid="123908"/>
                                        </p:tgtEl>
                                        <p:attrNameLst>
                                          <p:attrName>ppt_x</p:attrName>
                                          <p:attrName>ppt_y</p:attrName>
                                        </p:attrNameLst>
                                      </p:cBhvr>
                                      <p:rCtr x="-347" y="0"/>
                                    </p:animMotion>
                                  </p:childTnLst>
                                </p:cTn>
                              </p:par>
                            </p:childTnLst>
                          </p:cTn>
                        </p:par>
                        <p:par>
                          <p:cTn id="7" fill="hold">
                            <p:stCondLst>
                              <p:cond delay="5000"/>
                            </p:stCondLst>
                            <p:childTnLst>
                              <p:par>
                                <p:cTn id="8" presetID="10" presetClass="entr" presetSubtype="0" fill="hold" grpId="0" nodeType="afterEffect">
                                  <p:stCondLst>
                                    <p:cond delay="0"/>
                                  </p:stCondLst>
                                  <p:childTnLst>
                                    <p:set>
                                      <p:cBhvr>
                                        <p:cTn id="9" dur="1" fill="hold">
                                          <p:stCondLst>
                                            <p:cond delay="0"/>
                                          </p:stCondLst>
                                        </p:cTn>
                                        <p:tgtEl>
                                          <p:spTgt spid="123910"/>
                                        </p:tgtEl>
                                        <p:attrNameLst>
                                          <p:attrName>style.visibility</p:attrName>
                                        </p:attrNameLst>
                                      </p:cBhvr>
                                      <p:to>
                                        <p:strVal val="visible"/>
                                      </p:to>
                                    </p:set>
                                    <p:animEffect transition="in" filter="fade">
                                      <p:cBhvr>
                                        <p:cTn id="10" dur="2000"/>
                                        <p:tgtEl>
                                          <p:spTgt spid="123910"/>
                                        </p:tgtEl>
                                      </p:cBhvr>
                                    </p:animEffect>
                                  </p:childTnLst>
                                </p:cTn>
                              </p:par>
                            </p:childTnLst>
                          </p:cTn>
                        </p:par>
                        <p:par>
                          <p:cTn id="11" fill="hold">
                            <p:stCondLst>
                              <p:cond delay="7000"/>
                            </p:stCondLst>
                            <p:childTnLst>
                              <p:par>
                                <p:cTn id="12" presetID="10" presetClass="entr" presetSubtype="0" fill="hold" grpId="0" nodeType="afterEffect">
                                  <p:stCondLst>
                                    <p:cond delay="0"/>
                                  </p:stCondLst>
                                  <p:childTnLst>
                                    <p:set>
                                      <p:cBhvr>
                                        <p:cTn id="13" dur="1" fill="hold">
                                          <p:stCondLst>
                                            <p:cond delay="0"/>
                                          </p:stCondLst>
                                        </p:cTn>
                                        <p:tgtEl>
                                          <p:spTgt spid="123911"/>
                                        </p:tgtEl>
                                        <p:attrNameLst>
                                          <p:attrName>style.visibility</p:attrName>
                                        </p:attrNameLst>
                                      </p:cBhvr>
                                      <p:to>
                                        <p:strVal val="visible"/>
                                      </p:to>
                                    </p:set>
                                    <p:animEffect transition="in" filter="fade">
                                      <p:cBhvr>
                                        <p:cTn id="14" dur="2000"/>
                                        <p:tgtEl>
                                          <p:spTgt spid="123911"/>
                                        </p:tgtEl>
                                      </p:cBhvr>
                                    </p:animEffect>
                                  </p:childTnLst>
                                </p:cTn>
                              </p:par>
                            </p:childTnLst>
                          </p:cTn>
                        </p:par>
                        <p:par>
                          <p:cTn id="15" fill="hold">
                            <p:stCondLst>
                              <p:cond delay="9000"/>
                            </p:stCondLst>
                            <p:childTnLst>
                              <p:par>
                                <p:cTn id="16" presetID="10" presetClass="entr" presetSubtype="0" fill="hold" grpId="0" nodeType="afterEffect">
                                  <p:stCondLst>
                                    <p:cond delay="0"/>
                                  </p:stCondLst>
                                  <p:childTnLst>
                                    <p:set>
                                      <p:cBhvr>
                                        <p:cTn id="17" dur="1" fill="hold">
                                          <p:stCondLst>
                                            <p:cond delay="0"/>
                                          </p:stCondLst>
                                        </p:cTn>
                                        <p:tgtEl>
                                          <p:spTgt spid="123909"/>
                                        </p:tgtEl>
                                        <p:attrNameLst>
                                          <p:attrName>style.visibility</p:attrName>
                                        </p:attrNameLst>
                                      </p:cBhvr>
                                      <p:to>
                                        <p:strVal val="visible"/>
                                      </p:to>
                                    </p:set>
                                    <p:animEffect transition="in" filter="fade">
                                      <p:cBhvr>
                                        <p:cTn id="18" dur="2000"/>
                                        <p:tgtEl>
                                          <p:spTgt spid="123909"/>
                                        </p:tgtEl>
                                      </p:cBhvr>
                                    </p:animEffect>
                                  </p:childTnLst>
                                </p:cTn>
                              </p:par>
                            </p:childTnLst>
                          </p:cTn>
                        </p:par>
                        <p:par>
                          <p:cTn id="19" fill="hold">
                            <p:stCondLst>
                              <p:cond delay="11000"/>
                            </p:stCondLst>
                            <p:childTnLst>
                              <p:par>
                                <p:cTn id="20" presetID="10" presetClass="entr" presetSubtype="0" fill="hold" grpId="0" nodeType="afterEffect">
                                  <p:stCondLst>
                                    <p:cond delay="0"/>
                                  </p:stCondLst>
                                  <p:childTnLst>
                                    <p:set>
                                      <p:cBhvr>
                                        <p:cTn id="21" dur="1" fill="hold">
                                          <p:stCondLst>
                                            <p:cond delay="0"/>
                                          </p:stCondLst>
                                        </p:cTn>
                                        <p:tgtEl>
                                          <p:spTgt spid="123912"/>
                                        </p:tgtEl>
                                        <p:attrNameLst>
                                          <p:attrName>style.visibility</p:attrName>
                                        </p:attrNameLst>
                                      </p:cBhvr>
                                      <p:to>
                                        <p:strVal val="visible"/>
                                      </p:to>
                                    </p:set>
                                    <p:animEffect transition="in" filter="fade">
                                      <p:cBhvr>
                                        <p:cTn id="22" dur="2000"/>
                                        <p:tgtEl>
                                          <p:spTgt spid="1239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9" grpId="0"/>
      <p:bldP spid="123910" grpId="0"/>
      <p:bldP spid="123911" grpId="0"/>
      <p:bldP spid="123912"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2" name="Picture 2" descr="z family"/>
          <p:cNvPicPr>
            <a:picLocks noChangeAspect="1" noChangeArrowheads="1"/>
          </p:cNvPicPr>
          <p:nvPr/>
        </p:nvPicPr>
        <p:blipFill>
          <a:blip r:embed="rId2"/>
          <a:srcRect l="40692"/>
          <a:stretch>
            <a:fillRect/>
          </a:stretch>
        </p:blipFill>
        <p:spPr bwMode="auto">
          <a:xfrm>
            <a:off x="4643438" y="0"/>
            <a:ext cx="4500562" cy="6858000"/>
          </a:xfrm>
          <a:prstGeom prst="rect">
            <a:avLst/>
          </a:prstGeom>
          <a:noFill/>
        </p:spPr>
      </p:pic>
      <p:sp>
        <p:nvSpPr>
          <p:cNvPr id="204803" name="Text Box 3"/>
          <p:cNvSpPr txBox="1">
            <a:spLocks noChangeArrowheads="1"/>
          </p:cNvSpPr>
          <p:nvPr/>
        </p:nvSpPr>
        <p:spPr bwMode="auto">
          <a:xfrm>
            <a:off x="323850" y="981075"/>
            <a:ext cx="3960813" cy="135572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Nunca se quejó frente</a:t>
            </a:r>
          </a:p>
          <a:p>
            <a:pPr algn="ctr">
              <a:lnSpc>
                <a:spcPct val="105000"/>
              </a:lnSpc>
              <a:spcBef>
                <a:spcPct val="15000"/>
              </a:spcBef>
            </a:pPr>
            <a:r>
              <a:rPr lang="pt-PT" sz="2400" i="1">
                <a:solidFill>
                  <a:srgbClr val="FFFF29"/>
                </a:solidFill>
                <a:latin typeface="Verdana" pitchFamily="34" charset="0"/>
                <a:cs typeface="Arial" charset="0"/>
              </a:rPr>
              <a:t> a sus hijos del amor</a:t>
            </a:r>
          </a:p>
          <a:p>
            <a:pPr algn="ctr">
              <a:lnSpc>
                <a:spcPct val="105000"/>
              </a:lnSpc>
              <a:spcBef>
                <a:spcPct val="15000"/>
              </a:spcBef>
            </a:pPr>
            <a:r>
              <a:rPr lang="pt-PT" sz="2400" i="1">
                <a:solidFill>
                  <a:srgbClr val="FFFF29"/>
                </a:solidFill>
                <a:latin typeface="Verdana" pitchFamily="34" charset="0"/>
                <a:cs typeface="Arial" charset="0"/>
              </a:rPr>
              <a:t> o de sus matrimonios.</a:t>
            </a:r>
            <a:endParaRPr lang="pt-BR" sz="2400" i="1">
              <a:solidFill>
                <a:srgbClr val="FFFF29"/>
              </a:solidFill>
              <a:latin typeface="Verdana" pitchFamily="34" charset="0"/>
              <a:cs typeface="Arial" charset="0"/>
            </a:endParaRPr>
          </a:p>
        </p:txBody>
      </p:sp>
      <p:sp>
        <p:nvSpPr>
          <p:cNvPr id="204804" name="Text Box 4"/>
          <p:cNvSpPr txBox="1">
            <a:spLocks noChangeArrowheads="1"/>
          </p:cNvSpPr>
          <p:nvPr/>
        </p:nvSpPr>
        <p:spPr bwMode="auto">
          <a:xfrm>
            <a:off x="250825" y="2940050"/>
            <a:ext cx="4105275" cy="2947988"/>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Lejos de lamentar las relaciones deshechas, agradecía constantemente </a:t>
            </a:r>
          </a:p>
          <a:p>
            <a:pPr algn="ctr">
              <a:lnSpc>
                <a:spcPct val="105000"/>
              </a:lnSpc>
              <a:spcBef>
                <a:spcPct val="15000"/>
              </a:spcBef>
            </a:pPr>
            <a:r>
              <a:rPr lang="pt-PT" sz="2400" i="1">
                <a:solidFill>
                  <a:srgbClr val="FFFF29"/>
                </a:solidFill>
                <a:latin typeface="Verdana" pitchFamily="34" charset="0"/>
                <a:cs typeface="Arial" charset="0"/>
              </a:rPr>
              <a:t>por los bellos hijos</a:t>
            </a:r>
          </a:p>
          <a:p>
            <a:pPr algn="ctr">
              <a:lnSpc>
                <a:spcPct val="105000"/>
              </a:lnSpc>
              <a:spcBef>
                <a:spcPct val="15000"/>
              </a:spcBef>
            </a:pPr>
            <a:r>
              <a:rPr lang="pt-PT" sz="2400" i="1">
                <a:solidFill>
                  <a:srgbClr val="FFFF29"/>
                </a:solidFill>
                <a:latin typeface="Verdana" pitchFamily="34" charset="0"/>
                <a:cs typeface="Arial" charset="0"/>
              </a:rPr>
              <a:t>que la</a:t>
            </a:r>
          </a:p>
          <a:p>
            <a:pPr algn="ctr">
              <a:lnSpc>
                <a:spcPct val="105000"/>
              </a:lnSpc>
              <a:spcBef>
                <a:spcPct val="15000"/>
              </a:spcBef>
            </a:pPr>
            <a:r>
              <a:rPr lang="pt-PT" sz="2400" i="1">
                <a:solidFill>
                  <a:srgbClr val="FFFF29"/>
                </a:solidFill>
                <a:latin typeface="Verdana" pitchFamily="34" charset="0"/>
                <a:cs typeface="Arial" charset="0"/>
              </a:rPr>
              <a:t>la vida le concedió.</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4803"/>
                                        </p:tgtEl>
                                        <p:attrNameLst>
                                          <p:attrName>style.visibility</p:attrName>
                                        </p:attrNameLst>
                                      </p:cBhvr>
                                      <p:to>
                                        <p:strVal val="visible"/>
                                      </p:to>
                                    </p:set>
                                    <p:animEffect transition="in" filter="fade">
                                      <p:cBhvr>
                                        <p:cTn id="7" dur="2000"/>
                                        <p:tgtEl>
                                          <p:spTgt spid="204803"/>
                                        </p:tgtEl>
                                      </p:cBhvr>
                                    </p:animEffect>
                                  </p:childTnLst>
                                </p:cTn>
                              </p:par>
                            </p:childTnLst>
                          </p:cTn>
                        </p:par>
                        <p:par>
                          <p:cTn id="8" fill="hold">
                            <p:stCondLst>
                              <p:cond delay="20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204804"/>
                                        </p:tgtEl>
                                        <p:attrNameLst>
                                          <p:attrName>style.visibility</p:attrName>
                                        </p:attrNameLst>
                                      </p:cBhvr>
                                      <p:to>
                                        <p:strVal val="visible"/>
                                      </p:to>
                                    </p:set>
                                    <p:animEffect transition="in" filter="fade">
                                      <p:cBhvr>
                                        <p:cTn id="11" dur="2000"/>
                                        <p:tgtEl>
                                          <p:spTgt spid="204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3" grpId="0"/>
      <p:bldP spid="204804"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26" name="Picture 2" descr="z family"/>
          <p:cNvPicPr>
            <a:picLocks noChangeAspect="1" noChangeArrowheads="1"/>
          </p:cNvPicPr>
          <p:nvPr/>
        </p:nvPicPr>
        <p:blipFill>
          <a:blip r:embed="rId2"/>
          <a:srcRect l="40692"/>
          <a:stretch>
            <a:fillRect/>
          </a:stretch>
        </p:blipFill>
        <p:spPr bwMode="auto">
          <a:xfrm>
            <a:off x="4572000" y="0"/>
            <a:ext cx="4572000" cy="6858000"/>
          </a:xfrm>
          <a:prstGeom prst="rect">
            <a:avLst/>
          </a:prstGeom>
          <a:noFill/>
        </p:spPr>
      </p:pic>
      <p:sp>
        <p:nvSpPr>
          <p:cNvPr id="205827" name="Text Box 3"/>
          <p:cNvSpPr txBox="1">
            <a:spLocks noChangeArrowheads="1"/>
          </p:cNvSpPr>
          <p:nvPr/>
        </p:nvSpPr>
        <p:spPr bwMode="auto">
          <a:xfrm>
            <a:off x="0" y="188913"/>
            <a:ext cx="3960813" cy="2452687"/>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Pequeños detalles           que muchas veces pasan desapercibidos, pero</a:t>
            </a:r>
          </a:p>
          <a:p>
            <a:pPr algn="ctr">
              <a:lnSpc>
                <a:spcPct val="105000"/>
              </a:lnSpc>
              <a:spcBef>
                <a:spcPct val="15000"/>
              </a:spcBef>
            </a:pPr>
            <a:r>
              <a:rPr lang="pt-PT" sz="2400" i="1">
                <a:solidFill>
                  <a:srgbClr val="FFFF29"/>
                </a:solidFill>
                <a:latin typeface="Verdana" pitchFamily="34" charset="0"/>
                <a:cs typeface="Arial" charset="0"/>
              </a:rPr>
              <a:t> que hacen la gran diferencia... </a:t>
            </a:r>
            <a:endParaRPr lang="pt-BR" sz="2400" i="1">
              <a:solidFill>
                <a:srgbClr val="FFFF29"/>
              </a:solidFill>
              <a:latin typeface="Verdana" pitchFamily="34" charset="0"/>
              <a:cs typeface="Arial" charset="0"/>
            </a:endParaRPr>
          </a:p>
        </p:txBody>
      </p:sp>
      <p:sp>
        <p:nvSpPr>
          <p:cNvPr id="205829" name="Text Box 5"/>
          <p:cNvSpPr txBox="1">
            <a:spLocks noChangeArrowheads="1"/>
          </p:cNvSpPr>
          <p:nvPr/>
        </p:nvSpPr>
        <p:spPr bwMode="auto">
          <a:xfrm>
            <a:off x="323850" y="2852738"/>
            <a:ext cx="3673475"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 nuestro mal es creer que solo las grandes cosas son importantes</a:t>
            </a:r>
            <a:endParaRPr lang="pt-BR" sz="2400" i="1">
              <a:solidFill>
                <a:srgbClr val="FFFF29"/>
              </a:solidFill>
              <a:latin typeface="Verdana" pitchFamily="34" charset="0"/>
              <a:cs typeface="Arial" charset="0"/>
            </a:endParaRPr>
          </a:p>
        </p:txBody>
      </p:sp>
      <p:sp>
        <p:nvSpPr>
          <p:cNvPr id="205830" name="Text Box 6"/>
          <p:cNvSpPr txBox="1">
            <a:spLocks noChangeArrowheads="1"/>
          </p:cNvSpPr>
          <p:nvPr/>
        </p:nvSpPr>
        <p:spPr bwMode="auto">
          <a:xfrm>
            <a:off x="-323850" y="4365625"/>
            <a:ext cx="5084763" cy="17399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cuando es en los  detalles sutiles de la existencia </a:t>
            </a:r>
          </a:p>
          <a:p>
            <a:pPr algn="ctr">
              <a:lnSpc>
                <a:spcPct val="105000"/>
              </a:lnSpc>
              <a:spcBef>
                <a:spcPct val="15000"/>
              </a:spcBef>
            </a:pPr>
            <a:r>
              <a:rPr lang="pt-PT" sz="2400" i="1">
                <a:solidFill>
                  <a:srgbClr val="FFFF29"/>
                </a:solidFill>
                <a:latin typeface="Verdana" pitchFamily="34" charset="0"/>
                <a:cs typeface="Arial" charset="0"/>
              </a:rPr>
              <a:t>que el verdadero caráter</a:t>
            </a:r>
          </a:p>
          <a:p>
            <a:pPr algn="ctr">
              <a:lnSpc>
                <a:spcPct val="105000"/>
              </a:lnSpc>
              <a:spcBef>
                <a:spcPct val="15000"/>
              </a:spcBef>
            </a:pPr>
            <a:r>
              <a:rPr lang="pt-PT" sz="2400" i="1">
                <a:solidFill>
                  <a:srgbClr val="FFFF29"/>
                </a:solidFill>
                <a:latin typeface="Verdana" pitchFamily="34" charset="0"/>
                <a:cs typeface="Arial" charset="0"/>
              </a:rPr>
              <a:t> se manifesta.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iterate type="wd">
                                    <p:tmPct val="10000"/>
                                  </p:iterate>
                                  <p:childTnLst>
                                    <p:set>
                                      <p:cBhvr>
                                        <p:cTn id="6" dur="1" fill="hold">
                                          <p:stCondLst>
                                            <p:cond delay="0"/>
                                          </p:stCondLst>
                                        </p:cTn>
                                        <p:tgtEl>
                                          <p:spTgt spid="205827"/>
                                        </p:tgtEl>
                                        <p:attrNameLst>
                                          <p:attrName>style.visibility</p:attrName>
                                        </p:attrNameLst>
                                      </p:cBhvr>
                                      <p:to>
                                        <p:strVal val="visible"/>
                                      </p:to>
                                    </p:set>
                                    <p:animEffect transition="in" filter="fade">
                                      <p:cBhvr>
                                        <p:cTn id="7" dur="2000"/>
                                        <p:tgtEl>
                                          <p:spTgt spid="205827"/>
                                        </p:tgtEl>
                                      </p:cBhvr>
                                    </p:animEffect>
                                    <p:anim calcmode="lin" valueType="num">
                                      <p:cBhvr>
                                        <p:cTn id="8" dur="2000" fill="hold"/>
                                        <p:tgtEl>
                                          <p:spTgt spid="205827"/>
                                        </p:tgtEl>
                                        <p:attrNameLst>
                                          <p:attrName>ppt_x</p:attrName>
                                        </p:attrNameLst>
                                      </p:cBhvr>
                                      <p:tavLst>
                                        <p:tav tm="0">
                                          <p:val>
                                            <p:strVal val="#ppt_x"/>
                                          </p:val>
                                        </p:tav>
                                        <p:tav tm="100000">
                                          <p:val>
                                            <p:strVal val="#ppt_x"/>
                                          </p:val>
                                        </p:tav>
                                      </p:tavLst>
                                    </p:anim>
                                    <p:anim calcmode="lin" valueType="num">
                                      <p:cBhvr>
                                        <p:cTn id="9" dur="2000" fill="hold"/>
                                        <p:tgtEl>
                                          <p:spTgt spid="205827"/>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10" presetClass="entr" presetSubtype="0" fill="hold" grpId="0" nodeType="afterEffect">
                                  <p:stCondLst>
                                    <p:cond delay="0"/>
                                  </p:stCondLst>
                                  <p:childTnLst>
                                    <p:set>
                                      <p:cBhvr>
                                        <p:cTn id="12" dur="1" fill="hold">
                                          <p:stCondLst>
                                            <p:cond delay="0"/>
                                          </p:stCondLst>
                                        </p:cTn>
                                        <p:tgtEl>
                                          <p:spTgt spid="205829"/>
                                        </p:tgtEl>
                                        <p:attrNameLst>
                                          <p:attrName>style.visibility</p:attrName>
                                        </p:attrNameLst>
                                      </p:cBhvr>
                                      <p:to>
                                        <p:strVal val="visible"/>
                                      </p:to>
                                    </p:set>
                                    <p:animEffect transition="in" filter="fade">
                                      <p:cBhvr>
                                        <p:cTn id="13" dur="2000"/>
                                        <p:tgtEl>
                                          <p:spTgt spid="205829"/>
                                        </p:tgtEl>
                                      </p:cBhvr>
                                    </p:animEffect>
                                  </p:childTnLst>
                                </p:cTn>
                              </p:par>
                            </p:childTnLst>
                          </p:cTn>
                        </p:par>
                        <p:par>
                          <p:cTn id="14" fill="hold">
                            <p:stCondLst>
                              <p:cond delay="7000"/>
                            </p:stCondLst>
                            <p:childTnLst>
                              <p:par>
                                <p:cTn id="15" presetID="10" presetClass="entr" presetSubtype="0" fill="hold" grpId="0" nodeType="afterEffect">
                                  <p:stCondLst>
                                    <p:cond delay="1000"/>
                                  </p:stCondLst>
                                  <p:childTnLst>
                                    <p:set>
                                      <p:cBhvr>
                                        <p:cTn id="16" dur="1" fill="hold">
                                          <p:stCondLst>
                                            <p:cond delay="0"/>
                                          </p:stCondLst>
                                        </p:cTn>
                                        <p:tgtEl>
                                          <p:spTgt spid="205830"/>
                                        </p:tgtEl>
                                        <p:attrNameLst>
                                          <p:attrName>style.visibility</p:attrName>
                                        </p:attrNameLst>
                                      </p:cBhvr>
                                      <p:to>
                                        <p:strVal val="visible"/>
                                      </p:to>
                                    </p:set>
                                    <p:animEffect transition="in" filter="fade">
                                      <p:cBhvr>
                                        <p:cTn id="17" dur="2000"/>
                                        <p:tgtEl>
                                          <p:spTgt spid="205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827" grpId="0"/>
      <p:bldP spid="205829" grpId="0"/>
      <p:bldP spid="205830"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8" name="Picture 2" descr="z family"/>
          <p:cNvPicPr>
            <a:picLocks noChangeAspect="1" noChangeArrowheads="1"/>
          </p:cNvPicPr>
          <p:nvPr/>
        </p:nvPicPr>
        <p:blipFill>
          <a:blip r:embed="rId2"/>
          <a:srcRect l="40692"/>
          <a:stretch>
            <a:fillRect/>
          </a:stretch>
        </p:blipFill>
        <p:spPr bwMode="auto">
          <a:xfrm>
            <a:off x="4894263" y="0"/>
            <a:ext cx="4249737" cy="6858000"/>
          </a:xfrm>
          <a:prstGeom prst="rect">
            <a:avLst/>
          </a:prstGeom>
          <a:noFill/>
        </p:spPr>
      </p:pic>
      <p:sp>
        <p:nvSpPr>
          <p:cNvPr id="208900" name="Text Box 4"/>
          <p:cNvSpPr txBox="1">
            <a:spLocks noChangeArrowheads="1"/>
          </p:cNvSpPr>
          <p:nvPr/>
        </p:nvSpPr>
        <p:spPr bwMode="auto">
          <a:xfrm>
            <a:off x="250825" y="0"/>
            <a:ext cx="3673475"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Hay quien diga                  que hay que vivir y bailar en la cuerda floja de lo inesperado?</a:t>
            </a:r>
            <a:endParaRPr lang="pt-BR" sz="2400" i="1">
              <a:solidFill>
                <a:srgbClr val="FFFF29"/>
              </a:solidFill>
              <a:latin typeface="Verdana" pitchFamily="34" charset="0"/>
              <a:cs typeface="Arial" charset="0"/>
            </a:endParaRPr>
          </a:p>
        </p:txBody>
      </p:sp>
      <p:sp>
        <p:nvSpPr>
          <p:cNvPr id="208901" name="Text Box 5"/>
          <p:cNvSpPr txBox="1">
            <a:spLocks noChangeArrowheads="1"/>
          </p:cNvSpPr>
          <p:nvPr/>
        </p:nvSpPr>
        <p:spPr bwMode="auto">
          <a:xfrm>
            <a:off x="250825" y="1844675"/>
            <a:ext cx="3673475" cy="2179638"/>
          </a:xfrm>
          <a:prstGeom prst="rect">
            <a:avLst/>
          </a:prstGeom>
          <a:noFill/>
          <a:ln w="9525">
            <a:noFill/>
            <a:miter lim="800000"/>
            <a:headEnd/>
            <a:tailEnd/>
          </a:ln>
          <a:effectLst/>
        </p:spPr>
        <p:txBody>
          <a:bodyPr>
            <a:spAutoFit/>
          </a:bodyPr>
          <a:lstStyle/>
          <a:p>
            <a:pPr algn="ctr">
              <a:lnSpc>
                <a:spcPct val="105000"/>
              </a:lnSpc>
              <a:spcBef>
                <a:spcPct val="15000"/>
              </a:spcBef>
            </a:pPr>
            <a:r>
              <a:rPr lang="es-ES" sz="2400" i="1">
                <a:solidFill>
                  <a:srgbClr val="FFFF00"/>
                </a:solidFill>
              </a:rPr>
              <a:t>¿Y qué va a hacer </a:t>
            </a:r>
          </a:p>
          <a:p>
            <a:pPr algn="ctr">
              <a:lnSpc>
                <a:spcPct val="105000"/>
              </a:lnSpc>
              <a:spcBef>
                <a:spcPct val="15000"/>
              </a:spcBef>
            </a:pPr>
            <a:r>
              <a:rPr lang="es-ES" sz="2400" i="1">
                <a:solidFill>
                  <a:srgbClr val="FFFF00"/>
                </a:solidFill>
              </a:rPr>
              <a:t>una joven madre </a:t>
            </a:r>
          </a:p>
          <a:p>
            <a:pPr algn="ctr">
              <a:lnSpc>
                <a:spcPct val="105000"/>
              </a:lnSpc>
              <a:spcBef>
                <a:spcPct val="15000"/>
              </a:spcBef>
            </a:pPr>
            <a:r>
              <a:rPr lang="es-ES" sz="2400" i="1">
                <a:solidFill>
                  <a:srgbClr val="FFFF00"/>
                </a:solidFill>
              </a:rPr>
              <a:t>y sus dos pequeños retoños </a:t>
            </a:r>
          </a:p>
          <a:p>
            <a:pPr algn="ctr">
              <a:lnSpc>
                <a:spcPct val="105000"/>
              </a:lnSpc>
              <a:spcBef>
                <a:spcPct val="15000"/>
              </a:spcBef>
            </a:pPr>
            <a:r>
              <a:rPr lang="es-ES" sz="2400" i="1">
                <a:solidFill>
                  <a:srgbClr val="FFFF00"/>
                </a:solidFill>
              </a:rPr>
              <a:t>en una tierra extranjera?</a:t>
            </a:r>
            <a:endParaRPr lang="pt-BR" sz="2400" i="1">
              <a:solidFill>
                <a:srgbClr val="FFFF00"/>
              </a:solidFill>
              <a:latin typeface="Verdana" pitchFamily="34" charset="0"/>
              <a:cs typeface="Arial" charset="0"/>
            </a:endParaRPr>
          </a:p>
        </p:txBody>
      </p:sp>
      <p:sp>
        <p:nvSpPr>
          <p:cNvPr id="208902" name="Text Box 6"/>
          <p:cNvSpPr txBox="1">
            <a:spLocks noChangeArrowheads="1"/>
          </p:cNvSpPr>
          <p:nvPr/>
        </p:nvSpPr>
        <p:spPr bwMode="auto">
          <a:xfrm>
            <a:off x="395288" y="4076700"/>
            <a:ext cx="3673475"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Tal vez lo mejor sea retornar al primer nido.</a:t>
            </a:r>
            <a:endParaRPr lang="pt-BR" sz="2400" i="1">
              <a:solidFill>
                <a:srgbClr val="FFFF29"/>
              </a:solidFill>
              <a:latin typeface="Verdana" pitchFamily="34" charset="0"/>
              <a:cs typeface="Arial" charset="0"/>
            </a:endParaRPr>
          </a:p>
        </p:txBody>
      </p:sp>
      <p:sp>
        <p:nvSpPr>
          <p:cNvPr id="208903" name="Text Box 7"/>
          <p:cNvSpPr txBox="1">
            <a:spLocks noChangeArrowheads="1"/>
          </p:cNvSpPr>
          <p:nvPr/>
        </p:nvSpPr>
        <p:spPr bwMode="auto">
          <a:xfrm>
            <a:off x="323850" y="5229225"/>
            <a:ext cx="3817938"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Y Ann compra tres pasajes de regreso a los Estados Unidos.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8900"/>
                                        </p:tgtEl>
                                        <p:attrNameLst>
                                          <p:attrName>style.visibility</p:attrName>
                                        </p:attrNameLst>
                                      </p:cBhvr>
                                      <p:to>
                                        <p:strVal val="visible"/>
                                      </p:to>
                                    </p:set>
                                    <p:animEffect transition="in" filter="fade">
                                      <p:cBhvr>
                                        <p:cTn id="7" dur="2000"/>
                                        <p:tgtEl>
                                          <p:spTgt spid="208900"/>
                                        </p:tgtEl>
                                      </p:cBhvr>
                                    </p:animEffect>
                                  </p:childTnLst>
                                </p:cTn>
                              </p:par>
                            </p:childTnLst>
                          </p:cTn>
                        </p:par>
                        <p:par>
                          <p:cTn id="8" fill="hold">
                            <p:stCondLst>
                              <p:cond delay="20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208901"/>
                                        </p:tgtEl>
                                        <p:attrNameLst>
                                          <p:attrName>style.visibility</p:attrName>
                                        </p:attrNameLst>
                                      </p:cBhvr>
                                      <p:to>
                                        <p:strVal val="visible"/>
                                      </p:to>
                                    </p:set>
                                    <p:animEffect transition="in" filter="fade">
                                      <p:cBhvr>
                                        <p:cTn id="11" dur="2000"/>
                                        <p:tgtEl>
                                          <p:spTgt spid="208901"/>
                                        </p:tgtEl>
                                      </p:cBhvr>
                                    </p:animEffect>
                                  </p:childTnLst>
                                </p:cTn>
                              </p:par>
                            </p:childTnLst>
                          </p:cTn>
                        </p:par>
                        <p:par>
                          <p:cTn id="12" fill="hold">
                            <p:stCondLst>
                              <p:cond delay="9200"/>
                            </p:stCondLst>
                            <p:childTnLst>
                              <p:par>
                                <p:cTn id="13" presetID="10" presetClass="entr" presetSubtype="0" fill="hold" grpId="0" nodeType="afterEffect">
                                  <p:stCondLst>
                                    <p:cond delay="0"/>
                                  </p:stCondLst>
                                  <p:childTnLst>
                                    <p:set>
                                      <p:cBhvr>
                                        <p:cTn id="14" dur="1" fill="hold">
                                          <p:stCondLst>
                                            <p:cond delay="0"/>
                                          </p:stCondLst>
                                        </p:cTn>
                                        <p:tgtEl>
                                          <p:spTgt spid="208902"/>
                                        </p:tgtEl>
                                        <p:attrNameLst>
                                          <p:attrName>style.visibility</p:attrName>
                                        </p:attrNameLst>
                                      </p:cBhvr>
                                      <p:to>
                                        <p:strVal val="visible"/>
                                      </p:to>
                                    </p:set>
                                    <p:animEffect transition="in" filter="fade">
                                      <p:cBhvr>
                                        <p:cTn id="15" dur="2000"/>
                                        <p:tgtEl>
                                          <p:spTgt spid="208902"/>
                                        </p:tgtEl>
                                      </p:cBhvr>
                                    </p:animEffect>
                                  </p:childTnLst>
                                </p:cTn>
                              </p:par>
                            </p:childTnLst>
                          </p:cTn>
                        </p:par>
                        <p:par>
                          <p:cTn id="16" fill="hold">
                            <p:stCondLst>
                              <p:cond delay="11200"/>
                            </p:stCondLst>
                            <p:childTnLst>
                              <p:par>
                                <p:cTn id="17" presetID="10" presetClass="entr" presetSubtype="0" fill="hold" grpId="0" nodeType="afterEffect">
                                  <p:stCondLst>
                                    <p:cond delay="500"/>
                                  </p:stCondLst>
                                  <p:childTnLst>
                                    <p:set>
                                      <p:cBhvr>
                                        <p:cTn id="18" dur="1" fill="hold">
                                          <p:stCondLst>
                                            <p:cond delay="0"/>
                                          </p:stCondLst>
                                        </p:cTn>
                                        <p:tgtEl>
                                          <p:spTgt spid="208903"/>
                                        </p:tgtEl>
                                        <p:attrNameLst>
                                          <p:attrName>style.visibility</p:attrName>
                                        </p:attrNameLst>
                                      </p:cBhvr>
                                      <p:to>
                                        <p:strVal val="visible"/>
                                      </p:to>
                                    </p:set>
                                    <p:animEffect transition="in" filter="fade">
                                      <p:cBhvr>
                                        <p:cTn id="19" dur="2000"/>
                                        <p:tgtEl>
                                          <p:spTgt spid="208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900" grpId="0"/>
      <p:bldP spid="208901" grpId="0"/>
      <p:bldP spid="208902" grpId="0"/>
      <p:bldP spid="20890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5" name="Picture 5" descr="z 4 2714572204_51496290e9"/>
          <p:cNvPicPr>
            <a:picLocks noChangeAspect="1" noChangeArrowheads="1"/>
          </p:cNvPicPr>
          <p:nvPr/>
        </p:nvPicPr>
        <p:blipFill>
          <a:blip r:embed="rId2">
            <a:lum contrast="6000"/>
          </a:blip>
          <a:srcRect/>
          <a:stretch>
            <a:fillRect/>
          </a:stretch>
        </p:blipFill>
        <p:spPr bwMode="auto">
          <a:xfrm>
            <a:off x="0" y="0"/>
            <a:ext cx="4572000" cy="6858000"/>
          </a:xfrm>
          <a:prstGeom prst="rect">
            <a:avLst/>
          </a:prstGeom>
          <a:noFill/>
        </p:spPr>
      </p:pic>
      <p:sp>
        <p:nvSpPr>
          <p:cNvPr id="122886" name="Text Box 6"/>
          <p:cNvSpPr txBox="1">
            <a:spLocks noChangeArrowheads="1"/>
          </p:cNvSpPr>
          <p:nvPr/>
        </p:nvSpPr>
        <p:spPr bwMode="auto">
          <a:xfrm>
            <a:off x="5148263" y="188913"/>
            <a:ext cx="3673475" cy="2668587"/>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La pareja Dunham recibe de regreso</a:t>
            </a:r>
          </a:p>
          <a:p>
            <a:pPr algn="ctr">
              <a:lnSpc>
                <a:spcPct val="110000"/>
              </a:lnSpc>
              <a:spcBef>
                <a:spcPct val="15000"/>
              </a:spcBef>
            </a:pPr>
            <a:r>
              <a:rPr lang="pt-PT" sz="2400" i="1">
                <a:solidFill>
                  <a:srgbClr val="FFFF29"/>
                </a:solidFill>
                <a:latin typeface="Verdana" pitchFamily="34" charset="0"/>
                <a:cs typeface="Arial" charset="0"/>
              </a:rPr>
              <a:t> con los brazos abiertos  </a:t>
            </a:r>
          </a:p>
          <a:p>
            <a:pPr algn="ctr">
              <a:lnSpc>
                <a:spcPct val="110000"/>
              </a:lnSpc>
              <a:spcBef>
                <a:spcPct val="15000"/>
              </a:spcBef>
            </a:pPr>
            <a:r>
              <a:rPr lang="pt-PT" sz="2400" i="1">
                <a:solidFill>
                  <a:srgbClr val="FFFF29"/>
                </a:solidFill>
                <a:latin typeface="Verdana" pitchFamily="34" charset="0"/>
                <a:cs typeface="Arial" charset="0"/>
              </a:rPr>
              <a:t>           a la hija</a:t>
            </a:r>
          </a:p>
          <a:p>
            <a:pPr algn="ctr">
              <a:lnSpc>
                <a:spcPct val="110000"/>
              </a:lnSpc>
              <a:spcBef>
                <a:spcPct val="15000"/>
              </a:spcBef>
            </a:pPr>
            <a:r>
              <a:rPr lang="pt-PT" sz="2400" i="1">
                <a:solidFill>
                  <a:srgbClr val="FFFF29"/>
                </a:solidFill>
                <a:latin typeface="Verdana" pitchFamily="34" charset="0"/>
                <a:cs typeface="Arial" charset="0"/>
              </a:rPr>
              <a:t> y a los dos nietos .</a:t>
            </a:r>
            <a:endParaRPr lang="pt-BR" sz="2400" i="1">
              <a:solidFill>
                <a:srgbClr val="FFFF29"/>
              </a:solidFill>
              <a:latin typeface="Verdana" pitchFamily="34" charset="0"/>
              <a:cs typeface="Arial" charset="0"/>
            </a:endParaRPr>
          </a:p>
        </p:txBody>
      </p:sp>
      <p:sp>
        <p:nvSpPr>
          <p:cNvPr id="122888" name="Text Box 8"/>
          <p:cNvSpPr txBox="1">
            <a:spLocks noChangeArrowheads="1"/>
          </p:cNvSpPr>
          <p:nvPr/>
        </p:nvSpPr>
        <p:spPr bwMode="auto">
          <a:xfrm>
            <a:off x="4103688" y="2997200"/>
            <a:ext cx="5040312" cy="3181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Padres amorosos </a:t>
            </a:r>
          </a:p>
          <a:p>
            <a:pPr algn="ctr">
              <a:lnSpc>
                <a:spcPct val="110000"/>
              </a:lnSpc>
              <a:spcBef>
                <a:spcPct val="15000"/>
              </a:spcBef>
            </a:pPr>
            <a:r>
              <a:rPr lang="pt-PT" sz="2400" i="1">
                <a:solidFill>
                  <a:srgbClr val="FFFF29"/>
                </a:solidFill>
                <a:latin typeface="Verdana" pitchFamily="34" charset="0"/>
                <a:cs typeface="Arial" charset="0"/>
              </a:rPr>
              <a:t>                           son</a:t>
            </a:r>
          </a:p>
          <a:p>
            <a:pPr algn="ctr">
              <a:lnSpc>
                <a:spcPct val="110000"/>
              </a:lnSpc>
              <a:spcBef>
                <a:spcPct val="15000"/>
              </a:spcBef>
            </a:pPr>
            <a:r>
              <a:rPr lang="pt-PT" sz="2400" i="1">
                <a:solidFill>
                  <a:srgbClr val="FFFF29"/>
                </a:solidFill>
                <a:latin typeface="Verdana" pitchFamily="34" charset="0"/>
                <a:cs typeface="Arial" charset="0"/>
              </a:rPr>
              <a:t>                                   y</a:t>
            </a:r>
          </a:p>
          <a:p>
            <a:pPr algn="ctr">
              <a:lnSpc>
                <a:spcPct val="110000"/>
              </a:lnSpc>
              <a:spcBef>
                <a:spcPct val="15000"/>
              </a:spcBef>
            </a:pPr>
            <a:r>
              <a:rPr lang="pt-PT" sz="2400" i="1">
                <a:solidFill>
                  <a:srgbClr val="FFFF29"/>
                </a:solidFill>
                <a:latin typeface="Verdana" pitchFamily="34" charset="0"/>
                <a:cs typeface="Arial" charset="0"/>
              </a:rPr>
              <a:t>                                              siempre seran </a:t>
            </a:r>
          </a:p>
          <a:p>
            <a:pPr algn="ctr">
              <a:lnSpc>
                <a:spcPct val="110000"/>
              </a:lnSpc>
              <a:spcBef>
                <a:spcPct val="15000"/>
              </a:spcBef>
            </a:pPr>
            <a:endParaRPr lang="pt-PT" sz="2400" i="1">
              <a:solidFill>
                <a:srgbClr val="FFFF29"/>
              </a:solidFill>
              <a:latin typeface="Verdana" pitchFamily="34" charset="0"/>
              <a:cs typeface="Arial" charset="0"/>
            </a:endParaRPr>
          </a:p>
          <a:p>
            <a:pPr algn="ctr">
              <a:lnSpc>
                <a:spcPct val="110000"/>
              </a:lnSpc>
              <a:spcBef>
                <a:spcPct val="15000"/>
              </a:spcBef>
            </a:pPr>
            <a:r>
              <a:rPr lang="pt-PT" sz="2400" i="1">
                <a:solidFill>
                  <a:srgbClr val="FFFF29"/>
                </a:solidFill>
                <a:latin typeface="Verdana" pitchFamily="34" charset="0"/>
                <a:cs typeface="Arial" charset="0"/>
              </a:rPr>
              <a:t>        el puerto más seguro.</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wd">
                                    <p:tmPct val="10000"/>
                                  </p:iterate>
                                  <p:childTnLst>
                                    <p:set>
                                      <p:cBhvr>
                                        <p:cTn id="6" dur="1" fill="hold">
                                          <p:stCondLst>
                                            <p:cond delay="0"/>
                                          </p:stCondLst>
                                        </p:cTn>
                                        <p:tgtEl>
                                          <p:spTgt spid="122886"/>
                                        </p:tgtEl>
                                        <p:attrNameLst>
                                          <p:attrName>style.visibility</p:attrName>
                                        </p:attrNameLst>
                                      </p:cBhvr>
                                      <p:to>
                                        <p:strVal val="visible"/>
                                      </p:to>
                                    </p:set>
                                    <p:animEffect transition="in" filter="fade">
                                      <p:cBhvr>
                                        <p:cTn id="7" dur="2000"/>
                                        <p:tgtEl>
                                          <p:spTgt spid="122886"/>
                                        </p:tgtEl>
                                      </p:cBhvr>
                                    </p:animEffect>
                                  </p:childTnLst>
                                </p:cTn>
                              </p:par>
                            </p:childTnLst>
                          </p:cTn>
                        </p:par>
                        <p:par>
                          <p:cTn id="8" fill="hold">
                            <p:stCondLst>
                              <p:cond delay="6300"/>
                            </p:stCondLst>
                            <p:childTnLst>
                              <p:par>
                                <p:cTn id="9" presetID="10" presetClass="entr" presetSubtype="0" fill="hold" nodeType="afterEffect">
                                  <p:stCondLst>
                                    <p:cond delay="0"/>
                                  </p:stCondLst>
                                  <p:childTnLst>
                                    <p:set>
                                      <p:cBhvr>
                                        <p:cTn id="10" dur="1" fill="hold">
                                          <p:stCondLst>
                                            <p:cond delay="0"/>
                                          </p:stCondLst>
                                        </p:cTn>
                                        <p:tgtEl>
                                          <p:spTgt spid="122885"/>
                                        </p:tgtEl>
                                        <p:attrNameLst>
                                          <p:attrName>style.visibility</p:attrName>
                                        </p:attrNameLst>
                                      </p:cBhvr>
                                      <p:to>
                                        <p:strVal val="visible"/>
                                      </p:to>
                                    </p:set>
                                    <p:animEffect transition="in" filter="fade">
                                      <p:cBhvr>
                                        <p:cTn id="11" dur="3000"/>
                                        <p:tgtEl>
                                          <p:spTgt spid="122885"/>
                                        </p:tgtEl>
                                      </p:cBhvr>
                                    </p:animEffect>
                                  </p:childTnLst>
                                </p:cTn>
                              </p:par>
                            </p:childTnLst>
                          </p:cTn>
                        </p:par>
                        <p:par>
                          <p:cTn id="12" fill="hold">
                            <p:stCondLst>
                              <p:cond delay="9300"/>
                            </p:stCondLst>
                            <p:childTnLst>
                              <p:par>
                                <p:cTn id="13" presetID="10" presetClass="entr" presetSubtype="0" fill="hold" grpId="0" nodeType="afterEffect">
                                  <p:stCondLst>
                                    <p:cond delay="0"/>
                                  </p:stCondLst>
                                  <p:childTnLst>
                                    <p:set>
                                      <p:cBhvr>
                                        <p:cTn id="14" dur="1" fill="hold">
                                          <p:stCondLst>
                                            <p:cond delay="0"/>
                                          </p:stCondLst>
                                        </p:cTn>
                                        <p:tgtEl>
                                          <p:spTgt spid="122888"/>
                                        </p:tgtEl>
                                        <p:attrNameLst>
                                          <p:attrName>style.visibility</p:attrName>
                                        </p:attrNameLst>
                                      </p:cBhvr>
                                      <p:to>
                                        <p:strVal val="visible"/>
                                      </p:to>
                                    </p:set>
                                    <p:animEffect transition="in" filter="fade">
                                      <p:cBhvr>
                                        <p:cTn id="15" dur="2000"/>
                                        <p:tgtEl>
                                          <p:spTgt spid="1228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6" grpId="0"/>
      <p:bldP spid="12288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9" name="Picture 3" descr="z imagem 4"/>
          <p:cNvPicPr>
            <a:picLocks noChangeAspect="1" noChangeArrowheads="1"/>
          </p:cNvPicPr>
          <p:nvPr/>
        </p:nvPicPr>
        <p:blipFill>
          <a:blip r:embed="rId2">
            <a:lum contrast="6000"/>
          </a:blip>
          <a:srcRect l="920" t="2072" r="920" b="2074"/>
          <a:stretch>
            <a:fillRect/>
          </a:stretch>
        </p:blipFill>
        <p:spPr bwMode="auto">
          <a:xfrm>
            <a:off x="0" y="0"/>
            <a:ext cx="9144000" cy="3416300"/>
          </a:xfrm>
          <a:prstGeom prst="rect">
            <a:avLst/>
          </a:prstGeom>
          <a:noFill/>
        </p:spPr>
      </p:pic>
      <p:sp>
        <p:nvSpPr>
          <p:cNvPr id="86021" name="Text Box 5"/>
          <p:cNvSpPr txBox="1">
            <a:spLocks noChangeArrowheads="1"/>
          </p:cNvSpPr>
          <p:nvPr/>
        </p:nvSpPr>
        <p:spPr bwMode="auto">
          <a:xfrm>
            <a:off x="1692275" y="3644900"/>
            <a:ext cx="6337300" cy="9509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00"/>
                </a:solidFill>
                <a:latin typeface="Verdana" pitchFamily="34" charset="0"/>
                <a:cs typeface="Arial" charset="0"/>
              </a:rPr>
              <a:t>Sr. Stanley Dunham, Ann, Maya </a:t>
            </a:r>
          </a:p>
          <a:p>
            <a:pPr algn="ctr">
              <a:lnSpc>
                <a:spcPct val="110000"/>
              </a:lnSpc>
              <a:spcBef>
                <a:spcPct val="15000"/>
              </a:spcBef>
            </a:pPr>
            <a:r>
              <a:rPr lang="pt-PT" sz="2400" i="1">
                <a:solidFill>
                  <a:srgbClr val="FFFF00"/>
                </a:solidFill>
                <a:latin typeface="Verdana" pitchFamily="34" charset="0"/>
                <a:cs typeface="Arial" charset="0"/>
              </a:rPr>
              <a:t>y el joven Obama.</a:t>
            </a:r>
            <a:endParaRPr lang="pt-BR" sz="2400" i="1">
              <a:solidFill>
                <a:srgbClr val="FFFF00"/>
              </a:solidFill>
              <a:latin typeface="Verdana" pitchFamily="34" charset="0"/>
              <a:cs typeface="Arial" charset="0"/>
            </a:endParaRPr>
          </a:p>
        </p:txBody>
      </p:sp>
      <p:sp>
        <p:nvSpPr>
          <p:cNvPr id="86023" name="Text Box 7"/>
          <p:cNvSpPr txBox="1">
            <a:spLocks noChangeArrowheads="1"/>
          </p:cNvSpPr>
          <p:nvPr/>
        </p:nvSpPr>
        <p:spPr bwMode="auto">
          <a:xfrm>
            <a:off x="2339975" y="4652963"/>
            <a:ext cx="5113338" cy="477837"/>
          </a:xfrm>
          <a:prstGeom prst="rect">
            <a:avLst/>
          </a:prstGeom>
          <a:noFill/>
          <a:ln w="9525">
            <a:noFill/>
            <a:miter lim="800000"/>
            <a:headEnd/>
            <a:tailEnd/>
          </a:ln>
          <a:effectLst/>
        </p:spPr>
        <p:txBody>
          <a:bodyPr>
            <a:spAutoFit/>
          </a:bodyPr>
          <a:lstStyle/>
          <a:p>
            <a:pPr algn="ctr">
              <a:lnSpc>
                <a:spcPct val="110000"/>
              </a:lnSpc>
              <a:spcBef>
                <a:spcPct val="15000"/>
              </a:spcBef>
            </a:pPr>
            <a:r>
              <a:rPr lang="pt-PT" sz="2300" i="1">
                <a:solidFill>
                  <a:srgbClr val="FFFF29"/>
                </a:solidFill>
                <a:latin typeface="Verdana" pitchFamily="34" charset="0"/>
                <a:cs typeface="Arial" charset="0"/>
              </a:rPr>
              <a:t>Manos que se tocan,</a:t>
            </a:r>
            <a:endParaRPr lang="pt-BR" sz="2300" i="1">
              <a:solidFill>
                <a:srgbClr val="FFFF29"/>
              </a:solidFill>
              <a:latin typeface="Verdana" pitchFamily="34" charset="0"/>
              <a:cs typeface="Arial" charset="0"/>
            </a:endParaRPr>
          </a:p>
        </p:txBody>
      </p:sp>
      <p:sp>
        <p:nvSpPr>
          <p:cNvPr id="86024" name="Text Box 8"/>
          <p:cNvSpPr txBox="1">
            <a:spLocks noChangeArrowheads="1"/>
          </p:cNvSpPr>
          <p:nvPr/>
        </p:nvSpPr>
        <p:spPr bwMode="auto">
          <a:xfrm>
            <a:off x="2051050" y="5157788"/>
            <a:ext cx="5759450"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PT" sz="2300" i="1">
                <a:solidFill>
                  <a:srgbClr val="FFFF29"/>
                </a:solidFill>
                <a:latin typeface="Verdana" pitchFamily="34" charset="0"/>
                <a:cs typeface="Arial" charset="0"/>
              </a:rPr>
              <a:t>la sonrisa acogedora a flor de labios, propio de aquellos que saben valorizar lo esencial de la vida...      </a:t>
            </a:r>
            <a:endParaRPr lang="pt-BR" sz="23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6019"/>
                                        </p:tgtEl>
                                        <p:attrNameLst>
                                          <p:attrName>style.visibility</p:attrName>
                                        </p:attrNameLst>
                                      </p:cBhvr>
                                      <p:to>
                                        <p:strVal val="visible"/>
                                      </p:to>
                                    </p:set>
                                    <p:animEffect transition="in" filter="fade">
                                      <p:cBhvr>
                                        <p:cTn id="7" dur="2000"/>
                                        <p:tgtEl>
                                          <p:spTgt spid="86019"/>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86021"/>
                                        </p:tgtEl>
                                        <p:attrNameLst>
                                          <p:attrName>style.visibility</p:attrName>
                                        </p:attrNameLst>
                                      </p:cBhvr>
                                      <p:to>
                                        <p:strVal val="visible"/>
                                      </p:to>
                                    </p:set>
                                    <p:animEffect transition="in" filter="fade">
                                      <p:cBhvr>
                                        <p:cTn id="11" dur="2000"/>
                                        <p:tgtEl>
                                          <p:spTgt spid="86021"/>
                                        </p:tgtEl>
                                      </p:cBhvr>
                                    </p:animEffect>
                                  </p:childTnLst>
                                </p:cTn>
                              </p:par>
                            </p:childTnLst>
                          </p:cTn>
                        </p:par>
                        <p:par>
                          <p:cTn id="12" fill="hold">
                            <p:stCondLst>
                              <p:cond delay="4500"/>
                            </p:stCondLst>
                            <p:childTnLst>
                              <p:par>
                                <p:cTn id="13" presetID="10" presetClass="entr" presetSubtype="0" fill="hold" grpId="0" nodeType="afterEffect">
                                  <p:stCondLst>
                                    <p:cond delay="0"/>
                                  </p:stCondLst>
                                  <p:childTnLst>
                                    <p:set>
                                      <p:cBhvr>
                                        <p:cTn id="14" dur="1" fill="hold">
                                          <p:stCondLst>
                                            <p:cond delay="0"/>
                                          </p:stCondLst>
                                        </p:cTn>
                                        <p:tgtEl>
                                          <p:spTgt spid="86023"/>
                                        </p:tgtEl>
                                        <p:attrNameLst>
                                          <p:attrName>style.visibility</p:attrName>
                                        </p:attrNameLst>
                                      </p:cBhvr>
                                      <p:to>
                                        <p:strVal val="visible"/>
                                      </p:to>
                                    </p:set>
                                    <p:animEffect transition="in" filter="fade">
                                      <p:cBhvr>
                                        <p:cTn id="15" dur="2000"/>
                                        <p:tgtEl>
                                          <p:spTgt spid="86023"/>
                                        </p:tgtEl>
                                      </p:cBhvr>
                                    </p:animEffect>
                                  </p:childTnLst>
                                </p:cTn>
                              </p:par>
                            </p:childTnLst>
                          </p:cTn>
                        </p:par>
                        <p:par>
                          <p:cTn id="16" fill="hold">
                            <p:stCondLst>
                              <p:cond delay="6500"/>
                            </p:stCondLst>
                            <p:childTnLst>
                              <p:par>
                                <p:cTn id="17" presetID="10" presetClass="entr" presetSubtype="0" fill="hold" grpId="0" nodeType="afterEffect">
                                  <p:stCondLst>
                                    <p:cond delay="0"/>
                                  </p:stCondLst>
                                  <p:iterate type="wd">
                                    <p:tmPct val="10000"/>
                                  </p:iterate>
                                  <p:childTnLst>
                                    <p:set>
                                      <p:cBhvr>
                                        <p:cTn id="18" dur="1" fill="hold">
                                          <p:stCondLst>
                                            <p:cond delay="0"/>
                                          </p:stCondLst>
                                        </p:cTn>
                                        <p:tgtEl>
                                          <p:spTgt spid="86024"/>
                                        </p:tgtEl>
                                        <p:attrNameLst>
                                          <p:attrName>style.visibility</p:attrName>
                                        </p:attrNameLst>
                                      </p:cBhvr>
                                      <p:to>
                                        <p:strVal val="visible"/>
                                      </p:to>
                                    </p:set>
                                    <p:animEffect transition="in" filter="fade">
                                      <p:cBhvr>
                                        <p:cTn id="19" dur="2000"/>
                                        <p:tgtEl>
                                          <p:spTgt spid="860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p:bldP spid="86023" grpId="0"/>
      <p:bldP spid="86024"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115" name="Picture 3" descr="z imagem 4"/>
          <p:cNvPicPr>
            <a:picLocks noChangeAspect="1" noChangeArrowheads="1"/>
          </p:cNvPicPr>
          <p:nvPr/>
        </p:nvPicPr>
        <p:blipFill>
          <a:blip r:embed="rId2">
            <a:lum contrast="6000"/>
          </a:blip>
          <a:srcRect l="920" t="2072" r="920" b="2074"/>
          <a:stretch>
            <a:fillRect/>
          </a:stretch>
        </p:blipFill>
        <p:spPr bwMode="auto">
          <a:xfrm>
            <a:off x="0" y="0"/>
            <a:ext cx="9144000" cy="3068638"/>
          </a:xfrm>
          <a:prstGeom prst="rect">
            <a:avLst/>
          </a:prstGeom>
          <a:noFill/>
        </p:spPr>
      </p:pic>
      <p:sp>
        <p:nvSpPr>
          <p:cNvPr id="218116" name="Text Box 4"/>
          <p:cNvSpPr txBox="1">
            <a:spLocks noChangeArrowheads="1"/>
          </p:cNvSpPr>
          <p:nvPr/>
        </p:nvSpPr>
        <p:spPr bwMode="auto">
          <a:xfrm>
            <a:off x="1763713" y="3141663"/>
            <a:ext cx="6553200" cy="1408112"/>
          </a:xfrm>
          <a:prstGeom prst="rect">
            <a:avLst/>
          </a:prstGeom>
          <a:noFill/>
          <a:ln w="9525">
            <a:noFill/>
            <a:miter lim="800000"/>
            <a:headEnd/>
            <a:tailEnd/>
          </a:ln>
          <a:effectLst/>
        </p:spPr>
        <p:txBody>
          <a:bodyPr>
            <a:spAutoFit/>
          </a:bodyPr>
          <a:lstStyle/>
          <a:p>
            <a:pPr algn="ctr">
              <a:lnSpc>
                <a:spcPct val="110000"/>
              </a:lnSpc>
              <a:spcBef>
                <a:spcPct val="15000"/>
              </a:spcBef>
            </a:pPr>
            <a:r>
              <a:rPr lang="es-ES" sz="2400" i="1">
                <a:solidFill>
                  <a:srgbClr val="FFFF00"/>
                </a:solidFill>
              </a:rPr>
              <a:t>Hay momentos de profunda felicidad</a:t>
            </a:r>
          </a:p>
          <a:p>
            <a:pPr algn="ctr">
              <a:lnSpc>
                <a:spcPct val="110000"/>
              </a:lnSpc>
              <a:spcBef>
                <a:spcPct val="15000"/>
              </a:spcBef>
            </a:pPr>
            <a:r>
              <a:rPr lang="es-ES" sz="2400" i="1">
                <a:solidFill>
                  <a:srgbClr val="FFFF00"/>
                </a:solidFill>
              </a:rPr>
              <a:t>sin causa</a:t>
            </a:r>
          </a:p>
          <a:p>
            <a:pPr algn="ctr">
              <a:lnSpc>
                <a:spcPct val="110000"/>
              </a:lnSpc>
              <a:spcBef>
                <a:spcPct val="15000"/>
              </a:spcBef>
            </a:pPr>
            <a:r>
              <a:rPr lang="es-ES" sz="2400" i="1">
                <a:solidFill>
                  <a:srgbClr val="FFFF00"/>
                </a:solidFill>
              </a:rPr>
              <a:t>sólo por la satisfacción de respirar.</a:t>
            </a:r>
            <a:endParaRPr lang="pt-BR" sz="2400" i="1">
              <a:solidFill>
                <a:srgbClr val="FFFF00"/>
              </a:solidFill>
            </a:endParaRPr>
          </a:p>
        </p:txBody>
      </p:sp>
      <p:sp>
        <p:nvSpPr>
          <p:cNvPr id="218120" name="Text Box 8"/>
          <p:cNvSpPr txBox="1">
            <a:spLocks noChangeArrowheads="1"/>
          </p:cNvSpPr>
          <p:nvPr/>
        </p:nvSpPr>
        <p:spPr bwMode="auto">
          <a:xfrm>
            <a:off x="2124075" y="4941888"/>
            <a:ext cx="5759450" cy="493712"/>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 La  pureza de los niños pequeños,                  </a:t>
            </a:r>
            <a:endParaRPr lang="pt-BR" sz="2400" i="1">
              <a:solidFill>
                <a:srgbClr val="FFFF29"/>
              </a:solidFill>
              <a:latin typeface="Verdana" pitchFamily="34" charset="0"/>
              <a:cs typeface="Arial" charset="0"/>
            </a:endParaRPr>
          </a:p>
        </p:txBody>
      </p:sp>
      <p:sp>
        <p:nvSpPr>
          <p:cNvPr id="218121" name="Text Box 9"/>
          <p:cNvSpPr txBox="1">
            <a:spLocks noChangeArrowheads="1"/>
          </p:cNvSpPr>
          <p:nvPr/>
        </p:nvSpPr>
        <p:spPr bwMode="auto">
          <a:xfrm>
            <a:off x="2771775" y="5516563"/>
            <a:ext cx="4156075" cy="493712"/>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aquello que amamos,</a:t>
            </a:r>
            <a:endParaRPr lang="pt-BR" sz="2400" i="1">
              <a:solidFill>
                <a:srgbClr val="FFFF29"/>
              </a:solidFill>
              <a:latin typeface="Verdana" pitchFamily="34" charset="0"/>
              <a:cs typeface="Arial" charset="0"/>
            </a:endParaRPr>
          </a:p>
        </p:txBody>
      </p:sp>
      <p:sp>
        <p:nvSpPr>
          <p:cNvPr id="218122" name="Text Box 10"/>
          <p:cNvSpPr txBox="1">
            <a:spLocks noChangeArrowheads="1"/>
          </p:cNvSpPr>
          <p:nvPr/>
        </p:nvSpPr>
        <p:spPr bwMode="auto">
          <a:xfrm>
            <a:off x="2195513" y="6021388"/>
            <a:ext cx="5689600" cy="493712"/>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el sol, la grama, la brisa, el mar...</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8116"/>
                                        </p:tgtEl>
                                        <p:attrNameLst>
                                          <p:attrName>style.visibility</p:attrName>
                                        </p:attrNameLst>
                                      </p:cBhvr>
                                      <p:to>
                                        <p:strVal val="visible"/>
                                      </p:to>
                                    </p:set>
                                    <p:animEffect transition="in" filter="fade">
                                      <p:cBhvr>
                                        <p:cTn id="7" dur="2000"/>
                                        <p:tgtEl>
                                          <p:spTgt spid="21811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18120"/>
                                        </p:tgtEl>
                                        <p:attrNameLst>
                                          <p:attrName>style.visibility</p:attrName>
                                        </p:attrNameLst>
                                      </p:cBhvr>
                                      <p:to>
                                        <p:strVal val="visible"/>
                                      </p:to>
                                    </p:set>
                                    <p:animEffect transition="in" filter="fade">
                                      <p:cBhvr>
                                        <p:cTn id="11" dur="2000"/>
                                        <p:tgtEl>
                                          <p:spTgt spid="218120"/>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18121"/>
                                        </p:tgtEl>
                                        <p:attrNameLst>
                                          <p:attrName>style.visibility</p:attrName>
                                        </p:attrNameLst>
                                      </p:cBhvr>
                                      <p:to>
                                        <p:strVal val="visible"/>
                                      </p:to>
                                    </p:set>
                                    <p:animEffect transition="in" filter="fade">
                                      <p:cBhvr>
                                        <p:cTn id="15" dur="2000"/>
                                        <p:tgtEl>
                                          <p:spTgt spid="218121"/>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218122"/>
                                        </p:tgtEl>
                                        <p:attrNameLst>
                                          <p:attrName>style.visibility</p:attrName>
                                        </p:attrNameLst>
                                      </p:cBhvr>
                                      <p:to>
                                        <p:strVal val="visible"/>
                                      </p:to>
                                    </p:set>
                                    <p:animEffect transition="in" filter="fade">
                                      <p:cBhvr>
                                        <p:cTn id="19" dur="2000"/>
                                        <p:tgtEl>
                                          <p:spTgt spid="218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6" grpId="0"/>
      <p:bldP spid="218120" grpId="0"/>
      <p:bldP spid="218121" grpId="0"/>
      <p:bldP spid="21812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1971" name="Picture 3" descr="z imagem 4"/>
          <p:cNvPicPr>
            <a:picLocks noChangeAspect="1" noChangeArrowheads="1"/>
          </p:cNvPicPr>
          <p:nvPr/>
        </p:nvPicPr>
        <p:blipFill>
          <a:blip r:embed="rId2">
            <a:lum contrast="6000"/>
          </a:blip>
          <a:srcRect l="920" t="2072" r="920" b="2074"/>
          <a:stretch>
            <a:fillRect/>
          </a:stretch>
        </p:blipFill>
        <p:spPr bwMode="auto">
          <a:xfrm>
            <a:off x="0" y="0"/>
            <a:ext cx="9144000" cy="3416300"/>
          </a:xfrm>
          <a:prstGeom prst="rect">
            <a:avLst/>
          </a:prstGeom>
          <a:noFill/>
        </p:spPr>
      </p:pic>
      <p:sp>
        <p:nvSpPr>
          <p:cNvPr id="211972" name="Text Box 4"/>
          <p:cNvSpPr txBox="1">
            <a:spLocks noChangeArrowheads="1"/>
          </p:cNvSpPr>
          <p:nvPr/>
        </p:nvSpPr>
        <p:spPr bwMode="auto">
          <a:xfrm>
            <a:off x="250825" y="3933825"/>
            <a:ext cx="239077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Padre e hija,</a:t>
            </a:r>
            <a:endParaRPr lang="pt-BR" sz="2400" i="1">
              <a:solidFill>
                <a:srgbClr val="FFFF29"/>
              </a:solidFill>
              <a:latin typeface="Verdana" pitchFamily="34" charset="0"/>
              <a:cs typeface="Arial" charset="0"/>
            </a:endParaRPr>
          </a:p>
        </p:txBody>
      </p:sp>
      <p:sp>
        <p:nvSpPr>
          <p:cNvPr id="211973" name="Text Box 5"/>
          <p:cNvSpPr txBox="1">
            <a:spLocks noChangeArrowheads="1"/>
          </p:cNvSpPr>
          <p:nvPr/>
        </p:nvSpPr>
        <p:spPr bwMode="auto">
          <a:xfrm>
            <a:off x="4572000" y="3933825"/>
            <a:ext cx="287972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Madre e hijos,</a:t>
            </a:r>
            <a:endParaRPr lang="pt-BR" sz="2400" i="1">
              <a:solidFill>
                <a:srgbClr val="FFFF29"/>
              </a:solidFill>
              <a:latin typeface="Verdana" pitchFamily="34" charset="0"/>
              <a:cs typeface="Arial" charset="0"/>
            </a:endParaRPr>
          </a:p>
        </p:txBody>
      </p:sp>
      <p:sp>
        <p:nvSpPr>
          <p:cNvPr id="211974" name="Text Box 6"/>
          <p:cNvSpPr txBox="1">
            <a:spLocks noChangeArrowheads="1"/>
          </p:cNvSpPr>
          <p:nvPr/>
        </p:nvSpPr>
        <p:spPr bwMode="auto">
          <a:xfrm>
            <a:off x="1476375" y="5013325"/>
            <a:ext cx="287972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Abuelo y nietos,</a:t>
            </a:r>
            <a:endParaRPr lang="pt-BR" sz="2400" i="1">
              <a:solidFill>
                <a:srgbClr val="FFFF29"/>
              </a:solidFill>
              <a:latin typeface="Verdana" pitchFamily="34" charset="0"/>
              <a:cs typeface="Arial" charset="0"/>
            </a:endParaRPr>
          </a:p>
        </p:txBody>
      </p:sp>
      <p:sp>
        <p:nvSpPr>
          <p:cNvPr id="211975" name="Text Box 7"/>
          <p:cNvSpPr txBox="1">
            <a:spLocks noChangeArrowheads="1"/>
          </p:cNvSpPr>
          <p:nvPr/>
        </p:nvSpPr>
        <p:spPr bwMode="auto">
          <a:xfrm>
            <a:off x="6264275" y="5229225"/>
            <a:ext cx="287972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hermanos...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1972"/>
                                        </p:tgtEl>
                                        <p:attrNameLst>
                                          <p:attrName>style.visibility</p:attrName>
                                        </p:attrNameLst>
                                      </p:cBhvr>
                                      <p:to>
                                        <p:strVal val="visible"/>
                                      </p:to>
                                    </p:set>
                                    <p:animEffect transition="in" filter="fade">
                                      <p:cBhvr>
                                        <p:cTn id="7" dur="2000"/>
                                        <p:tgtEl>
                                          <p:spTgt spid="21197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11973"/>
                                        </p:tgtEl>
                                        <p:attrNameLst>
                                          <p:attrName>style.visibility</p:attrName>
                                        </p:attrNameLst>
                                      </p:cBhvr>
                                      <p:to>
                                        <p:strVal val="visible"/>
                                      </p:to>
                                    </p:set>
                                    <p:animEffect transition="in" filter="fade">
                                      <p:cBhvr>
                                        <p:cTn id="11" dur="2000"/>
                                        <p:tgtEl>
                                          <p:spTgt spid="211973"/>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11974"/>
                                        </p:tgtEl>
                                        <p:attrNameLst>
                                          <p:attrName>style.visibility</p:attrName>
                                        </p:attrNameLst>
                                      </p:cBhvr>
                                      <p:to>
                                        <p:strVal val="visible"/>
                                      </p:to>
                                    </p:set>
                                    <p:animEffect transition="in" filter="fade">
                                      <p:cBhvr>
                                        <p:cTn id="15" dur="2000"/>
                                        <p:tgtEl>
                                          <p:spTgt spid="211974"/>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211975"/>
                                        </p:tgtEl>
                                        <p:attrNameLst>
                                          <p:attrName>style.visibility</p:attrName>
                                        </p:attrNameLst>
                                      </p:cBhvr>
                                      <p:to>
                                        <p:strVal val="visible"/>
                                      </p:to>
                                    </p:set>
                                    <p:animEffect transition="in" filter="fade">
                                      <p:cBhvr>
                                        <p:cTn id="19" dur="2000"/>
                                        <p:tgtEl>
                                          <p:spTgt spid="2119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2" grpId="0"/>
      <p:bldP spid="211973" grpId="0"/>
      <p:bldP spid="211974" grpId="0"/>
      <p:bldP spid="211975"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5" name="Picture 3" descr="z imagem 4"/>
          <p:cNvPicPr>
            <a:picLocks noChangeAspect="1" noChangeArrowheads="1"/>
          </p:cNvPicPr>
          <p:nvPr/>
        </p:nvPicPr>
        <p:blipFill>
          <a:blip r:embed="rId2">
            <a:lum contrast="6000"/>
          </a:blip>
          <a:srcRect l="920" t="2072" r="920" b="2074"/>
          <a:stretch>
            <a:fillRect/>
          </a:stretch>
        </p:blipFill>
        <p:spPr bwMode="auto">
          <a:xfrm>
            <a:off x="0" y="0"/>
            <a:ext cx="9144000" cy="3887788"/>
          </a:xfrm>
          <a:prstGeom prst="rect">
            <a:avLst/>
          </a:prstGeom>
          <a:noFill/>
        </p:spPr>
      </p:pic>
      <p:sp>
        <p:nvSpPr>
          <p:cNvPr id="212996" name="Text Box 4"/>
          <p:cNvSpPr txBox="1">
            <a:spLocks noChangeArrowheads="1"/>
          </p:cNvSpPr>
          <p:nvPr/>
        </p:nvSpPr>
        <p:spPr bwMode="auto">
          <a:xfrm>
            <a:off x="1979613" y="4005263"/>
            <a:ext cx="5543550" cy="493712"/>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Todas las familias son iguales,</a:t>
            </a:r>
            <a:endParaRPr lang="pt-BR" sz="2400" i="1">
              <a:solidFill>
                <a:srgbClr val="FFFF29"/>
              </a:solidFill>
              <a:latin typeface="Verdana" pitchFamily="34" charset="0"/>
              <a:cs typeface="Arial" charset="0"/>
            </a:endParaRPr>
          </a:p>
        </p:txBody>
      </p:sp>
      <p:sp>
        <p:nvSpPr>
          <p:cNvPr id="213000" name="Text Box 8"/>
          <p:cNvSpPr txBox="1">
            <a:spLocks noChangeArrowheads="1"/>
          </p:cNvSpPr>
          <p:nvPr/>
        </p:nvSpPr>
        <p:spPr bwMode="auto">
          <a:xfrm>
            <a:off x="1547813" y="4581525"/>
            <a:ext cx="6769100" cy="4937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lo que cambia son las historias...</a:t>
            </a:r>
            <a:endParaRPr lang="pt-BR" sz="2400" i="1">
              <a:solidFill>
                <a:srgbClr val="FFFF29"/>
              </a:solidFill>
              <a:latin typeface="Verdana" pitchFamily="34" charset="0"/>
              <a:cs typeface="Arial" charset="0"/>
            </a:endParaRPr>
          </a:p>
        </p:txBody>
      </p:sp>
      <p:sp>
        <p:nvSpPr>
          <p:cNvPr id="213001" name="Text Box 9"/>
          <p:cNvSpPr txBox="1">
            <a:spLocks noChangeArrowheads="1"/>
          </p:cNvSpPr>
          <p:nvPr/>
        </p:nvSpPr>
        <p:spPr bwMode="auto">
          <a:xfrm>
            <a:off x="2411413" y="5157788"/>
            <a:ext cx="4681537" cy="1354137"/>
          </a:xfrm>
          <a:prstGeom prst="rect">
            <a:avLst/>
          </a:prstGeom>
          <a:noFill/>
          <a:ln w="9525">
            <a:noFill/>
            <a:miter lim="800000"/>
            <a:headEnd/>
            <a:tailEnd/>
          </a:ln>
          <a:effectLst/>
        </p:spPr>
        <p:txBody>
          <a:bodyPr>
            <a:spAutoFit/>
          </a:bodyPr>
          <a:lstStyle/>
          <a:p>
            <a:pPr algn="ctr">
              <a:lnSpc>
                <a:spcPct val="115000"/>
              </a:lnSpc>
              <a:spcBef>
                <a:spcPct val="15000"/>
              </a:spcBef>
            </a:pPr>
            <a:r>
              <a:rPr lang="pt-PT" sz="2400" i="1">
                <a:solidFill>
                  <a:srgbClr val="FFFF29"/>
                </a:solidFill>
                <a:latin typeface="Verdana" pitchFamily="34" charset="0"/>
                <a:cs typeface="Arial" charset="0"/>
              </a:rPr>
              <a:t>Cierta vez, alguien escribió que la verdadera felicidad está en la família,...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2996"/>
                                        </p:tgtEl>
                                        <p:attrNameLst>
                                          <p:attrName>style.visibility</p:attrName>
                                        </p:attrNameLst>
                                      </p:cBhvr>
                                      <p:to>
                                        <p:strVal val="visible"/>
                                      </p:to>
                                    </p:set>
                                    <p:animEffect transition="in" filter="fade">
                                      <p:cBhvr>
                                        <p:cTn id="7" dur="2000"/>
                                        <p:tgtEl>
                                          <p:spTgt spid="21299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13000"/>
                                        </p:tgtEl>
                                        <p:attrNameLst>
                                          <p:attrName>style.visibility</p:attrName>
                                        </p:attrNameLst>
                                      </p:cBhvr>
                                      <p:to>
                                        <p:strVal val="visible"/>
                                      </p:to>
                                    </p:set>
                                    <p:animEffect transition="in" filter="fade">
                                      <p:cBhvr>
                                        <p:cTn id="11" dur="2000"/>
                                        <p:tgtEl>
                                          <p:spTgt spid="213000"/>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13001"/>
                                        </p:tgtEl>
                                        <p:attrNameLst>
                                          <p:attrName>style.visibility</p:attrName>
                                        </p:attrNameLst>
                                      </p:cBhvr>
                                      <p:to>
                                        <p:strVal val="visible"/>
                                      </p:to>
                                    </p:set>
                                    <p:animEffect transition="in" filter="fade">
                                      <p:cBhvr>
                                        <p:cTn id="15" dur="2000"/>
                                        <p:tgtEl>
                                          <p:spTgt spid="2130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6" grpId="0"/>
      <p:bldP spid="213000" grpId="0"/>
      <p:bldP spid="213001"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59" name="Picture 3" descr="z imagem 4"/>
          <p:cNvPicPr>
            <a:picLocks noChangeAspect="1" noChangeArrowheads="1"/>
          </p:cNvPicPr>
          <p:nvPr/>
        </p:nvPicPr>
        <p:blipFill>
          <a:blip r:embed="rId2">
            <a:lum contrast="6000"/>
          </a:blip>
          <a:srcRect l="920" t="2072" r="920" b="2074"/>
          <a:stretch>
            <a:fillRect/>
          </a:stretch>
        </p:blipFill>
        <p:spPr bwMode="auto">
          <a:xfrm>
            <a:off x="0" y="0"/>
            <a:ext cx="9144000" cy="3416300"/>
          </a:xfrm>
          <a:prstGeom prst="rect">
            <a:avLst/>
          </a:prstGeom>
          <a:noFill/>
        </p:spPr>
      </p:pic>
      <p:sp>
        <p:nvSpPr>
          <p:cNvPr id="224260" name="Text Box 4"/>
          <p:cNvSpPr txBox="1">
            <a:spLocks noChangeArrowheads="1"/>
          </p:cNvSpPr>
          <p:nvPr/>
        </p:nvSpPr>
        <p:spPr bwMode="auto">
          <a:xfrm>
            <a:off x="2484438" y="4508500"/>
            <a:ext cx="4681537"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...cuando hay afinidad       de sensibilidad y espíritu.</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4260"/>
                                        </p:tgtEl>
                                        <p:attrNameLst>
                                          <p:attrName>style.visibility</p:attrName>
                                        </p:attrNameLst>
                                      </p:cBhvr>
                                      <p:to>
                                        <p:strVal val="visible"/>
                                      </p:to>
                                    </p:set>
                                    <p:animEffect transition="in" filter="fade">
                                      <p:cBhvr>
                                        <p:cTn id="7" dur="2000"/>
                                        <p:tgtEl>
                                          <p:spTgt spid="2242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60"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3" name="Picture 3" descr="z imagem 4"/>
          <p:cNvPicPr>
            <a:picLocks noChangeAspect="1" noChangeArrowheads="1"/>
          </p:cNvPicPr>
          <p:nvPr/>
        </p:nvPicPr>
        <p:blipFill>
          <a:blip r:embed="rId2">
            <a:lum contrast="6000"/>
          </a:blip>
          <a:srcRect l="920" t="2072" r="920" b="2074"/>
          <a:stretch>
            <a:fillRect/>
          </a:stretch>
        </p:blipFill>
        <p:spPr bwMode="auto">
          <a:xfrm>
            <a:off x="755650" y="549275"/>
            <a:ext cx="8064500" cy="4103688"/>
          </a:xfrm>
          <a:prstGeom prst="rect">
            <a:avLst/>
          </a:prstGeom>
          <a:noFill/>
        </p:spPr>
      </p:pic>
      <p:sp>
        <p:nvSpPr>
          <p:cNvPr id="215047" name="Text Box 7"/>
          <p:cNvSpPr txBox="1">
            <a:spLocks noChangeArrowheads="1"/>
          </p:cNvSpPr>
          <p:nvPr/>
        </p:nvSpPr>
        <p:spPr bwMode="auto">
          <a:xfrm>
            <a:off x="2771775" y="4652963"/>
            <a:ext cx="3744913" cy="950912"/>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En verdad</a:t>
            </a:r>
          </a:p>
          <a:p>
            <a:pPr algn="ctr">
              <a:lnSpc>
                <a:spcPct val="110000"/>
              </a:lnSpc>
              <a:spcBef>
                <a:spcPct val="15000"/>
              </a:spcBef>
            </a:pPr>
            <a:r>
              <a:rPr lang="pt-BR" sz="2400" i="1">
                <a:solidFill>
                  <a:srgbClr val="FFFF29"/>
                </a:solidFill>
                <a:latin typeface="Verdana" pitchFamily="34" charset="0"/>
                <a:cs typeface="Arial" charset="0"/>
              </a:rPr>
              <a:t>hay momentos felices.</a:t>
            </a:r>
          </a:p>
        </p:txBody>
      </p:sp>
      <p:sp>
        <p:nvSpPr>
          <p:cNvPr id="215048" name="Text Box 8"/>
          <p:cNvSpPr txBox="1">
            <a:spLocks noChangeArrowheads="1"/>
          </p:cNvSpPr>
          <p:nvPr/>
        </p:nvSpPr>
        <p:spPr bwMode="auto">
          <a:xfrm>
            <a:off x="2843213" y="5734050"/>
            <a:ext cx="3673475" cy="5111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Y la vida continua.</a:t>
            </a:r>
            <a:endParaRPr lang="pt-BR" sz="25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215047">
                                            <p:txEl>
                                              <p:pRg st="0" end="0"/>
                                            </p:txEl>
                                          </p:spTgt>
                                        </p:tgtEl>
                                        <p:attrNameLst>
                                          <p:attrName>style.visibility</p:attrName>
                                        </p:attrNameLst>
                                      </p:cBhvr>
                                      <p:to>
                                        <p:strVal val="visible"/>
                                      </p:to>
                                    </p:set>
                                    <p:anim calcmode="discrete" valueType="clr">
                                      <p:cBhvr override="childStyle">
                                        <p:cTn id="7" dur="1000"/>
                                        <p:tgtEl>
                                          <p:spTgt spid="215047">
                                            <p:txEl>
                                              <p:pRg st="0" end="0"/>
                                            </p:txEl>
                                          </p:spTgt>
                                        </p:tgtEl>
                                        <p:attrNameLst>
                                          <p:attrName>style.color</p:attrName>
                                        </p:attrNameLst>
                                      </p:cBhvr>
                                      <p:tavLst>
                                        <p:tav tm="0">
                                          <p:val>
                                            <p:clrVal>
                                              <a:schemeClr val="accent2"/>
                                            </p:clrVal>
                                          </p:val>
                                        </p:tav>
                                        <p:tav tm="50000">
                                          <p:val>
                                            <p:clrVal>
                                              <a:srgbClr val="FFFF00"/>
                                            </p:clrVal>
                                          </p:val>
                                        </p:tav>
                                      </p:tavLst>
                                    </p:anim>
                                    <p:anim calcmode="discrete" valueType="clr">
                                      <p:cBhvr>
                                        <p:cTn id="8" dur="1000"/>
                                        <p:tgtEl>
                                          <p:spTgt spid="215047">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215047">
                                            <p:txEl>
                                              <p:pRg st="0" end="0"/>
                                            </p:txEl>
                                          </p:spTgt>
                                        </p:tgtEl>
                                        <p:attrNameLst>
                                          <p:attrName>fill.type</p:attrName>
                                        </p:attrNameLst>
                                      </p:cBhvr>
                                      <p:to>
                                        <p:strVal val="solid"/>
                                      </p:to>
                                    </p:set>
                                  </p:childTnLst>
                                </p:cTn>
                              </p:par>
                              <p:par>
                                <p:cTn id="10" presetID="27" presetClass="entr" presetSubtype="0" fill="hold" nodeType="withEffect">
                                  <p:stCondLst>
                                    <p:cond delay="0"/>
                                  </p:stCondLst>
                                  <p:iterate type="lt">
                                    <p:tmPct val="50000"/>
                                  </p:iterate>
                                  <p:childTnLst>
                                    <p:set>
                                      <p:cBhvr>
                                        <p:cTn id="11" dur="1" fill="hold">
                                          <p:stCondLst>
                                            <p:cond delay="0"/>
                                          </p:stCondLst>
                                        </p:cTn>
                                        <p:tgtEl>
                                          <p:spTgt spid="215047">
                                            <p:txEl>
                                              <p:pRg st="1" end="1"/>
                                            </p:txEl>
                                          </p:spTgt>
                                        </p:tgtEl>
                                        <p:attrNameLst>
                                          <p:attrName>style.visibility</p:attrName>
                                        </p:attrNameLst>
                                      </p:cBhvr>
                                      <p:to>
                                        <p:strVal val="visible"/>
                                      </p:to>
                                    </p:set>
                                    <p:anim calcmode="discrete" valueType="clr">
                                      <p:cBhvr override="childStyle">
                                        <p:cTn id="12" dur="1000"/>
                                        <p:tgtEl>
                                          <p:spTgt spid="215047">
                                            <p:txEl>
                                              <p:pRg st="1" end="1"/>
                                            </p:txEl>
                                          </p:spTgt>
                                        </p:tgtEl>
                                        <p:attrNameLst>
                                          <p:attrName>style.color</p:attrName>
                                        </p:attrNameLst>
                                      </p:cBhvr>
                                      <p:tavLst>
                                        <p:tav tm="0">
                                          <p:val>
                                            <p:clrVal>
                                              <a:schemeClr val="accent2"/>
                                            </p:clrVal>
                                          </p:val>
                                        </p:tav>
                                        <p:tav tm="50000">
                                          <p:val>
                                            <p:clrVal>
                                              <a:srgbClr val="FFFF00"/>
                                            </p:clrVal>
                                          </p:val>
                                        </p:tav>
                                      </p:tavLst>
                                    </p:anim>
                                    <p:anim calcmode="discrete" valueType="clr">
                                      <p:cBhvr>
                                        <p:cTn id="13" dur="1000"/>
                                        <p:tgtEl>
                                          <p:spTgt spid="215047">
                                            <p:txEl>
                                              <p:pRg st="1" end="1"/>
                                            </p:txEl>
                                          </p:spTgt>
                                        </p:tgtEl>
                                        <p:attrNameLst>
                                          <p:attrName>fillcolor</p:attrName>
                                        </p:attrNameLst>
                                      </p:cBhvr>
                                      <p:tavLst>
                                        <p:tav tm="0">
                                          <p:val>
                                            <p:clrVal>
                                              <a:schemeClr val="accent2"/>
                                            </p:clrVal>
                                          </p:val>
                                        </p:tav>
                                        <p:tav tm="50000">
                                          <p:val>
                                            <p:clrVal>
                                              <a:schemeClr val="hlink"/>
                                            </p:clrVal>
                                          </p:val>
                                        </p:tav>
                                      </p:tavLst>
                                    </p:anim>
                                    <p:set>
                                      <p:cBhvr>
                                        <p:cTn id="14" dur="1000"/>
                                        <p:tgtEl>
                                          <p:spTgt spid="215047">
                                            <p:txEl>
                                              <p:pRg st="1" end="1"/>
                                            </p:txEl>
                                          </p:spTgt>
                                        </p:tgtEl>
                                        <p:attrNameLst>
                                          <p:attrName>fill.type</p:attrName>
                                        </p:attrNameLst>
                                      </p:cBhvr>
                                      <p:to>
                                        <p:strVal val="solid"/>
                                      </p:to>
                                    </p:set>
                                  </p:childTnLst>
                                </p:cTn>
                              </p:par>
                            </p:childTnLst>
                          </p:cTn>
                        </p:par>
                        <p:par>
                          <p:cTn id="15" fill="hold">
                            <p:stCondLst>
                              <p:cond delay="10000"/>
                            </p:stCondLst>
                            <p:childTnLst>
                              <p:par>
                                <p:cTn id="16" presetID="10" presetClass="entr" presetSubtype="0" fill="hold" nodeType="afterEffect">
                                  <p:stCondLst>
                                    <p:cond delay="0"/>
                                  </p:stCondLst>
                                  <p:childTnLst>
                                    <p:set>
                                      <p:cBhvr>
                                        <p:cTn id="17" dur="1" fill="hold">
                                          <p:stCondLst>
                                            <p:cond delay="0"/>
                                          </p:stCondLst>
                                        </p:cTn>
                                        <p:tgtEl>
                                          <p:spTgt spid="215043"/>
                                        </p:tgtEl>
                                        <p:attrNameLst>
                                          <p:attrName>style.visibility</p:attrName>
                                        </p:attrNameLst>
                                      </p:cBhvr>
                                      <p:to>
                                        <p:strVal val="visible"/>
                                      </p:to>
                                    </p:set>
                                    <p:animEffect transition="in" filter="fade">
                                      <p:cBhvr>
                                        <p:cTn id="18" dur="2000"/>
                                        <p:tgtEl>
                                          <p:spTgt spid="215043"/>
                                        </p:tgtEl>
                                      </p:cBhvr>
                                    </p:animEffect>
                                  </p:childTnLst>
                                </p:cTn>
                              </p:par>
                            </p:childTnLst>
                          </p:cTn>
                        </p:par>
                        <p:par>
                          <p:cTn id="19" fill="hold">
                            <p:stCondLst>
                              <p:cond delay="12000"/>
                            </p:stCondLst>
                            <p:childTnLst>
                              <p:par>
                                <p:cTn id="20" presetID="10" presetClass="entr" presetSubtype="0" fill="hold" grpId="0" nodeType="afterEffect">
                                  <p:stCondLst>
                                    <p:cond delay="0"/>
                                  </p:stCondLst>
                                  <p:childTnLst>
                                    <p:set>
                                      <p:cBhvr>
                                        <p:cTn id="21" dur="1" fill="hold">
                                          <p:stCondLst>
                                            <p:cond delay="0"/>
                                          </p:stCondLst>
                                        </p:cTn>
                                        <p:tgtEl>
                                          <p:spTgt spid="215048"/>
                                        </p:tgtEl>
                                        <p:attrNameLst>
                                          <p:attrName>style.visibility</p:attrName>
                                        </p:attrNameLst>
                                      </p:cBhvr>
                                      <p:to>
                                        <p:strVal val="visible"/>
                                      </p:to>
                                    </p:set>
                                    <p:animEffect transition="in" filter="fade">
                                      <p:cBhvr>
                                        <p:cTn id="22" dur="3000"/>
                                        <p:tgtEl>
                                          <p:spTgt spid="215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48"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2" name="Text Box 4"/>
          <p:cNvSpPr txBox="1">
            <a:spLocks noChangeArrowheads="1"/>
          </p:cNvSpPr>
          <p:nvPr/>
        </p:nvSpPr>
        <p:spPr bwMode="auto">
          <a:xfrm>
            <a:off x="2051050" y="3789363"/>
            <a:ext cx="5186363" cy="13493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Barack Obama, ahora con diez años de edad, es matriculado en una escuela en Hawaii.</a:t>
            </a:r>
            <a:endParaRPr lang="pt-BR" sz="2500" i="1">
              <a:solidFill>
                <a:srgbClr val="FFFF29"/>
              </a:solidFill>
              <a:latin typeface="Verdana" pitchFamily="34" charset="0"/>
              <a:cs typeface="Arial" charset="0"/>
            </a:endParaRPr>
          </a:p>
        </p:txBody>
      </p:sp>
      <p:sp>
        <p:nvSpPr>
          <p:cNvPr id="222213" name="Text Box 5"/>
          <p:cNvSpPr txBox="1">
            <a:spLocks noChangeArrowheads="1"/>
          </p:cNvSpPr>
          <p:nvPr/>
        </p:nvSpPr>
        <p:spPr bwMode="auto">
          <a:xfrm>
            <a:off x="1403350" y="5445125"/>
            <a:ext cx="6496050" cy="9302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A tan corta edad, tantos cambios, tantas mudanzas y tantas andanzas...</a:t>
            </a:r>
            <a:endParaRPr lang="pt-BR" sz="2500" i="1">
              <a:solidFill>
                <a:srgbClr val="FFFF29"/>
              </a:solidFill>
              <a:latin typeface="Verdana" pitchFamily="34" charset="0"/>
              <a:cs typeface="Arial" charset="0"/>
            </a:endParaRPr>
          </a:p>
        </p:txBody>
      </p:sp>
      <p:pic>
        <p:nvPicPr>
          <p:cNvPr id="222214" name="Picture 6" descr="school"/>
          <p:cNvPicPr>
            <a:picLocks noChangeAspect="1" noChangeArrowheads="1"/>
          </p:cNvPicPr>
          <p:nvPr/>
        </p:nvPicPr>
        <p:blipFill>
          <a:blip r:embed="rId2"/>
          <a:srcRect/>
          <a:stretch>
            <a:fillRect/>
          </a:stretch>
        </p:blipFill>
        <p:spPr bwMode="auto">
          <a:xfrm>
            <a:off x="1547813" y="0"/>
            <a:ext cx="6119812" cy="3716338"/>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2212"/>
                                        </p:tgtEl>
                                        <p:attrNameLst>
                                          <p:attrName>style.visibility</p:attrName>
                                        </p:attrNameLst>
                                      </p:cBhvr>
                                      <p:to>
                                        <p:strVal val="visible"/>
                                      </p:to>
                                    </p:set>
                                    <p:animEffect transition="in" filter="fade">
                                      <p:cBhvr>
                                        <p:cTn id="7" dur="3000"/>
                                        <p:tgtEl>
                                          <p:spTgt spid="222212"/>
                                        </p:tgtEl>
                                      </p:cBhvr>
                                    </p:animEffect>
                                  </p:childTnLst>
                                </p:cTn>
                              </p:par>
                            </p:childTnLst>
                          </p:cTn>
                        </p:par>
                        <p:par>
                          <p:cTn id="8" fill="hold">
                            <p:stCondLst>
                              <p:cond delay="3000"/>
                            </p:stCondLst>
                            <p:childTnLst>
                              <p:par>
                                <p:cTn id="9" presetID="10" presetClass="entr" presetSubtype="0" fill="hold" grpId="0" nodeType="afterEffect">
                                  <p:stCondLst>
                                    <p:cond delay="500"/>
                                  </p:stCondLst>
                                  <p:childTnLst>
                                    <p:set>
                                      <p:cBhvr>
                                        <p:cTn id="10" dur="1" fill="hold">
                                          <p:stCondLst>
                                            <p:cond delay="0"/>
                                          </p:stCondLst>
                                        </p:cTn>
                                        <p:tgtEl>
                                          <p:spTgt spid="222213"/>
                                        </p:tgtEl>
                                        <p:attrNameLst>
                                          <p:attrName>style.visibility</p:attrName>
                                        </p:attrNameLst>
                                      </p:cBhvr>
                                      <p:to>
                                        <p:strVal val="visible"/>
                                      </p:to>
                                    </p:set>
                                    <p:animEffect transition="in" filter="fade">
                                      <p:cBhvr>
                                        <p:cTn id="11" dur="3000"/>
                                        <p:tgtEl>
                                          <p:spTgt spid="222213"/>
                                        </p:tgtEl>
                                      </p:cBhvr>
                                    </p:animEffect>
                                  </p:childTnLst>
                                </p:cTn>
                              </p:par>
                            </p:childTnLst>
                          </p:cTn>
                        </p:par>
                        <p:par>
                          <p:cTn id="12" fill="hold">
                            <p:stCondLst>
                              <p:cond delay="6500"/>
                            </p:stCondLst>
                            <p:childTnLst>
                              <p:par>
                                <p:cTn id="13" presetID="10" presetClass="entr" presetSubtype="0" fill="hold" nodeType="afterEffect">
                                  <p:stCondLst>
                                    <p:cond delay="0"/>
                                  </p:stCondLst>
                                  <p:childTnLst>
                                    <p:set>
                                      <p:cBhvr>
                                        <p:cTn id="14" dur="1" fill="hold">
                                          <p:stCondLst>
                                            <p:cond delay="0"/>
                                          </p:stCondLst>
                                        </p:cTn>
                                        <p:tgtEl>
                                          <p:spTgt spid="222214"/>
                                        </p:tgtEl>
                                        <p:attrNameLst>
                                          <p:attrName>style.visibility</p:attrName>
                                        </p:attrNameLst>
                                      </p:cBhvr>
                                      <p:to>
                                        <p:strVal val="visible"/>
                                      </p:to>
                                    </p:set>
                                    <p:animEffect transition="in" filter="fade">
                                      <p:cBhvr>
                                        <p:cTn id="15" dur="2000"/>
                                        <p:tgtEl>
                                          <p:spTgt spid="2222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2" grpId="0"/>
      <p:bldP spid="22221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9" name="Picture 3" descr="Copy%20of%20obama%20as%20student"/>
          <p:cNvPicPr>
            <a:picLocks noChangeAspect="1" noChangeArrowheads="1"/>
          </p:cNvPicPr>
          <p:nvPr/>
        </p:nvPicPr>
        <p:blipFill>
          <a:blip r:embed="rId2">
            <a:lum bright="6000" contrast="12000"/>
          </a:blip>
          <a:srcRect/>
          <a:stretch>
            <a:fillRect/>
          </a:stretch>
        </p:blipFill>
        <p:spPr bwMode="auto">
          <a:xfrm>
            <a:off x="0" y="0"/>
            <a:ext cx="9144000" cy="5289550"/>
          </a:xfrm>
          <a:prstGeom prst="rect">
            <a:avLst/>
          </a:prstGeom>
          <a:noFill/>
          <a:ln w="9525">
            <a:noFill/>
            <a:miter lim="800000"/>
            <a:headEnd/>
            <a:tailEnd/>
          </a:ln>
        </p:spPr>
      </p:pic>
      <p:sp>
        <p:nvSpPr>
          <p:cNvPr id="121860" name="Text Box 4"/>
          <p:cNvSpPr txBox="1">
            <a:spLocks noChangeArrowheads="1"/>
          </p:cNvSpPr>
          <p:nvPr/>
        </p:nvSpPr>
        <p:spPr bwMode="auto">
          <a:xfrm>
            <a:off x="2124075" y="5589588"/>
            <a:ext cx="5113338" cy="8286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El único estudiante negro           en el grupo de treinta alumnos.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1859"/>
                                        </p:tgtEl>
                                        <p:attrNameLst>
                                          <p:attrName>style.visibility</p:attrName>
                                        </p:attrNameLst>
                                      </p:cBhvr>
                                      <p:to>
                                        <p:strVal val="visible"/>
                                      </p:to>
                                    </p:set>
                                    <p:animEffect transition="in" filter="fade">
                                      <p:cBhvr>
                                        <p:cTn id="7" dur="2000"/>
                                        <p:tgtEl>
                                          <p:spTgt spid="12185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1860"/>
                                        </p:tgtEl>
                                        <p:attrNameLst>
                                          <p:attrName>style.visibility</p:attrName>
                                        </p:attrNameLst>
                                      </p:cBhvr>
                                      <p:to>
                                        <p:strVal val="visible"/>
                                      </p:to>
                                    </p:set>
                                    <p:animEffect transition="in" filter="fade">
                                      <p:cBhvr>
                                        <p:cTn id="11" dur="3000"/>
                                        <p:tgtEl>
                                          <p:spTgt spid="1218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1" name="Picture 3" descr="school"/>
          <p:cNvPicPr>
            <a:picLocks noChangeAspect="1" noChangeArrowheads="1"/>
          </p:cNvPicPr>
          <p:nvPr/>
        </p:nvPicPr>
        <p:blipFill>
          <a:blip r:embed="rId2"/>
          <a:srcRect/>
          <a:stretch>
            <a:fillRect/>
          </a:stretch>
        </p:blipFill>
        <p:spPr bwMode="auto">
          <a:xfrm>
            <a:off x="0" y="0"/>
            <a:ext cx="3995738" cy="6858000"/>
          </a:xfrm>
          <a:prstGeom prst="rect">
            <a:avLst/>
          </a:prstGeom>
          <a:noFill/>
        </p:spPr>
      </p:pic>
      <p:sp>
        <p:nvSpPr>
          <p:cNvPr id="145412" name="Text Box 4"/>
          <p:cNvSpPr txBox="1">
            <a:spLocks noChangeArrowheads="1"/>
          </p:cNvSpPr>
          <p:nvPr/>
        </p:nvSpPr>
        <p:spPr bwMode="auto">
          <a:xfrm>
            <a:off x="4787900" y="476250"/>
            <a:ext cx="3844925" cy="19335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En cuanto  a su madre, con Maya en brazos, continua empeñada en proyectos sociales por el mundo, </a:t>
            </a:r>
          </a:p>
        </p:txBody>
      </p:sp>
      <p:sp>
        <p:nvSpPr>
          <p:cNvPr id="145413" name="Text Box 5"/>
          <p:cNvSpPr txBox="1">
            <a:spLocks noChangeArrowheads="1"/>
          </p:cNvSpPr>
          <p:nvPr/>
        </p:nvSpPr>
        <p:spPr bwMode="auto">
          <a:xfrm>
            <a:off x="4716463" y="3789363"/>
            <a:ext cx="3960812"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el pequeño Obama pasa                  a vivir con los abuelos                  y estudiar en los EUA.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5411"/>
                                        </p:tgtEl>
                                        <p:attrNameLst>
                                          <p:attrName>style.visibility</p:attrName>
                                        </p:attrNameLst>
                                      </p:cBhvr>
                                      <p:to>
                                        <p:strVal val="visible"/>
                                      </p:to>
                                    </p:set>
                                    <p:animEffect transition="in" filter="fade">
                                      <p:cBhvr>
                                        <p:cTn id="7" dur="2000"/>
                                        <p:tgtEl>
                                          <p:spTgt spid="145411"/>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145412"/>
                                        </p:tgtEl>
                                        <p:attrNameLst>
                                          <p:attrName>style.visibility</p:attrName>
                                        </p:attrNameLst>
                                      </p:cBhvr>
                                      <p:to>
                                        <p:strVal val="visible"/>
                                      </p:to>
                                    </p:set>
                                    <p:animEffect transition="in" filter="fade">
                                      <p:cBhvr>
                                        <p:cTn id="11" dur="3000"/>
                                        <p:tgtEl>
                                          <p:spTgt spid="145412"/>
                                        </p:tgtEl>
                                      </p:cBhvr>
                                    </p:animEffect>
                                  </p:childTnLst>
                                </p:cTn>
                              </p:par>
                            </p:childTnLst>
                          </p:cTn>
                        </p:par>
                        <p:par>
                          <p:cTn id="12" fill="hold">
                            <p:stCondLst>
                              <p:cond delay="5500"/>
                            </p:stCondLst>
                            <p:childTnLst>
                              <p:par>
                                <p:cTn id="13" presetID="10" presetClass="entr" presetSubtype="0" fill="hold" grpId="0" nodeType="afterEffect">
                                  <p:stCondLst>
                                    <p:cond delay="500"/>
                                  </p:stCondLst>
                                  <p:childTnLst>
                                    <p:set>
                                      <p:cBhvr>
                                        <p:cTn id="14" dur="1" fill="hold">
                                          <p:stCondLst>
                                            <p:cond delay="0"/>
                                          </p:stCondLst>
                                        </p:cTn>
                                        <p:tgtEl>
                                          <p:spTgt spid="145413"/>
                                        </p:tgtEl>
                                        <p:attrNameLst>
                                          <p:attrName>style.visibility</p:attrName>
                                        </p:attrNameLst>
                                      </p:cBhvr>
                                      <p:to>
                                        <p:strVal val="visible"/>
                                      </p:to>
                                    </p:set>
                                    <p:animEffect transition="in" filter="fade">
                                      <p:cBhvr>
                                        <p:cTn id="15" dur="3000"/>
                                        <p:tgtEl>
                                          <p:spTgt spid="145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2" grpId="0"/>
      <p:bldP spid="14541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80" name="Text Box 4"/>
          <p:cNvSpPr txBox="1">
            <a:spLocks noChangeArrowheads="1"/>
          </p:cNvSpPr>
          <p:nvPr/>
        </p:nvSpPr>
        <p:spPr bwMode="auto">
          <a:xfrm>
            <a:off x="4643438" y="2565400"/>
            <a:ext cx="4032250" cy="201295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Al menos dos veces  al año, en las vacaciones de verano en las festividades de fin de año, la família se reúne. </a:t>
            </a:r>
          </a:p>
        </p:txBody>
      </p:sp>
      <p:pic>
        <p:nvPicPr>
          <p:cNvPr id="331782" name="Picture 6" descr="zz barack and sister"/>
          <p:cNvPicPr>
            <a:picLocks noChangeAspect="1" noChangeArrowheads="1"/>
          </p:cNvPicPr>
          <p:nvPr/>
        </p:nvPicPr>
        <p:blipFill>
          <a:blip r:embed="rId2">
            <a:lum contrast="6000"/>
          </a:blip>
          <a:srcRect/>
          <a:stretch>
            <a:fillRect/>
          </a:stretch>
        </p:blipFill>
        <p:spPr bwMode="auto">
          <a:xfrm>
            <a:off x="0" y="0"/>
            <a:ext cx="4140200" cy="6858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1782"/>
                                        </p:tgtEl>
                                        <p:attrNameLst>
                                          <p:attrName>style.visibility</p:attrName>
                                        </p:attrNameLst>
                                      </p:cBhvr>
                                      <p:to>
                                        <p:strVal val="visible"/>
                                      </p:to>
                                    </p:set>
                                    <p:animEffect transition="in" filter="fade">
                                      <p:cBhvr>
                                        <p:cTn id="7" dur="5000"/>
                                        <p:tgtEl>
                                          <p:spTgt spid="331782"/>
                                        </p:tgtEl>
                                      </p:cBhvr>
                                    </p:animEffect>
                                  </p:childTnLst>
                                </p:cTn>
                              </p:par>
                            </p:childTnLst>
                          </p:cTn>
                        </p:par>
                        <p:par>
                          <p:cTn id="8" fill="hold">
                            <p:stCondLst>
                              <p:cond delay="500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331780">
                                            <p:txEl>
                                              <p:pRg st="0" end="0"/>
                                            </p:txEl>
                                          </p:spTgt>
                                        </p:tgtEl>
                                        <p:attrNameLst>
                                          <p:attrName>style.visibility</p:attrName>
                                        </p:attrNameLst>
                                      </p:cBhvr>
                                      <p:to>
                                        <p:strVal val="visible"/>
                                      </p:to>
                                    </p:set>
                                    <p:animEffect transition="in" filter="fade">
                                      <p:cBhvr>
                                        <p:cTn id="11" dur="2000"/>
                                        <p:tgtEl>
                                          <p:spTgt spid="33178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6" name="Text Box 4"/>
          <p:cNvSpPr txBox="1">
            <a:spLocks noChangeArrowheads="1"/>
          </p:cNvSpPr>
          <p:nvPr/>
        </p:nvSpPr>
        <p:spPr bwMode="auto">
          <a:xfrm>
            <a:off x="4716463" y="620713"/>
            <a:ext cx="3816350"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El  tiempo pasa y los niños se transforman en adolescentes y jovenes adultos.</a:t>
            </a:r>
            <a:endParaRPr lang="pt-BR" sz="2400" i="1">
              <a:solidFill>
                <a:srgbClr val="FFFF29"/>
              </a:solidFill>
              <a:latin typeface="Verdana" pitchFamily="34" charset="0"/>
              <a:cs typeface="Arial" charset="0"/>
            </a:endParaRPr>
          </a:p>
        </p:txBody>
      </p:sp>
      <p:pic>
        <p:nvPicPr>
          <p:cNvPr id="264197" name="Picture 5" descr="zz barack and sister"/>
          <p:cNvPicPr>
            <a:picLocks noChangeAspect="1" noChangeArrowheads="1"/>
          </p:cNvPicPr>
          <p:nvPr/>
        </p:nvPicPr>
        <p:blipFill>
          <a:blip r:embed="rId2">
            <a:lum contrast="6000"/>
          </a:blip>
          <a:srcRect/>
          <a:stretch>
            <a:fillRect/>
          </a:stretch>
        </p:blipFill>
        <p:spPr bwMode="auto">
          <a:xfrm>
            <a:off x="0" y="0"/>
            <a:ext cx="3924300" cy="6858000"/>
          </a:xfrm>
          <a:prstGeom prst="rect">
            <a:avLst/>
          </a:prstGeom>
          <a:noFill/>
        </p:spPr>
      </p:pic>
      <p:sp>
        <p:nvSpPr>
          <p:cNvPr id="264198" name="Text Box 6"/>
          <p:cNvSpPr txBox="1">
            <a:spLocks noChangeArrowheads="1"/>
          </p:cNvSpPr>
          <p:nvPr/>
        </p:nvSpPr>
        <p:spPr bwMode="auto">
          <a:xfrm>
            <a:off x="4572000" y="2852738"/>
            <a:ext cx="4176713" cy="1296987"/>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Una família multirracial, multiétnica, multinacional. </a:t>
            </a:r>
            <a:endParaRPr lang="pt-BR" sz="2400" i="1">
              <a:solidFill>
                <a:srgbClr val="FFFF29"/>
              </a:solidFill>
              <a:latin typeface="Verdana" pitchFamily="34" charset="0"/>
              <a:cs typeface="Arial" charset="0"/>
            </a:endParaRPr>
          </a:p>
        </p:txBody>
      </p:sp>
      <p:sp>
        <p:nvSpPr>
          <p:cNvPr id="264199" name="Text Box 7"/>
          <p:cNvSpPr txBox="1">
            <a:spLocks noChangeArrowheads="1"/>
          </p:cNvSpPr>
          <p:nvPr/>
        </p:nvSpPr>
        <p:spPr bwMode="auto">
          <a:xfrm>
            <a:off x="4572000" y="4581525"/>
            <a:ext cx="4176713" cy="162877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Obama, siendo nueve   años mayor, procura ayudar en la educación de su hermana.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4196"/>
                                        </p:tgtEl>
                                        <p:attrNameLst>
                                          <p:attrName>style.visibility</p:attrName>
                                        </p:attrNameLst>
                                      </p:cBhvr>
                                      <p:to>
                                        <p:strVal val="visible"/>
                                      </p:to>
                                    </p:set>
                                    <p:animEffect transition="in" filter="fade">
                                      <p:cBhvr>
                                        <p:cTn id="7" dur="3000"/>
                                        <p:tgtEl>
                                          <p:spTgt spid="264196"/>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264198"/>
                                        </p:tgtEl>
                                        <p:attrNameLst>
                                          <p:attrName>style.visibility</p:attrName>
                                        </p:attrNameLst>
                                      </p:cBhvr>
                                      <p:to>
                                        <p:strVal val="visible"/>
                                      </p:to>
                                    </p:set>
                                    <p:animEffect transition="in" filter="fade">
                                      <p:cBhvr>
                                        <p:cTn id="11" dur="3000"/>
                                        <p:tgtEl>
                                          <p:spTgt spid="264198"/>
                                        </p:tgtEl>
                                      </p:cBhvr>
                                    </p:animEffec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264199"/>
                                        </p:tgtEl>
                                        <p:attrNameLst>
                                          <p:attrName>style.visibility</p:attrName>
                                        </p:attrNameLst>
                                      </p:cBhvr>
                                      <p:to>
                                        <p:strVal val="visible"/>
                                      </p:to>
                                    </p:set>
                                    <p:animEffect transition="in" filter="fade">
                                      <p:cBhvr>
                                        <p:cTn id="15" dur="3000"/>
                                        <p:tgtEl>
                                          <p:spTgt spid="264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6" grpId="0"/>
      <p:bldP spid="264198" grpId="0"/>
      <p:bldP spid="264199"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6" name="Text Box 6"/>
          <p:cNvSpPr txBox="1">
            <a:spLocks noChangeArrowheads="1"/>
          </p:cNvSpPr>
          <p:nvPr/>
        </p:nvSpPr>
        <p:spPr bwMode="auto">
          <a:xfrm>
            <a:off x="4284663" y="620713"/>
            <a:ext cx="4572000"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Le sugiere libros, discos, películas, como todo buen hermano suele hacer.</a:t>
            </a:r>
            <a:endParaRPr lang="pt-BR" sz="2400" i="1">
              <a:solidFill>
                <a:srgbClr val="FFFF29"/>
              </a:solidFill>
              <a:latin typeface="Verdana" pitchFamily="34" charset="0"/>
              <a:cs typeface="Arial" charset="0"/>
            </a:endParaRPr>
          </a:p>
        </p:txBody>
      </p:sp>
      <p:pic>
        <p:nvPicPr>
          <p:cNvPr id="266247" name="Picture 7" descr="zz barack and sister"/>
          <p:cNvPicPr>
            <a:picLocks noChangeAspect="1" noChangeArrowheads="1"/>
          </p:cNvPicPr>
          <p:nvPr/>
        </p:nvPicPr>
        <p:blipFill>
          <a:blip r:embed="rId2">
            <a:lum contrast="6000"/>
          </a:blip>
          <a:srcRect/>
          <a:stretch>
            <a:fillRect/>
          </a:stretch>
        </p:blipFill>
        <p:spPr bwMode="auto">
          <a:xfrm>
            <a:off x="0" y="0"/>
            <a:ext cx="3995738" cy="6858000"/>
          </a:xfrm>
          <a:prstGeom prst="rect">
            <a:avLst/>
          </a:prstGeom>
          <a:noFill/>
        </p:spPr>
      </p:pic>
      <p:sp>
        <p:nvSpPr>
          <p:cNvPr id="266248" name="Text Box 8"/>
          <p:cNvSpPr txBox="1">
            <a:spLocks noChangeArrowheads="1"/>
          </p:cNvSpPr>
          <p:nvPr/>
        </p:nvSpPr>
        <p:spPr bwMode="auto">
          <a:xfrm>
            <a:off x="4572000" y="2205038"/>
            <a:ext cx="4176713"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Ann, aunque pasa buena parte del tiempo dedicada a proyectos sociales,</a:t>
            </a:r>
            <a:endParaRPr lang="pt-BR" sz="2400" i="1">
              <a:solidFill>
                <a:srgbClr val="FFFF29"/>
              </a:solidFill>
              <a:latin typeface="Verdana" pitchFamily="34" charset="0"/>
              <a:cs typeface="Arial" charset="0"/>
            </a:endParaRPr>
          </a:p>
        </p:txBody>
      </p:sp>
      <p:sp>
        <p:nvSpPr>
          <p:cNvPr id="266249" name="Text Box 9"/>
          <p:cNvSpPr txBox="1">
            <a:spLocks noChangeArrowheads="1"/>
          </p:cNvSpPr>
          <p:nvPr/>
        </p:nvSpPr>
        <p:spPr bwMode="auto">
          <a:xfrm>
            <a:off x="4716463" y="4365625"/>
            <a:ext cx="4176712" cy="16986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sigue de cerca la rutina de los hijos, cubriéndolos con todo su amor y cariño. </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500"/>
                                  </p:stCondLst>
                                  <p:childTnLst>
                                    <p:set>
                                      <p:cBhvr>
                                        <p:cTn id="6" dur="1" fill="hold">
                                          <p:stCondLst>
                                            <p:cond delay="0"/>
                                          </p:stCondLst>
                                        </p:cTn>
                                        <p:tgtEl>
                                          <p:spTgt spid="266246"/>
                                        </p:tgtEl>
                                        <p:attrNameLst>
                                          <p:attrName>style.visibility</p:attrName>
                                        </p:attrNameLst>
                                      </p:cBhvr>
                                      <p:to>
                                        <p:strVal val="visible"/>
                                      </p:to>
                                    </p:set>
                                    <p:animEffect transition="in" filter="fade">
                                      <p:cBhvr>
                                        <p:cTn id="7" dur="2000"/>
                                        <p:tgtEl>
                                          <p:spTgt spid="266246"/>
                                        </p:tgtEl>
                                      </p:cBhvr>
                                    </p:animEffect>
                                  </p:childTnLst>
                                </p:cTn>
                              </p:par>
                            </p:childTnLst>
                          </p:cTn>
                        </p:par>
                        <p:par>
                          <p:cTn id="8" fill="hold">
                            <p:stCondLst>
                              <p:cond delay="3500"/>
                            </p:stCondLst>
                            <p:childTnLst>
                              <p:par>
                                <p:cTn id="9" presetID="10" presetClass="entr" presetSubtype="0" fill="hold" grpId="0" nodeType="afterEffect">
                                  <p:stCondLst>
                                    <p:cond delay="0"/>
                                  </p:stCondLst>
                                  <p:childTnLst>
                                    <p:set>
                                      <p:cBhvr>
                                        <p:cTn id="10" dur="1" fill="hold">
                                          <p:stCondLst>
                                            <p:cond delay="0"/>
                                          </p:stCondLst>
                                        </p:cTn>
                                        <p:tgtEl>
                                          <p:spTgt spid="266248"/>
                                        </p:tgtEl>
                                        <p:attrNameLst>
                                          <p:attrName>style.visibility</p:attrName>
                                        </p:attrNameLst>
                                      </p:cBhvr>
                                      <p:to>
                                        <p:strVal val="visible"/>
                                      </p:to>
                                    </p:set>
                                    <p:animEffect transition="in" filter="fade">
                                      <p:cBhvr>
                                        <p:cTn id="11" dur="2000"/>
                                        <p:tgtEl>
                                          <p:spTgt spid="266248"/>
                                        </p:tgtEl>
                                      </p:cBhvr>
                                    </p:animEffect>
                                  </p:childTnLst>
                                </p:cTn>
                              </p:par>
                            </p:childTnLst>
                          </p:cTn>
                        </p:par>
                        <p:par>
                          <p:cTn id="12" fill="hold">
                            <p:stCondLst>
                              <p:cond delay="5500"/>
                            </p:stCondLst>
                            <p:childTnLst>
                              <p:par>
                                <p:cTn id="13" presetID="10" presetClass="entr" presetSubtype="0" fill="hold" grpId="0" nodeType="afterEffect">
                                  <p:stCondLst>
                                    <p:cond delay="500"/>
                                  </p:stCondLst>
                                  <p:childTnLst>
                                    <p:set>
                                      <p:cBhvr>
                                        <p:cTn id="14" dur="1" fill="hold">
                                          <p:stCondLst>
                                            <p:cond delay="0"/>
                                          </p:stCondLst>
                                        </p:cTn>
                                        <p:tgtEl>
                                          <p:spTgt spid="266249"/>
                                        </p:tgtEl>
                                        <p:attrNameLst>
                                          <p:attrName>style.visibility</p:attrName>
                                        </p:attrNameLst>
                                      </p:cBhvr>
                                      <p:to>
                                        <p:strVal val="visible"/>
                                      </p:to>
                                    </p:set>
                                    <p:animEffect transition="in" filter="fade">
                                      <p:cBhvr>
                                        <p:cTn id="15" dur="2000"/>
                                        <p:tgtEl>
                                          <p:spTgt spid="266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46" grpId="0"/>
      <p:bldP spid="266248" grpId="0"/>
      <p:bldP spid="266249"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7268" name="Picture 4" descr="zz barack and sister"/>
          <p:cNvPicPr>
            <a:picLocks noChangeAspect="1" noChangeArrowheads="1"/>
          </p:cNvPicPr>
          <p:nvPr/>
        </p:nvPicPr>
        <p:blipFill>
          <a:blip r:embed="rId2">
            <a:lum contrast="6000"/>
          </a:blip>
          <a:srcRect/>
          <a:stretch>
            <a:fillRect/>
          </a:stretch>
        </p:blipFill>
        <p:spPr bwMode="auto">
          <a:xfrm>
            <a:off x="0" y="0"/>
            <a:ext cx="4140200" cy="6858000"/>
          </a:xfrm>
          <a:prstGeom prst="rect">
            <a:avLst/>
          </a:prstGeom>
          <a:noFill/>
        </p:spPr>
      </p:pic>
      <p:sp>
        <p:nvSpPr>
          <p:cNvPr id="267269" name="Text Box 5"/>
          <p:cNvSpPr txBox="1">
            <a:spLocks noChangeArrowheads="1"/>
          </p:cNvSpPr>
          <p:nvPr/>
        </p:nvSpPr>
        <p:spPr bwMode="auto">
          <a:xfrm>
            <a:off x="4716463" y="1196975"/>
            <a:ext cx="4176712"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En un mundo donde lo diferente es visto con frialdad y desconfianza, </a:t>
            </a:r>
            <a:endParaRPr lang="pt-BR" sz="2400" i="1">
              <a:solidFill>
                <a:srgbClr val="FFFF29"/>
              </a:solidFill>
              <a:latin typeface="Verdana" pitchFamily="34" charset="0"/>
              <a:cs typeface="Arial" charset="0"/>
            </a:endParaRPr>
          </a:p>
        </p:txBody>
      </p:sp>
      <p:sp>
        <p:nvSpPr>
          <p:cNvPr id="267270" name="Text Box 6"/>
          <p:cNvSpPr txBox="1">
            <a:spLocks noChangeArrowheads="1"/>
          </p:cNvSpPr>
          <p:nvPr/>
        </p:nvSpPr>
        <p:spPr bwMode="auto">
          <a:xfrm>
            <a:off x="4673600" y="3228975"/>
            <a:ext cx="4176713" cy="210026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ella busca dotar a sus hijos de una forma de ver acogedora capaz de </a:t>
            </a:r>
            <a:r>
              <a:rPr lang="es-ES" sz="2400" i="1">
                <a:solidFill>
                  <a:srgbClr val="FFFF00"/>
                </a:solidFill>
                <a:latin typeface="Verdana" pitchFamily="34" charset="0"/>
              </a:rPr>
              <a:t>ver la belleza entre la variedad.</a:t>
            </a:r>
            <a:endParaRPr lang="pt-BR" sz="2400" i="1">
              <a:solidFill>
                <a:srgbClr val="FFFF00"/>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7269"/>
                                        </p:tgtEl>
                                        <p:attrNameLst>
                                          <p:attrName>style.visibility</p:attrName>
                                        </p:attrNameLst>
                                      </p:cBhvr>
                                      <p:to>
                                        <p:strVal val="visible"/>
                                      </p:to>
                                    </p:set>
                                    <p:animEffect transition="in" filter="fade">
                                      <p:cBhvr>
                                        <p:cTn id="7" dur="2000"/>
                                        <p:tgtEl>
                                          <p:spTgt spid="267269"/>
                                        </p:tgtEl>
                                      </p:cBhvr>
                                    </p:animEffect>
                                  </p:childTnLst>
                                </p:cTn>
                              </p:par>
                            </p:childTnLst>
                          </p:cTn>
                        </p:par>
                        <p:par>
                          <p:cTn id="8" fill="hold">
                            <p:stCondLst>
                              <p:cond delay="20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267270"/>
                                        </p:tgtEl>
                                        <p:attrNameLst>
                                          <p:attrName>style.visibility</p:attrName>
                                        </p:attrNameLst>
                                      </p:cBhvr>
                                      <p:to>
                                        <p:strVal val="visible"/>
                                      </p:to>
                                    </p:set>
                                    <p:animEffect transition="in" filter="fade">
                                      <p:cBhvr>
                                        <p:cTn id="11" dur="2000"/>
                                        <p:tgtEl>
                                          <p:spTgt spid="267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269" grpId="0"/>
      <p:bldP spid="267270"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7" name="Picture 3" descr="zz gita"/>
          <p:cNvPicPr>
            <a:picLocks noChangeAspect="1" noChangeArrowheads="1"/>
          </p:cNvPicPr>
          <p:nvPr/>
        </p:nvPicPr>
        <p:blipFill>
          <a:blip r:embed="rId2"/>
          <a:srcRect l="19766" t="3133" r="19766" b="3133"/>
          <a:stretch>
            <a:fillRect/>
          </a:stretch>
        </p:blipFill>
        <p:spPr bwMode="auto">
          <a:xfrm>
            <a:off x="684213" y="188913"/>
            <a:ext cx="1951037" cy="3025775"/>
          </a:xfrm>
          <a:prstGeom prst="rect">
            <a:avLst/>
          </a:prstGeom>
          <a:noFill/>
        </p:spPr>
      </p:pic>
      <p:pic>
        <p:nvPicPr>
          <p:cNvPr id="139268" name="Picture 4" descr="zz bible"/>
          <p:cNvPicPr>
            <a:picLocks noChangeAspect="1" noChangeArrowheads="1"/>
          </p:cNvPicPr>
          <p:nvPr/>
        </p:nvPicPr>
        <p:blipFill>
          <a:blip r:embed="rId3">
            <a:lum contrast="12000"/>
          </a:blip>
          <a:srcRect l="18233" t="1633" r="18233" b="1601"/>
          <a:stretch>
            <a:fillRect/>
          </a:stretch>
        </p:blipFill>
        <p:spPr bwMode="auto">
          <a:xfrm>
            <a:off x="3635375" y="260350"/>
            <a:ext cx="1939925" cy="2952750"/>
          </a:xfrm>
          <a:prstGeom prst="rect">
            <a:avLst/>
          </a:prstGeom>
          <a:noFill/>
        </p:spPr>
      </p:pic>
      <p:pic>
        <p:nvPicPr>
          <p:cNvPr id="139269" name="Picture 5" descr="zz alcorao"/>
          <p:cNvPicPr>
            <a:picLocks noChangeAspect="1" noChangeArrowheads="1"/>
          </p:cNvPicPr>
          <p:nvPr/>
        </p:nvPicPr>
        <p:blipFill>
          <a:blip r:embed="rId4">
            <a:lum contrast="18000"/>
          </a:blip>
          <a:srcRect l="1701"/>
          <a:stretch>
            <a:fillRect/>
          </a:stretch>
        </p:blipFill>
        <p:spPr bwMode="auto">
          <a:xfrm>
            <a:off x="6443663" y="188913"/>
            <a:ext cx="2027237" cy="3025775"/>
          </a:xfrm>
          <a:prstGeom prst="rect">
            <a:avLst/>
          </a:prstGeom>
          <a:noFill/>
        </p:spPr>
      </p:pic>
      <p:sp>
        <p:nvSpPr>
          <p:cNvPr id="139270" name="Text Box 6"/>
          <p:cNvSpPr txBox="1">
            <a:spLocks noChangeArrowheads="1"/>
          </p:cNvSpPr>
          <p:nvPr/>
        </p:nvSpPr>
        <p:spPr bwMode="auto">
          <a:xfrm>
            <a:off x="1979613" y="3284538"/>
            <a:ext cx="5199062" cy="13525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a:t>
            </a:r>
            <a:r>
              <a:rPr lang="pt-BR" sz="2400" i="1">
                <a:solidFill>
                  <a:srgbClr val="FFFF29"/>
                </a:solidFill>
                <a:latin typeface="Verdana" pitchFamily="34" charset="0"/>
                <a:cs typeface="Arial" charset="0"/>
              </a:rPr>
              <a:t>En nuestra casa, la Bíblia, </a:t>
            </a:r>
            <a:r>
              <a:rPr lang="pt-BR" sz="2400" i="1">
                <a:solidFill>
                  <a:srgbClr val="FFFF00"/>
                </a:solidFill>
                <a:latin typeface="Verdana" pitchFamily="34" charset="0"/>
              </a:rPr>
              <a:t>el Coran y el Bhagavad Gita</a:t>
            </a:r>
          </a:p>
          <a:p>
            <a:pPr algn="ctr">
              <a:lnSpc>
                <a:spcPct val="110000"/>
              </a:lnSpc>
              <a:spcBef>
                <a:spcPct val="15000"/>
              </a:spcBef>
            </a:pPr>
            <a:endParaRPr lang="pt-BR" sz="2400" i="1">
              <a:solidFill>
                <a:srgbClr val="FFFF00"/>
              </a:solidFill>
              <a:latin typeface="Verdana" pitchFamily="34" charset="0"/>
              <a:cs typeface="Arial" charset="0"/>
            </a:endParaRPr>
          </a:p>
        </p:txBody>
      </p:sp>
      <p:sp>
        <p:nvSpPr>
          <p:cNvPr id="139271" name="Text Box 7"/>
          <p:cNvSpPr txBox="1">
            <a:spLocks noChangeArrowheads="1"/>
          </p:cNvSpPr>
          <p:nvPr/>
        </p:nvSpPr>
        <p:spPr bwMode="auto">
          <a:xfrm>
            <a:off x="2051050" y="4652963"/>
            <a:ext cx="5759450" cy="493712"/>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Estaban lado a lado en la repisa...”</a:t>
            </a:r>
          </a:p>
        </p:txBody>
      </p:sp>
      <p:sp>
        <p:nvSpPr>
          <p:cNvPr id="139272" name="Text Box 8"/>
          <p:cNvSpPr txBox="1">
            <a:spLocks noChangeArrowheads="1"/>
          </p:cNvSpPr>
          <p:nvPr/>
        </p:nvSpPr>
        <p:spPr bwMode="auto">
          <a:xfrm>
            <a:off x="6156325" y="5661025"/>
            <a:ext cx="2376488" cy="393700"/>
          </a:xfrm>
          <a:prstGeom prst="rect">
            <a:avLst/>
          </a:prstGeom>
          <a:noFill/>
          <a:ln w="9525">
            <a:noFill/>
            <a:miter lim="800000"/>
            <a:headEnd/>
            <a:tailEnd/>
          </a:ln>
          <a:effectLst/>
        </p:spPr>
        <p:txBody>
          <a:bodyPr>
            <a:spAutoFit/>
          </a:bodyPr>
          <a:lstStyle/>
          <a:p>
            <a:pPr algn="ctr">
              <a:lnSpc>
                <a:spcPct val="110000"/>
              </a:lnSpc>
              <a:spcBef>
                <a:spcPct val="15000"/>
              </a:spcBef>
            </a:pPr>
            <a:r>
              <a:rPr lang="pt-BR" i="1">
                <a:solidFill>
                  <a:srgbClr val="FFFF29"/>
                </a:solidFill>
                <a:latin typeface="Verdana" pitchFamily="34" charset="0"/>
                <a:cs typeface="Arial" charset="0"/>
              </a:rPr>
              <a:t>Barack Obama</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39267"/>
                                        </p:tgtEl>
                                        <p:attrNameLst>
                                          <p:attrName>style.visibility</p:attrName>
                                        </p:attrNameLst>
                                      </p:cBhvr>
                                      <p:to>
                                        <p:strVal val="visible"/>
                                      </p:to>
                                    </p:set>
                                    <p:animEffect transition="in" filter="fade">
                                      <p:cBhvr>
                                        <p:cTn id="7" dur="2000"/>
                                        <p:tgtEl>
                                          <p:spTgt spid="139267"/>
                                        </p:tgtEl>
                                      </p:cBhvr>
                                    </p:animEffect>
                                  </p:childTnLst>
                                </p:cTn>
                              </p:par>
                            </p:childTnLst>
                          </p:cTn>
                        </p:par>
                        <p:par>
                          <p:cTn id="8" fill="hold">
                            <p:stCondLst>
                              <p:cond delay="2500"/>
                            </p:stCondLst>
                            <p:childTnLst>
                              <p:par>
                                <p:cTn id="9" presetID="10" presetClass="entr" presetSubtype="0" fill="hold" nodeType="afterEffect">
                                  <p:stCondLst>
                                    <p:cond delay="0"/>
                                  </p:stCondLst>
                                  <p:childTnLst>
                                    <p:set>
                                      <p:cBhvr>
                                        <p:cTn id="10" dur="1" fill="hold">
                                          <p:stCondLst>
                                            <p:cond delay="0"/>
                                          </p:stCondLst>
                                        </p:cTn>
                                        <p:tgtEl>
                                          <p:spTgt spid="139268"/>
                                        </p:tgtEl>
                                        <p:attrNameLst>
                                          <p:attrName>style.visibility</p:attrName>
                                        </p:attrNameLst>
                                      </p:cBhvr>
                                      <p:to>
                                        <p:strVal val="visible"/>
                                      </p:to>
                                    </p:set>
                                    <p:animEffect transition="in" filter="fade">
                                      <p:cBhvr>
                                        <p:cTn id="11" dur="2000"/>
                                        <p:tgtEl>
                                          <p:spTgt spid="139268"/>
                                        </p:tgtEl>
                                      </p:cBhvr>
                                    </p:animEffect>
                                  </p:childTnLst>
                                </p:cTn>
                              </p:par>
                            </p:childTnLst>
                          </p:cTn>
                        </p:par>
                        <p:par>
                          <p:cTn id="12" fill="hold">
                            <p:stCondLst>
                              <p:cond delay="4500"/>
                            </p:stCondLst>
                            <p:childTnLst>
                              <p:par>
                                <p:cTn id="13" presetID="10" presetClass="entr" presetSubtype="0" fill="hold" nodeType="afterEffect">
                                  <p:stCondLst>
                                    <p:cond delay="0"/>
                                  </p:stCondLst>
                                  <p:childTnLst>
                                    <p:set>
                                      <p:cBhvr>
                                        <p:cTn id="14" dur="1" fill="hold">
                                          <p:stCondLst>
                                            <p:cond delay="0"/>
                                          </p:stCondLst>
                                        </p:cTn>
                                        <p:tgtEl>
                                          <p:spTgt spid="139269"/>
                                        </p:tgtEl>
                                        <p:attrNameLst>
                                          <p:attrName>style.visibility</p:attrName>
                                        </p:attrNameLst>
                                      </p:cBhvr>
                                      <p:to>
                                        <p:strVal val="visible"/>
                                      </p:to>
                                    </p:set>
                                    <p:animEffect transition="in" filter="fade">
                                      <p:cBhvr>
                                        <p:cTn id="15" dur="2000"/>
                                        <p:tgtEl>
                                          <p:spTgt spid="139269"/>
                                        </p:tgtEl>
                                      </p:cBhvr>
                                    </p:animEffect>
                                  </p:childTnLst>
                                </p:cTn>
                              </p:par>
                            </p:childTnLst>
                          </p:cTn>
                        </p:par>
                        <p:par>
                          <p:cTn id="16" fill="hold">
                            <p:stCondLst>
                              <p:cond delay="6500"/>
                            </p:stCondLst>
                            <p:childTnLst>
                              <p:par>
                                <p:cTn id="17" presetID="10" presetClass="entr" presetSubtype="0" fill="hold" grpId="0" nodeType="afterEffect">
                                  <p:stCondLst>
                                    <p:cond delay="0"/>
                                  </p:stCondLst>
                                  <p:childTnLst>
                                    <p:set>
                                      <p:cBhvr>
                                        <p:cTn id="18" dur="1" fill="hold">
                                          <p:stCondLst>
                                            <p:cond delay="0"/>
                                          </p:stCondLst>
                                        </p:cTn>
                                        <p:tgtEl>
                                          <p:spTgt spid="139270"/>
                                        </p:tgtEl>
                                        <p:attrNameLst>
                                          <p:attrName>style.visibility</p:attrName>
                                        </p:attrNameLst>
                                      </p:cBhvr>
                                      <p:to>
                                        <p:strVal val="visible"/>
                                      </p:to>
                                    </p:set>
                                    <p:animEffect transition="in" filter="fade">
                                      <p:cBhvr>
                                        <p:cTn id="19" dur="2000"/>
                                        <p:tgtEl>
                                          <p:spTgt spid="139270"/>
                                        </p:tgtEl>
                                      </p:cBhvr>
                                    </p:animEffect>
                                  </p:childTnLst>
                                </p:cTn>
                              </p:par>
                            </p:childTnLst>
                          </p:cTn>
                        </p:par>
                        <p:par>
                          <p:cTn id="20" fill="hold">
                            <p:stCondLst>
                              <p:cond delay="8500"/>
                            </p:stCondLst>
                            <p:childTnLst>
                              <p:par>
                                <p:cTn id="21" presetID="10" presetClass="entr" presetSubtype="0" fill="hold" grpId="0" nodeType="afterEffect">
                                  <p:stCondLst>
                                    <p:cond delay="0"/>
                                  </p:stCondLst>
                                  <p:childTnLst>
                                    <p:set>
                                      <p:cBhvr>
                                        <p:cTn id="22" dur="1" fill="hold">
                                          <p:stCondLst>
                                            <p:cond delay="0"/>
                                          </p:stCondLst>
                                        </p:cTn>
                                        <p:tgtEl>
                                          <p:spTgt spid="139271"/>
                                        </p:tgtEl>
                                        <p:attrNameLst>
                                          <p:attrName>style.visibility</p:attrName>
                                        </p:attrNameLst>
                                      </p:cBhvr>
                                      <p:to>
                                        <p:strVal val="visible"/>
                                      </p:to>
                                    </p:set>
                                    <p:animEffect transition="in" filter="fade">
                                      <p:cBhvr>
                                        <p:cTn id="23" dur="2000"/>
                                        <p:tgtEl>
                                          <p:spTgt spid="139271"/>
                                        </p:tgtEl>
                                      </p:cBhvr>
                                    </p:animEffect>
                                  </p:childTnLst>
                                </p:cTn>
                              </p:par>
                            </p:childTnLst>
                          </p:cTn>
                        </p:par>
                        <p:par>
                          <p:cTn id="24" fill="hold">
                            <p:stCondLst>
                              <p:cond delay="10500"/>
                            </p:stCondLst>
                            <p:childTnLst>
                              <p:par>
                                <p:cTn id="25" presetID="10" presetClass="entr" presetSubtype="0" fill="hold" grpId="0" nodeType="afterEffect">
                                  <p:stCondLst>
                                    <p:cond delay="0"/>
                                  </p:stCondLst>
                                  <p:childTnLst>
                                    <p:set>
                                      <p:cBhvr>
                                        <p:cTn id="26" dur="1" fill="hold">
                                          <p:stCondLst>
                                            <p:cond delay="0"/>
                                          </p:stCondLst>
                                        </p:cTn>
                                        <p:tgtEl>
                                          <p:spTgt spid="139272"/>
                                        </p:tgtEl>
                                        <p:attrNameLst>
                                          <p:attrName>style.visibility</p:attrName>
                                        </p:attrNameLst>
                                      </p:cBhvr>
                                      <p:to>
                                        <p:strVal val="visible"/>
                                      </p:to>
                                    </p:set>
                                    <p:animEffect transition="in" filter="fade">
                                      <p:cBhvr>
                                        <p:cTn id="27" dur="2000"/>
                                        <p:tgtEl>
                                          <p:spTgt spid="139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70" grpId="0"/>
      <p:bldP spid="139271" grpId="0"/>
      <p:bldP spid="13927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84" name="Picture 4" descr="zz bible"/>
          <p:cNvPicPr>
            <a:picLocks noChangeAspect="1" noChangeArrowheads="1"/>
          </p:cNvPicPr>
          <p:nvPr/>
        </p:nvPicPr>
        <p:blipFill>
          <a:blip r:embed="rId2">
            <a:lum contrast="12000"/>
          </a:blip>
          <a:srcRect l="18233" t="1633" r="18233" b="1601"/>
          <a:stretch>
            <a:fillRect/>
          </a:stretch>
        </p:blipFill>
        <p:spPr bwMode="auto">
          <a:xfrm>
            <a:off x="3635375" y="692150"/>
            <a:ext cx="1939925" cy="2952750"/>
          </a:xfrm>
          <a:prstGeom prst="rect">
            <a:avLst/>
          </a:prstGeom>
          <a:noFill/>
        </p:spPr>
      </p:pic>
      <p:pic>
        <p:nvPicPr>
          <p:cNvPr id="276485" name="Picture 5" descr="zz alcorao"/>
          <p:cNvPicPr>
            <a:picLocks noChangeAspect="1" noChangeArrowheads="1"/>
          </p:cNvPicPr>
          <p:nvPr/>
        </p:nvPicPr>
        <p:blipFill>
          <a:blip r:embed="rId3">
            <a:lum contrast="18000"/>
          </a:blip>
          <a:srcRect l="1701"/>
          <a:stretch>
            <a:fillRect/>
          </a:stretch>
        </p:blipFill>
        <p:spPr bwMode="auto">
          <a:xfrm>
            <a:off x="6156325" y="620713"/>
            <a:ext cx="2027238" cy="3025775"/>
          </a:xfrm>
          <a:prstGeom prst="rect">
            <a:avLst/>
          </a:prstGeom>
          <a:noFill/>
        </p:spPr>
      </p:pic>
      <p:sp>
        <p:nvSpPr>
          <p:cNvPr id="276486" name="Text Box 6"/>
          <p:cNvSpPr txBox="1">
            <a:spLocks noChangeArrowheads="1"/>
          </p:cNvSpPr>
          <p:nvPr/>
        </p:nvSpPr>
        <p:spPr bwMode="auto">
          <a:xfrm>
            <a:off x="1835150" y="3644900"/>
            <a:ext cx="5183188" cy="933450"/>
          </a:xfrm>
          <a:prstGeom prst="rect">
            <a:avLst/>
          </a:prstGeom>
          <a:noFill/>
          <a:ln w="9525">
            <a:noFill/>
            <a:miter lim="800000"/>
            <a:headEnd/>
            <a:tailEnd/>
          </a:ln>
          <a:effectLst/>
        </p:spPr>
        <p:txBody>
          <a:bodyPr>
            <a:spAutoFit/>
          </a:bodyPr>
          <a:lstStyle/>
          <a:p>
            <a:pPr algn="ctr">
              <a:lnSpc>
                <a:spcPct val="115000"/>
              </a:lnSpc>
              <a:spcBef>
                <a:spcPct val="15000"/>
              </a:spcBef>
            </a:pPr>
            <a:r>
              <a:rPr lang="pt-PT" sz="2400" i="1">
                <a:solidFill>
                  <a:srgbClr val="FFFF29"/>
                </a:solidFill>
                <a:latin typeface="Verdana" pitchFamily="34" charset="0"/>
                <a:cs typeface="Arial" charset="0"/>
              </a:rPr>
              <a:t>“</a:t>
            </a:r>
            <a:r>
              <a:rPr lang="pt-BR" sz="2400" i="1">
                <a:solidFill>
                  <a:srgbClr val="FFFF29"/>
                </a:solidFill>
                <a:latin typeface="Verdana" pitchFamily="34" charset="0"/>
                <a:cs typeface="Arial" charset="0"/>
              </a:rPr>
              <a:t>Todas las religiones fueron verdaderas en su tiempo.</a:t>
            </a:r>
          </a:p>
        </p:txBody>
      </p:sp>
      <p:sp>
        <p:nvSpPr>
          <p:cNvPr id="276487" name="Text Box 7"/>
          <p:cNvSpPr txBox="1">
            <a:spLocks noChangeArrowheads="1"/>
          </p:cNvSpPr>
          <p:nvPr/>
        </p:nvSpPr>
        <p:spPr bwMode="auto">
          <a:xfrm>
            <a:off x="755650" y="4508500"/>
            <a:ext cx="7777163" cy="1354138"/>
          </a:xfrm>
          <a:prstGeom prst="rect">
            <a:avLst/>
          </a:prstGeom>
          <a:noFill/>
          <a:ln w="9525">
            <a:noFill/>
            <a:miter lim="800000"/>
            <a:headEnd/>
            <a:tailEnd/>
          </a:ln>
          <a:effectLst/>
        </p:spPr>
        <p:txBody>
          <a:bodyPr>
            <a:spAutoFit/>
          </a:bodyPr>
          <a:lstStyle/>
          <a:p>
            <a:pPr algn="ctr">
              <a:lnSpc>
                <a:spcPct val="115000"/>
              </a:lnSpc>
              <a:spcBef>
                <a:spcPct val="15000"/>
              </a:spcBef>
            </a:pPr>
            <a:r>
              <a:rPr lang="pt-BR" sz="2400" i="1">
                <a:solidFill>
                  <a:srgbClr val="FFFF29"/>
                </a:solidFill>
                <a:latin typeface="Verdana" pitchFamily="34" charset="0"/>
                <a:cs typeface="Arial" charset="0"/>
              </a:rPr>
              <a:t>Quien fuera capaz de reconocer el aspecto no perecible de su verdad y separar lo que es circunstancial, habrá aprendido eso</a:t>
            </a:r>
          </a:p>
        </p:txBody>
      </p:sp>
      <p:sp>
        <p:nvSpPr>
          <p:cNvPr id="276488" name="Text Box 8"/>
          <p:cNvSpPr txBox="1">
            <a:spLocks noChangeArrowheads="1"/>
          </p:cNvSpPr>
          <p:nvPr/>
        </p:nvSpPr>
        <p:spPr bwMode="auto">
          <a:xfrm>
            <a:off x="6084888" y="5876925"/>
            <a:ext cx="2376487" cy="393700"/>
          </a:xfrm>
          <a:prstGeom prst="rect">
            <a:avLst/>
          </a:prstGeom>
          <a:noFill/>
          <a:ln w="9525">
            <a:noFill/>
            <a:miter lim="800000"/>
            <a:headEnd/>
            <a:tailEnd/>
          </a:ln>
          <a:effectLst/>
        </p:spPr>
        <p:txBody>
          <a:bodyPr>
            <a:spAutoFit/>
          </a:bodyPr>
          <a:lstStyle/>
          <a:p>
            <a:pPr algn="ctr">
              <a:lnSpc>
                <a:spcPct val="110000"/>
              </a:lnSpc>
              <a:spcBef>
                <a:spcPct val="15000"/>
              </a:spcBef>
            </a:pPr>
            <a:r>
              <a:rPr lang="pt-BR" i="1">
                <a:solidFill>
                  <a:srgbClr val="FFFF29"/>
                </a:solidFill>
                <a:latin typeface="Verdana" pitchFamily="34" charset="0"/>
                <a:cs typeface="Arial" charset="0"/>
              </a:rPr>
              <a:t>Joseph Campbell</a:t>
            </a:r>
          </a:p>
        </p:txBody>
      </p:sp>
      <p:sp>
        <p:nvSpPr>
          <p:cNvPr id="276489" name="Text Box 9"/>
          <p:cNvSpPr txBox="1">
            <a:spLocks noChangeArrowheads="1"/>
          </p:cNvSpPr>
          <p:nvPr/>
        </p:nvSpPr>
        <p:spPr bwMode="auto">
          <a:xfrm>
            <a:off x="4679950" y="6308725"/>
            <a:ext cx="4464050" cy="360363"/>
          </a:xfrm>
          <a:prstGeom prst="rect">
            <a:avLst/>
          </a:prstGeom>
          <a:noFill/>
          <a:ln w="9525">
            <a:noFill/>
            <a:miter lim="800000"/>
            <a:headEnd/>
            <a:tailEnd/>
          </a:ln>
          <a:effectLst/>
        </p:spPr>
        <p:txBody>
          <a:bodyPr>
            <a:spAutoFit/>
          </a:bodyPr>
          <a:lstStyle/>
          <a:p>
            <a:pPr algn="ctr">
              <a:lnSpc>
                <a:spcPct val="110000"/>
              </a:lnSpc>
              <a:spcBef>
                <a:spcPct val="15000"/>
              </a:spcBef>
            </a:pPr>
            <a:r>
              <a:rPr lang="pt-BR" sz="1600" i="1">
                <a:solidFill>
                  <a:srgbClr val="FFFF29"/>
                </a:solidFill>
                <a:latin typeface="Verdana" pitchFamily="34" charset="0"/>
                <a:cs typeface="Arial" charset="0"/>
              </a:rPr>
              <a:t>(uno de los escritores favoritos de Ann)</a:t>
            </a:r>
          </a:p>
        </p:txBody>
      </p:sp>
      <p:pic>
        <p:nvPicPr>
          <p:cNvPr id="276490" name="Picture 10" descr="zz gita"/>
          <p:cNvPicPr>
            <a:picLocks noChangeAspect="1" noChangeArrowheads="1"/>
          </p:cNvPicPr>
          <p:nvPr/>
        </p:nvPicPr>
        <p:blipFill>
          <a:blip r:embed="rId4"/>
          <a:srcRect l="19766" t="3133" r="19766" b="3133"/>
          <a:stretch>
            <a:fillRect/>
          </a:stretch>
        </p:blipFill>
        <p:spPr bwMode="auto">
          <a:xfrm>
            <a:off x="955675" y="620713"/>
            <a:ext cx="1951038" cy="302577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6486"/>
                                        </p:tgtEl>
                                        <p:attrNameLst>
                                          <p:attrName>style.visibility</p:attrName>
                                        </p:attrNameLst>
                                      </p:cBhvr>
                                      <p:to>
                                        <p:strVal val="visible"/>
                                      </p:to>
                                    </p:set>
                                    <p:animEffect transition="in" filter="fade">
                                      <p:cBhvr>
                                        <p:cTn id="7" dur="3000"/>
                                        <p:tgtEl>
                                          <p:spTgt spid="276486"/>
                                        </p:tgtEl>
                                      </p:cBhvr>
                                    </p:animEffect>
                                  </p:childTnLst>
                                </p:cTn>
                              </p:par>
                            </p:childTnLst>
                          </p:cTn>
                        </p:par>
                        <p:par>
                          <p:cTn id="8" fill="hold">
                            <p:stCondLst>
                              <p:cond delay="3000"/>
                            </p:stCondLst>
                            <p:childTnLst>
                              <p:par>
                                <p:cTn id="9" presetID="10" presetClass="entr" presetSubtype="0" fill="hold" grpId="0" nodeType="afterEffect">
                                  <p:stCondLst>
                                    <p:cond delay="500"/>
                                  </p:stCondLst>
                                  <p:childTnLst>
                                    <p:set>
                                      <p:cBhvr>
                                        <p:cTn id="10" dur="1" fill="hold">
                                          <p:stCondLst>
                                            <p:cond delay="0"/>
                                          </p:stCondLst>
                                        </p:cTn>
                                        <p:tgtEl>
                                          <p:spTgt spid="276487"/>
                                        </p:tgtEl>
                                        <p:attrNameLst>
                                          <p:attrName>style.visibility</p:attrName>
                                        </p:attrNameLst>
                                      </p:cBhvr>
                                      <p:to>
                                        <p:strVal val="visible"/>
                                      </p:to>
                                    </p:set>
                                    <p:animEffect transition="in" filter="fade">
                                      <p:cBhvr>
                                        <p:cTn id="11" dur="3000"/>
                                        <p:tgtEl>
                                          <p:spTgt spid="276487"/>
                                        </p:tgtEl>
                                      </p:cBhvr>
                                    </p:animEffect>
                                  </p:childTnLst>
                                </p:cTn>
                              </p:par>
                            </p:childTnLst>
                          </p:cTn>
                        </p:par>
                        <p:par>
                          <p:cTn id="12" fill="hold">
                            <p:stCondLst>
                              <p:cond delay="6500"/>
                            </p:stCondLst>
                            <p:childTnLst>
                              <p:par>
                                <p:cTn id="13" presetID="10" presetClass="entr" presetSubtype="0" fill="hold" grpId="0" nodeType="afterEffect">
                                  <p:stCondLst>
                                    <p:cond delay="0"/>
                                  </p:stCondLst>
                                  <p:childTnLst>
                                    <p:set>
                                      <p:cBhvr>
                                        <p:cTn id="14" dur="1" fill="hold">
                                          <p:stCondLst>
                                            <p:cond delay="0"/>
                                          </p:stCondLst>
                                        </p:cTn>
                                        <p:tgtEl>
                                          <p:spTgt spid="276488"/>
                                        </p:tgtEl>
                                        <p:attrNameLst>
                                          <p:attrName>style.visibility</p:attrName>
                                        </p:attrNameLst>
                                      </p:cBhvr>
                                      <p:to>
                                        <p:strVal val="visible"/>
                                      </p:to>
                                    </p:set>
                                    <p:animEffect transition="in" filter="fade">
                                      <p:cBhvr>
                                        <p:cTn id="15" dur="3000"/>
                                        <p:tgtEl>
                                          <p:spTgt spid="276488"/>
                                        </p:tgtEl>
                                      </p:cBhvr>
                                    </p:animEffect>
                                  </p:childTnLst>
                                </p:cTn>
                              </p:par>
                            </p:childTnLst>
                          </p:cTn>
                        </p:par>
                        <p:par>
                          <p:cTn id="16" fill="hold">
                            <p:stCondLst>
                              <p:cond delay="9500"/>
                            </p:stCondLst>
                            <p:childTnLst>
                              <p:par>
                                <p:cTn id="17" presetID="10" presetClass="entr" presetSubtype="0" fill="hold" grpId="0" nodeType="afterEffect">
                                  <p:stCondLst>
                                    <p:cond delay="0"/>
                                  </p:stCondLst>
                                  <p:childTnLst>
                                    <p:set>
                                      <p:cBhvr>
                                        <p:cTn id="18" dur="1" fill="hold">
                                          <p:stCondLst>
                                            <p:cond delay="0"/>
                                          </p:stCondLst>
                                        </p:cTn>
                                        <p:tgtEl>
                                          <p:spTgt spid="276489"/>
                                        </p:tgtEl>
                                        <p:attrNameLst>
                                          <p:attrName>style.visibility</p:attrName>
                                        </p:attrNameLst>
                                      </p:cBhvr>
                                      <p:to>
                                        <p:strVal val="visible"/>
                                      </p:to>
                                    </p:set>
                                    <p:animEffect transition="in" filter="fade">
                                      <p:cBhvr>
                                        <p:cTn id="19" dur="2000"/>
                                        <p:tgtEl>
                                          <p:spTgt spid="2764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6" grpId="0"/>
      <p:bldP spid="276487" grpId="0"/>
      <p:bldP spid="276488" grpId="0"/>
      <p:bldP spid="276489"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5" name="Picture 3" descr="imagem 87"/>
          <p:cNvPicPr>
            <a:picLocks noChangeAspect="1" noChangeArrowheads="1"/>
          </p:cNvPicPr>
          <p:nvPr/>
        </p:nvPicPr>
        <p:blipFill>
          <a:blip r:embed="rId2"/>
          <a:srcRect l="841" t="2072" r="841" b="3903"/>
          <a:stretch>
            <a:fillRect/>
          </a:stretch>
        </p:blipFill>
        <p:spPr bwMode="auto">
          <a:xfrm>
            <a:off x="0" y="0"/>
            <a:ext cx="9144000" cy="3856038"/>
          </a:xfrm>
          <a:prstGeom prst="rect">
            <a:avLst/>
          </a:prstGeom>
          <a:noFill/>
        </p:spPr>
      </p:pic>
      <p:sp>
        <p:nvSpPr>
          <p:cNvPr id="84996" name="Text Box 4"/>
          <p:cNvSpPr txBox="1">
            <a:spLocks noChangeArrowheads="1"/>
          </p:cNvSpPr>
          <p:nvPr/>
        </p:nvSpPr>
        <p:spPr bwMode="auto">
          <a:xfrm>
            <a:off x="1042988" y="4149725"/>
            <a:ext cx="7416800"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Con su madre y hermana constantemente viajando, el puerto de Obama son los abuelos,                Sr. Stanley e Sra. Madelyn.</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4996"/>
                                        </p:tgtEl>
                                        <p:attrNameLst>
                                          <p:attrName>style.visibility</p:attrName>
                                        </p:attrNameLst>
                                      </p:cBhvr>
                                      <p:to>
                                        <p:strVal val="visible"/>
                                      </p:to>
                                    </p:set>
                                    <p:animEffect transition="in" filter="fade">
                                      <p:cBhvr>
                                        <p:cTn id="7" dur="2000"/>
                                        <p:tgtEl>
                                          <p:spTgt spid="84996"/>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84995"/>
                                        </p:tgtEl>
                                        <p:attrNameLst>
                                          <p:attrName>style.visibility</p:attrName>
                                        </p:attrNameLst>
                                      </p:cBhvr>
                                      <p:to>
                                        <p:strVal val="visible"/>
                                      </p:to>
                                    </p:set>
                                    <p:animEffect transition="in" filter="fade">
                                      <p:cBhvr>
                                        <p:cTn id="11" dur="2000"/>
                                        <p:tgtEl>
                                          <p:spTgt spid="849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3" name="Picture 3" descr="imagem 87"/>
          <p:cNvPicPr>
            <a:picLocks noChangeAspect="1" noChangeArrowheads="1"/>
          </p:cNvPicPr>
          <p:nvPr/>
        </p:nvPicPr>
        <p:blipFill>
          <a:blip r:embed="rId2"/>
          <a:srcRect l="17227" t="16124" r="17227" b="3903"/>
          <a:stretch>
            <a:fillRect/>
          </a:stretch>
        </p:blipFill>
        <p:spPr bwMode="auto">
          <a:xfrm>
            <a:off x="0" y="2492375"/>
            <a:ext cx="4248150" cy="4365625"/>
          </a:xfrm>
          <a:prstGeom prst="rect">
            <a:avLst/>
          </a:prstGeom>
          <a:noFill/>
        </p:spPr>
      </p:pic>
      <p:sp>
        <p:nvSpPr>
          <p:cNvPr id="128008" name="Text Box 8"/>
          <p:cNvSpPr txBox="1">
            <a:spLocks noChangeArrowheads="1"/>
          </p:cNvSpPr>
          <p:nvPr/>
        </p:nvSpPr>
        <p:spPr bwMode="auto">
          <a:xfrm>
            <a:off x="971550" y="188913"/>
            <a:ext cx="7632700"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Para entender un poco el espíritu de la pareja Dunham, es necesario recordar la serenidad con que recibieron el hecho de que su única hija, Ann, resolviera casarse con un estudiante africano.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8003"/>
                                        </p:tgtEl>
                                        <p:attrNameLst>
                                          <p:attrName>style.visibility</p:attrName>
                                        </p:attrNameLst>
                                      </p:cBhvr>
                                      <p:to>
                                        <p:strVal val="visible"/>
                                      </p:to>
                                    </p:set>
                                    <p:animEffect transition="in" filter="fade">
                                      <p:cBhvr>
                                        <p:cTn id="7" dur="2000"/>
                                        <p:tgtEl>
                                          <p:spTgt spid="128003"/>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8008"/>
                                        </p:tgtEl>
                                        <p:attrNameLst>
                                          <p:attrName>style.visibility</p:attrName>
                                        </p:attrNameLst>
                                      </p:cBhvr>
                                      <p:to>
                                        <p:strVal val="visible"/>
                                      </p:to>
                                    </p:set>
                                    <p:animEffect transition="in" filter="fade">
                                      <p:cBhvr>
                                        <p:cTn id="11" dur="2000"/>
                                        <p:tgtEl>
                                          <p:spTgt spid="1280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8"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7" name="Text Box 3"/>
          <p:cNvSpPr txBox="1">
            <a:spLocks noChangeArrowheads="1"/>
          </p:cNvSpPr>
          <p:nvPr/>
        </p:nvSpPr>
        <p:spPr bwMode="auto">
          <a:xfrm>
            <a:off x="755650" y="188913"/>
            <a:ext cx="7920038"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Es preciso recordar que al início de los años 1960     el matrimonio inter-racial era considerado un delito en la mitad de los estados norteamericanos,</a:t>
            </a:r>
          </a:p>
        </p:txBody>
      </p:sp>
      <p:pic>
        <p:nvPicPr>
          <p:cNvPr id="277508" name="Picture 4" descr="imagem 87"/>
          <p:cNvPicPr>
            <a:picLocks noChangeAspect="1" noChangeArrowheads="1"/>
          </p:cNvPicPr>
          <p:nvPr/>
        </p:nvPicPr>
        <p:blipFill>
          <a:blip r:embed="rId2"/>
          <a:srcRect l="17227" t="16124" r="17227" b="3903"/>
          <a:stretch>
            <a:fillRect/>
          </a:stretch>
        </p:blipFill>
        <p:spPr bwMode="auto">
          <a:xfrm>
            <a:off x="0" y="1844675"/>
            <a:ext cx="4248150" cy="5013325"/>
          </a:xfrm>
          <a:prstGeom prst="rect">
            <a:avLst/>
          </a:prstGeom>
          <a:noFill/>
        </p:spPr>
      </p:pic>
      <p:sp>
        <p:nvSpPr>
          <p:cNvPr id="277509" name="Text Box 5"/>
          <p:cNvSpPr txBox="1">
            <a:spLocks noChangeArrowheads="1"/>
          </p:cNvSpPr>
          <p:nvPr/>
        </p:nvSpPr>
        <p:spPr bwMode="auto">
          <a:xfrm>
            <a:off x="5105400" y="2046288"/>
            <a:ext cx="3635375" cy="15652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En los demás estados, era tolerado por ley, como en el estado de Hawaii, </a:t>
            </a:r>
          </a:p>
        </p:txBody>
      </p:sp>
      <p:sp>
        <p:nvSpPr>
          <p:cNvPr id="277510" name="Text Box 6"/>
          <p:cNvSpPr txBox="1">
            <a:spLocks noChangeArrowheads="1"/>
          </p:cNvSpPr>
          <p:nvPr/>
        </p:nvSpPr>
        <p:spPr bwMode="auto">
          <a:xfrm>
            <a:off x="5105400" y="4016375"/>
            <a:ext cx="3635375" cy="19335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El matrimonio entre personas blancas y negras no era visto con buenos ojos por la sociedad vigente.</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7507"/>
                                        </p:tgtEl>
                                        <p:attrNameLst>
                                          <p:attrName>style.visibility</p:attrName>
                                        </p:attrNameLst>
                                      </p:cBhvr>
                                      <p:to>
                                        <p:strVal val="visible"/>
                                      </p:to>
                                    </p:set>
                                    <p:animEffect transition="in" filter="fade">
                                      <p:cBhvr>
                                        <p:cTn id="7" dur="2000"/>
                                        <p:tgtEl>
                                          <p:spTgt spid="277507"/>
                                        </p:tgtEl>
                                      </p:cBhvr>
                                    </p:animEffect>
                                  </p:childTnLst>
                                </p:cTn>
                              </p:par>
                            </p:childTnLst>
                          </p:cTn>
                        </p:par>
                        <p:par>
                          <p:cTn id="8" fill="hold">
                            <p:stCondLst>
                              <p:cond delay="2000"/>
                            </p:stCondLst>
                            <p:childTnLst>
                              <p:par>
                                <p:cTn id="9" presetID="10" presetClass="entr" presetSubtype="0" fill="hold" grpId="0" nodeType="afterEffect">
                                  <p:stCondLst>
                                    <p:cond delay="2500"/>
                                  </p:stCondLst>
                                  <p:childTnLst>
                                    <p:set>
                                      <p:cBhvr>
                                        <p:cTn id="10" dur="1" fill="hold">
                                          <p:stCondLst>
                                            <p:cond delay="0"/>
                                          </p:stCondLst>
                                        </p:cTn>
                                        <p:tgtEl>
                                          <p:spTgt spid="277509"/>
                                        </p:tgtEl>
                                        <p:attrNameLst>
                                          <p:attrName>style.visibility</p:attrName>
                                        </p:attrNameLst>
                                      </p:cBhvr>
                                      <p:to>
                                        <p:strVal val="visible"/>
                                      </p:to>
                                    </p:set>
                                    <p:animEffect transition="in" filter="fade">
                                      <p:cBhvr>
                                        <p:cTn id="11" dur="2000"/>
                                        <p:tgtEl>
                                          <p:spTgt spid="277509"/>
                                        </p:tgtEl>
                                      </p:cBhvr>
                                    </p:animEffect>
                                  </p:childTnLst>
                                </p:cTn>
                              </p:par>
                            </p:childTnLst>
                          </p:cTn>
                        </p:par>
                        <p:par>
                          <p:cTn id="12" fill="hold">
                            <p:stCondLst>
                              <p:cond delay="6500"/>
                            </p:stCondLst>
                            <p:childTnLst>
                              <p:par>
                                <p:cTn id="13" presetID="10" presetClass="entr" presetSubtype="0" fill="hold" grpId="0" nodeType="afterEffect">
                                  <p:stCondLst>
                                    <p:cond delay="2500"/>
                                  </p:stCondLst>
                                  <p:childTnLst>
                                    <p:set>
                                      <p:cBhvr>
                                        <p:cTn id="14" dur="1" fill="hold">
                                          <p:stCondLst>
                                            <p:cond delay="0"/>
                                          </p:stCondLst>
                                        </p:cTn>
                                        <p:tgtEl>
                                          <p:spTgt spid="277510"/>
                                        </p:tgtEl>
                                        <p:attrNameLst>
                                          <p:attrName>style.visibility</p:attrName>
                                        </p:attrNameLst>
                                      </p:cBhvr>
                                      <p:to>
                                        <p:strVal val="visible"/>
                                      </p:to>
                                    </p:set>
                                    <p:animEffect transition="in" filter="fade">
                                      <p:cBhvr>
                                        <p:cTn id="15" dur="2000"/>
                                        <p:tgtEl>
                                          <p:spTgt spid="277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7507" grpId="0"/>
      <p:bldP spid="277509" grpId="0"/>
      <p:bldP spid="277510"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4" name="Text Box 2"/>
          <p:cNvSpPr txBox="1">
            <a:spLocks noChangeArrowheads="1"/>
          </p:cNvSpPr>
          <p:nvPr/>
        </p:nvSpPr>
        <p:spPr bwMode="auto">
          <a:xfrm>
            <a:off x="1042988" y="260350"/>
            <a:ext cx="7215187" cy="2038350"/>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Y con mucho amor criaron y acogieron                       o su amado nieto</a:t>
            </a:r>
          </a:p>
          <a:p>
            <a:pPr algn="ctr">
              <a:lnSpc>
                <a:spcPct val="105000"/>
              </a:lnSpc>
              <a:spcBef>
                <a:spcPct val="15000"/>
              </a:spcBef>
            </a:pPr>
            <a:r>
              <a:rPr lang="pt-BR" sz="2300" i="1">
                <a:solidFill>
                  <a:srgbClr val="FFFF29"/>
                </a:solidFill>
                <a:latin typeface="Verdana" pitchFamily="34" charset="0"/>
              </a:rPr>
              <a:t> en el modesto   </a:t>
            </a:r>
          </a:p>
          <a:p>
            <a:pPr algn="ctr">
              <a:lnSpc>
                <a:spcPct val="105000"/>
              </a:lnSpc>
              <a:spcBef>
                <a:spcPct val="15000"/>
              </a:spcBef>
            </a:pPr>
            <a:r>
              <a:rPr lang="pt-BR" sz="2300" i="1">
                <a:solidFill>
                  <a:srgbClr val="FFFF29"/>
                </a:solidFill>
                <a:latin typeface="Verdana" pitchFamily="34" charset="0"/>
              </a:rPr>
              <a:t>             departamento de dos habitaciones donde vivian.</a:t>
            </a:r>
          </a:p>
        </p:txBody>
      </p:sp>
      <p:pic>
        <p:nvPicPr>
          <p:cNvPr id="279555" name="Picture 3" descr="imagem 87"/>
          <p:cNvPicPr>
            <a:picLocks noChangeAspect="1" noChangeArrowheads="1"/>
          </p:cNvPicPr>
          <p:nvPr/>
        </p:nvPicPr>
        <p:blipFill>
          <a:blip r:embed="rId2"/>
          <a:srcRect l="17227" t="16124" r="17227" b="3903"/>
          <a:stretch>
            <a:fillRect/>
          </a:stretch>
        </p:blipFill>
        <p:spPr bwMode="auto">
          <a:xfrm>
            <a:off x="0" y="2565400"/>
            <a:ext cx="9144000" cy="42926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79554"/>
                                        </p:tgtEl>
                                        <p:attrNameLst>
                                          <p:attrName>style.visibility</p:attrName>
                                        </p:attrNameLst>
                                      </p:cBhvr>
                                      <p:to>
                                        <p:strVal val="visible"/>
                                      </p:to>
                                    </p:set>
                                    <p:animEffect transition="in" filter="fade">
                                      <p:cBhvr>
                                        <p:cTn id="7" dur="2000"/>
                                        <p:tgtEl>
                                          <p:spTgt spid="279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9554"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4" name="Text Box 2"/>
          <p:cNvSpPr txBox="1">
            <a:spLocks noChangeArrowheads="1"/>
          </p:cNvSpPr>
          <p:nvPr/>
        </p:nvSpPr>
        <p:spPr bwMode="auto">
          <a:xfrm>
            <a:off x="5545138" y="1052513"/>
            <a:ext cx="3598862" cy="4603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El tiempo pasa, </a:t>
            </a:r>
          </a:p>
        </p:txBody>
      </p:sp>
      <p:pic>
        <p:nvPicPr>
          <p:cNvPr id="346115" name="Picture 3" descr="imagem 87"/>
          <p:cNvPicPr>
            <a:picLocks noChangeAspect="1" noChangeArrowheads="1"/>
          </p:cNvPicPr>
          <p:nvPr/>
        </p:nvPicPr>
        <p:blipFill>
          <a:blip r:embed="rId2"/>
          <a:srcRect l="17227" t="16124" r="17227" b="3903"/>
          <a:stretch>
            <a:fillRect/>
          </a:stretch>
        </p:blipFill>
        <p:spPr bwMode="auto">
          <a:xfrm>
            <a:off x="0" y="0"/>
            <a:ext cx="4572000" cy="6858000"/>
          </a:xfrm>
          <a:prstGeom prst="rect">
            <a:avLst/>
          </a:prstGeom>
          <a:noFill/>
        </p:spPr>
      </p:pic>
      <p:sp>
        <p:nvSpPr>
          <p:cNvPr id="346116" name="Text Box 4"/>
          <p:cNvSpPr txBox="1">
            <a:spLocks noChangeArrowheads="1"/>
          </p:cNvSpPr>
          <p:nvPr/>
        </p:nvSpPr>
        <p:spPr bwMode="auto">
          <a:xfrm>
            <a:off x="5292725" y="2492375"/>
            <a:ext cx="3598863" cy="8286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y todos un dia habremos de partir...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46114"/>
                                        </p:tgtEl>
                                        <p:attrNameLst>
                                          <p:attrName>style.visibility</p:attrName>
                                        </p:attrNameLst>
                                      </p:cBhvr>
                                      <p:to>
                                        <p:strVal val="visible"/>
                                      </p:to>
                                    </p:set>
                                    <p:animEffect transition="in" filter="fade">
                                      <p:cBhvr>
                                        <p:cTn id="7" dur="2000"/>
                                        <p:tgtEl>
                                          <p:spTgt spid="34611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46116"/>
                                        </p:tgtEl>
                                        <p:attrNameLst>
                                          <p:attrName>style.visibility</p:attrName>
                                        </p:attrNameLst>
                                      </p:cBhvr>
                                      <p:to>
                                        <p:strVal val="visible"/>
                                      </p:to>
                                    </p:set>
                                    <p:animEffect transition="in" filter="fade">
                                      <p:cBhvr>
                                        <p:cTn id="11" dur="2000"/>
                                        <p:tgtEl>
                                          <p:spTgt spid="346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114" grpId="0"/>
      <p:bldP spid="34611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714" name="Picture 2" descr="barak-and-grandparents-small"/>
          <p:cNvPicPr>
            <a:picLocks noChangeAspect="1" noChangeArrowheads="1"/>
          </p:cNvPicPr>
          <p:nvPr/>
        </p:nvPicPr>
        <p:blipFill>
          <a:blip r:embed="rId2"/>
          <a:srcRect l="62791"/>
          <a:stretch>
            <a:fillRect/>
          </a:stretch>
        </p:blipFill>
        <p:spPr bwMode="auto">
          <a:xfrm>
            <a:off x="4572000" y="476250"/>
            <a:ext cx="4176713" cy="6381750"/>
          </a:xfrm>
          <a:prstGeom prst="rect">
            <a:avLst/>
          </a:prstGeom>
          <a:noFill/>
        </p:spPr>
      </p:pic>
      <p:sp>
        <p:nvSpPr>
          <p:cNvPr id="243716" name="Text Box 4"/>
          <p:cNvSpPr txBox="1">
            <a:spLocks noChangeArrowheads="1"/>
          </p:cNvSpPr>
          <p:nvPr/>
        </p:nvSpPr>
        <p:spPr bwMode="auto">
          <a:xfrm>
            <a:off x="250825" y="4508500"/>
            <a:ext cx="4176713" cy="1101725"/>
          </a:xfrm>
          <a:prstGeom prst="rect">
            <a:avLst/>
          </a:prstGeom>
          <a:noFill/>
          <a:ln w="9525">
            <a:noFill/>
            <a:miter lim="800000"/>
            <a:headEnd/>
            <a:tailEnd/>
          </a:ln>
          <a:effectLst/>
        </p:spPr>
        <p:txBody>
          <a:bodyPr>
            <a:spAutoFit/>
          </a:bodyPr>
          <a:lstStyle/>
          <a:p>
            <a:pPr algn="ctr">
              <a:lnSpc>
                <a:spcPct val="105000"/>
              </a:lnSpc>
              <a:spcBef>
                <a:spcPct val="15000"/>
              </a:spcBef>
            </a:pPr>
            <a:r>
              <a:rPr lang="pt-BR" sz="2100" b="1" i="1">
                <a:solidFill>
                  <a:srgbClr val="FFFF29"/>
                </a:solidFill>
                <a:latin typeface="Verdana" pitchFamily="34" charset="0"/>
              </a:rPr>
              <a:t>En febrero de 1992,  el Sr. Stanley Dunham muere a los 74 anos de edad.</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3714"/>
                                        </p:tgtEl>
                                        <p:attrNameLst>
                                          <p:attrName>style.visibility</p:attrName>
                                        </p:attrNameLst>
                                      </p:cBhvr>
                                      <p:to>
                                        <p:strVal val="visible"/>
                                      </p:to>
                                    </p:set>
                                    <p:animEffect transition="in" filter="fade">
                                      <p:cBhvr>
                                        <p:cTn id="7" dur="3000"/>
                                        <p:tgtEl>
                                          <p:spTgt spid="243714"/>
                                        </p:tgtEl>
                                      </p:cBhvr>
                                    </p:animEffect>
                                  </p:childTnLst>
                                </p:cTn>
                              </p:par>
                            </p:childTnLst>
                          </p:cTn>
                        </p:par>
                        <p:par>
                          <p:cTn id="8" fill="hold">
                            <p:stCondLst>
                              <p:cond delay="3000"/>
                            </p:stCondLst>
                            <p:childTnLst>
                              <p:par>
                                <p:cTn id="9" presetID="10" presetClass="entr" presetSubtype="0" fill="hold" grpId="0" nodeType="afterEffect">
                                  <p:stCondLst>
                                    <p:cond delay="500"/>
                                  </p:stCondLst>
                                  <p:childTnLst>
                                    <p:set>
                                      <p:cBhvr>
                                        <p:cTn id="10" dur="1" fill="hold">
                                          <p:stCondLst>
                                            <p:cond delay="0"/>
                                          </p:stCondLst>
                                        </p:cTn>
                                        <p:tgtEl>
                                          <p:spTgt spid="243716"/>
                                        </p:tgtEl>
                                        <p:attrNameLst>
                                          <p:attrName>style.visibility</p:attrName>
                                        </p:attrNameLst>
                                      </p:cBhvr>
                                      <p:to>
                                        <p:strVal val="visible"/>
                                      </p:to>
                                    </p:set>
                                    <p:animEffect transition="in" filter="fade">
                                      <p:cBhvr>
                                        <p:cTn id="11" dur="2000"/>
                                        <p:tgtEl>
                                          <p:spTgt spid="243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6"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3" name="Picture 5" descr="z 90"/>
          <p:cNvPicPr>
            <a:picLocks noChangeAspect="1" noChangeArrowheads="1"/>
          </p:cNvPicPr>
          <p:nvPr/>
        </p:nvPicPr>
        <p:blipFill>
          <a:blip r:embed="rId2"/>
          <a:srcRect/>
          <a:stretch>
            <a:fillRect/>
          </a:stretch>
        </p:blipFill>
        <p:spPr bwMode="auto">
          <a:xfrm>
            <a:off x="0" y="0"/>
            <a:ext cx="4859338" cy="4175125"/>
          </a:xfrm>
          <a:prstGeom prst="rect">
            <a:avLst/>
          </a:prstGeom>
          <a:noFill/>
        </p:spPr>
      </p:pic>
      <p:sp>
        <p:nvSpPr>
          <p:cNvPr id="130057" name="Text Box 9"/>
          <p:cNvSpPr txBox="1">
            <a:spLocks noChangeArrowheads="1"/>
          </p:cNvSpPr>
          <p:nvPr/>
        </p:nvSpPr>
        <p:spPr bwMode="auto">
          <a:xfrm>
            <a:off x="509588" y="4581525"/>
            <a:ext cx="432117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padre y esposo amoroso.</a:t>
            </a:r>
            <a:endParaRPr lang="pt-BR" sz="2400" i="1">
              <a:solidFill>
                <a:srgbClr val="FFFF29"/>
              </a:solidFill>
              <a:latin typeface="Verdana" pitchFamily="34" charset="0"/>
              <a:cs typeface="Arial" charset="0"/>
            </a:endParaRPr>
          </a:p>
        </p:txBody>
      </p:sp>
      <p:sp>
        <p:nvSpPr>
          <p:cNvPr id="130058" name="Text Box 10"/>
          <p:cNvSpPr txBox="1">
            <a:spLocks noChangeArrowheads="1"/>
          </p:cNvSpPr>
          <p:nvPr/>
        </p:nvSpPr>
        <p:spPr bwMode="auto">
          <a:xfrm>
            <a:off x="669925" y="5180013"/>
            <a:ext cx="4032250" cy="762000"/>
          </a:xfrm>
          <a:prstGeom prst="rect">
            <a:avLst/>
          </a:prstGeom>
          <a:noFill/>
          <a:ln w="9525">
            <a:noFill/>
            <a:miter lim="800000"/>
            <a:headEnd/>
            <a:tailEnd/>
          </a:ln>
          <a:effectLst/>
        </p:spPr>
        <p:txBody>
          <a:bodyPr>
            <a:spAutoFit/>
          </a:bodyPr>
          <a:lstStyle/>
          <a:p>
            <a:pPr algn="ctr">
              <a:lnSpc>
                <a:spcPct val="110000"/>
              </a:lnSpc>
              <a:spcBef>
                <a:spcPct val="15000"/>
              </a:spcBef>
            </a:pPr>
            <a:r>
              <a:rPr lang="pt-PT" sz="2000" i="1">
                <a:solidFill>
                  <a:srgbClr val="FFFF29"/>
                </a:solidFill>
                <a:latin typeface="Verdana" pitchFamily="34" charset="0"/>
                <a:cs typeface="Arial" charset="0"/>
              </a:rPr>
              <a:t>(en la foto, con  su esposa </a:t>
            </a:r>
            <a:r>
              <a:rPr lang="pt-BR" sz="2000" i="1">
                <a:solidFill>
                  <a:srgbClr val="FFFF29"/>
                </a:solidFill>
                <a:latin typeface="Verdana" pitchFamily="34" charset="0"/>
                <a:cs typeface="Arial" charset="0"/>
              </a:rPr>
              <a:t>Madelyn</a:t>
            </a:r>
            <a:r>
              <a:rPr lang="pt-PT" sz="2000" i="1">
                <a:solidFill>
                  <a:srgbClr val="FFFF29"/>
                </a:solidFill>
                <a:latin typeface="Verdana" pitchFamily="34" charset="0"/>
                <a:cs typeface="Arial" charset="0"/>
              </a:rPr>
              <a:t> yAnn</a:t>
            </a:r>
            <a:r>
              <a:rPr lang="pt-BR" sz="2000" i="1">
                <a:solidFill>
                  <a:srgbClr val="FFFF29"/>
                </a:solidFill>
                <a:latin typeface="Verdana" pitchFamily="34" charset="0"/>
                <a:cs typeface="Arial" charset="0"/>
              </a:rPr>
              <a:t>) </a:t>
            </a:r>
          </a:p>
        </p:txBody>
      </p:sp>
      <p:pic>
        <p:nvPicPr>
          <p:cNvPr id="130059" name="Picture 11" descr="barak-and-grandparents-small"/>
          <p:cNvPicPr>
            <a:picLocks noChangeAspect="1" noChangeArrowheads="1"/>
          </p:cNvPicPr>
          <p:nvPr/>
        </p:nvPicPr>
        <p:blipFill>
          <a:blip r:embed="rId3"/>
          <a:srcRect l="62791"/>
          <a:stretch>
            <a:fillRect/>
          </a:stretch>
        </p:blipFill>
        <p:spPr bwMode="auto">
          <a:xfrm>
            <a:off x="4859338" y="1385888"/>
            <a:ext cx="4284662" cy="5472112"/>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0053"/>
                                        </p:tgtEl>
                                        <p:attrNameLst>
                                          <p:attrName>style.visibility</p:attrName>
                                        </p:attrNameLst>
                                      </p:cBhvr>
                                      <p:to>
                                        <p:strVal val="visible"/>
                                      </p:to>
                                    </p:set>
                                    <p:animEffect transition="in" filter="fade">
                                      <p:cBhvr>
                                        <p:cTn id="7" dur="2000"/>
                                        <p:tgtEl>
                                          <p:spTgt spid="130053"/>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130057"/>
                                        </p:tgtEl>
                                        <p:attrNameLst>
                                          <p:attrName>style.visibility</p:attrName>
                                        </p:attrNameLst>
                                      </p:cBhvr>
                                      <p:to>
                                        <p:strVal val="visible"/>
                                      </p:to>
                                    </p:set>
                                    <p:animEffect transition="in" filter="fade">
                                      <p:cBhvr>
                                        <p:cTn id="11" dur="2000"/>
                                        <p:tgtEl>
                                          <p:spTgt spid="130057"/>
                                        </p:tgtEl>
                                      </p:cBhvr>
                                    </p:animEffect>
                                  </p:childTnLst>
                                </p:cTn>
                              </p:par>
                            </p:childTnLst>
                          </p:cTn>
                        </p:par>
                        <p:par>
                          <p:cTn id="12" fill="hold">
                            <p:stCondLst>
                              <p:cond delay="4500"/>
                            </p:stCondLst>
                            <p:childTnLst>
                              <p:par>
                                <p:cTn id="13" presetID="10" presetClass="entr" presetSubtype="0" fill="hold" grpId="0" nodeType="afterEffect">
                                  <p:stCondLst>
                                    <p:cond delay="500"/>
                                  </p:stCondLst>
                                  <p:childTnLst>
                                    <p:set>
                                      <p:cBhvr>
                                        <p:cTn id="14" dur="1" fill="hold">
                                          <p:stCondLst>
                                            <p:cond delay="0"/>
                                          </p:stCondLst>
                                        </p:cTn>
                                        <p:tgtEl>
                                          <p:spTgt spid="130058"/>
                                        </p:tgtEl>
                                        <p:attrNameLst>
                                          <p:attrName>style.visibility</p:attrName>
                                        </p:attrNameLst>
                                      </p:cBhvr>
                                      <p:to>
                                        <p:strVal val="visible"/>
                                      </p:to>
                                    </p:set>
                                    <p:animEffect transition="in" filter="fade">
                                      <p:cBhvr>
                                        <p:cTn id="15" dur="2000"/>
                                        <p:tgtEl>
                                          <p:spTgt spid="130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7" grpId="0"/>
      <p:bldP spid="130058"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92" name="Picture 4" descr="grandfather_stanley_armour_dunham"/>
          <p:cNvPicPr>
            <a:picLocks noChangeAspect="1" noChangeArrowheads="1"/>
          </p:cNvPicPr>
          <p:nvPr/>
        </p:nvPicPr>
        <p:blipFill>
          <a:blip r:embed="rId2">
            <a:lum contrast="6000"/>
          </a:blip>
          <a:srcRect/>
          <a:stretch>
            <a:fillRect/>
          </a:stretch>
        </p:blipFill>
        <p:spPr bwMode="auto">
          <a:xfrm>
            <a:off x="0" y="0"/>
            <a:ext cx="4572000" cy="4013200"/>
          </a:xfrm>
          <a:prstGeom prst="rect">
            <a:avLst/>
          </a:prstGeom>
          <a:noFill/>
        </p:spPr>
      </p:pic>
      <p:pic>
        <p:nvPicPr>
          <p:cNvPr id="242695" name="Picture 7" descr="barak-and-grandparents-small"/>
          <p:cNvPicPr>
            <a:picLocks noChangeAspect="1" noChangeArrowheads="1"/>
          </p:cNvPicPr>
          <p:nvPr/>
        </p:nvPicPr>
        <p:blipFill>
          <a:blip r:embed="rId3"/>
          <a:srcRect l="62791"/>
          <a:stretch>
            <a:fillRect/>
          </a:stretch>
        </p:blipFill>
        <p:spPr bwMode="auto">
          <a:xfrm>
            <a:off x="4572000" y="1412875"/>
            <a:ext cx="4572000" cy="3455988"/>
          </a:xfrm>
          <a:prstGeom prst="rect">
            <a:avLst/>
          </a:prstGeom>
          <a:noFill/>
        </p:spPr>
      </p:pic>
      <p:sp>
        <p:nvSpPr>
          <p:cNvPr id="242696" name="Text Box 8"/>
          <p:cNvSpPr txBox="1">
            <a:spLocks noChangeArrowheads="1"/>
          </p:cNvSpPr>
          <p:nvPr/>
        </p:nvSpPr>
        <p:spPr bwMode="auto">
          <a:xfrm>
            <a:off x="468313" y="4149725"/>
            <a:ext cx="4032250"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00"/>
                </a:solidFill>
                <a:latin typeface="Verdana" pitchFamily="34" charset="0"/>
                <a:cs typeface="Arial" charset="0"/>
              </a:rPr>
              <a:t>Un abuelo y “padre” que amo a plenitud a sus nietos</a:t>
            </a:r>
            <a:endParaRPr lang="pt-BR" sz="2400" i="1">
              <a:solidFill>
                <a:srgbClr val="FFFF00"/>
              </a:solidFill>
              <a:latin typeface="Verdana" pitchFamily="34" charset="0"/>
              <a:cs typeface="Arial" charset="0"/>
            </a:endParaRPr>
          </a:p>
        </p:txBody>
      </p:sp>
      <p:sp>
        <p:nvSpPr>
          <p:cNvPr id="242697" name="Text Box 9"/>
          <p:cNvSpPr txBox="1">
            <a:spLocks noChangeArrowheads="1"/>
          </p:cNvSpPr>
          <p:nvPr/>
        </p:nvSpPr>
        <p:spPr bwMode="auto">
          <a:xfrm>
            <a:off x="4787900" y="5084763"/>
            <a:ext cx="4032250" cy="1296987"/>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La vida no se mide     por la cantidad de       años que existimos...,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2692"/>
                                        </p:tgtEl>
                                        <p:attrNameLst>
                                          <p:attrName>style.visibility</p:attrName>
                                        </p:attrNameLst>
                                      </p:cBhvr>
                                      <p:to>
                                        <p:strVal val="visible"/>
                                      </p:to>
                                    </p:set>
                                    <p:animEffect transition="in" filter="fade">
                                      <p:cBhvr>
                                        <p:cTn id="7" dur="3000"/>
                                        <p:tgtEl>
                                          <p:spTgt spid="242692"/>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242696"/>
                                        </p:tgtEl>
                                        <p:attrNameLst>
                                          <p:attrName>style.visibility</p:attrName>
                                        </p:attrNameLst>
                                      </p:cBhvr>
                                      <p:to>
                                        <p:strVal val="visible"/>
                                      </p:to>
                                    </p:set>
                                    <p:animEffect transition="in" filter="fade">
                                      <p:cBhvr>
                                        <p:cTn id="11" dur="2000"/>
                                        <p:tgtEl>
                                          <p:spTgt spid="242696"/>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242697"/>
                                        </p:tgtEl>
                                        <p:attrNameLst>
                                          <p:attrName>style.visibility</p:attrName>
                                        </p:attrNameLst>
                                      </p:cBhvr>
                                      <p:to>
                                        <p:strVal val="visible"/>
                                      </p:to>
                                    </p:set>
                                    <p:animEffect transition="in" filter="fade">
                                      <p:cBhvr>
                                        <p:cTn id="15" dur="2000"/>
                                        <p:tgtEl>
                                          <p:spTgt spid="2426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6" grpId="0"/>
      <p:bldP spid="242697"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2626" name="Picture 2" descr="grandfather_stanley_armour_dunham"/>
          <p:cNvPicPr>
            <a:picLocks noChangeAspect="1" noChangeArrowheads="1"/>
          </p:cNvPicPr>
          <p:nvPr/>
        </p:nvPicPr>
        <p:blipFill>
          <a:blip r:embed="rId2">
            <a:lum contrast="6000"/>
          </a:blip>
          <a:srcRect/>
          <a:stretch>
            <a:fillRect/>
          </a:stretch>
        </p:blipFill>
        <p:spPr bwMode="auto">
          <a:xfrm>
            <a:off x="4500563" y="0"/>
            <a:ext cx="4643437" cy="4149725"/>
          </a:xfrm>
          <a:prstGeom prst="rect">
            <a:avLst/>
          </a:prstGeom>
          <a:noFill/>
        </p:spPr>
      </p:pic>
      <p:sp>
        <p:nvSpPr>
          <p:cNvPr id="282629" name="Text Box 5"/>
          <p:cNvSpPr txBox="1">
            <a:spLocks noChangeArrowheads="1"/>
          </p:cNvSpPr>
          <p:nvPr/>
        </p:nvSpPr>
        <p:spPr bwMode="auto">
          <a:xfrm>
            <a:off x="2484438" y="4508500"/>
            <a:ext cx="4321175"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La vida se mide               por la cantidad de alegría que se dio,</a:t>
            </a:r>
            <a:endParaRPr lang="pt-BR" sz="2400" i="1">
              <a:solidFill>
                <a:srgbClr val="FFFF29"/>
              </a:solidFill>
              <a:latin typeface="Verdana" pitchFamily="34" charset="0"/>
              <a:cs typeface="Arial" charset="0"/>
            </a:endParaRPr>
          </a:p>
        </p:txBody>
      </p:sp>
      <p:sp>
        <p:nvSpPr>
          <p:cNvPr id="282630" name="Text Box 6"/>
          <p:cNvSpPr txBox="1">
            <a:spLocks noChangeArrowheads="1"/>
          </p:cNvSpPr>
          <p:nvPr/>
        </p:nvSpPr>
        <p:spPr bwMode="auto">
          <a:xfrm>
            <a:off x="2627313" y="6021388"/>
            <a:ext cx="4481512" cy="460375"/>
          </a:xfrm>
          <a:prstGeom prst="rect">
            <a:avLst/>
          </a:prstGeom>
          <a:noFill/>
          <a:ln w="9525">
            <a:noFill/>
            <a:miter lim="800000"/>
            <a:headEnd/>
            <a:tailEnd/>
          </a:ln>
          <a:effectLst/>
        </p:spPr>
        <p:txBody>
          <a:bodyPr>
            <a:spAutoFit/>
          </a:bodyPr>
          <a:lstStyle/>
          <a:p>
            <a:pPr algn="ctr">
              <a:lnSpc>
                <a:spcPct val="110000"/>
              </a:lnSpc>
              <a:spcBef>
                <a:spcPct val="15000"/>
              </a:spcBef>
            </a:pPr>
            <a:r>
              <a:rPr lang="pt-PT" sz="2200" i="1">
                <a:solidFill>
                  <a:srgbClr val="FFFF29"/>
                </a:solidFill>
                <a:latin typeface="Verdana" pitchFamily="34" charset="0"/>
                <a:cs typeface="Arial" charset="0"/>
              </a:rPr>
              <a:t>escribió cierta vez un poeta.</a:t>
            </a:r>
            <a:endParaRPr lang="pt-BR" sz="2200" i="1">
              <a:solidFill>
                <a:srgbClr val="FFFF29"/>
              </a:solidFill>
              <a:latin typeface="Verdana" pitchFamily="34" charset="0"/>
              <a:cs typeface="Arial" charset="0"/>
            </a:endParaRPr>
          </a:p>
        </p:txBody>
      </p:sp>
      <p:pic>
        <p:nvPicPr>
          <p:cNvPr id="282631" name="Picture 7" descr="barak-and-grandparents-small"/>
          <p:cNvPicPr>
            <a:picLocks noChangeAspect="1" noChangeArrowheads="1"/>
          </p:cNvPicPr>
          <p:nvPr/>
        </p:nvPicPr>
        <p:blipFill>
          <a:blip r:embed="rId3"/>
          <a:srcRect l="62791"/>
          <a:stretch>
            <a:fillRect/>
          </a:stretch>
        </p:blipFill>
        <p:spPr bwMode="auto">
          <a:xfrm>
            <a:off x="0" y="0"/>
            <a:ext cx="4500563" cy="4149725"/>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2631"/>
                                        </p:tgtEl>
                                        <p:attrNameLst>
                                          <p:attrName>style.visibility</p:attrName>
                                        </p:attrNameLst>
                                      </p:cBhvr>
                                      <p:to>
                                        <p:strVal val="visible"/>
                                      </p:to>
                                    </p:set>
                                    <p:animEffect transition="in" filter="fade">
                                      <p:cBhvr>
                                        <p:cTn id="7" dur="2000"/>
                                        <p:tgtEl>
                                          <p:spTgt spid="282631"/>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282626"/>
                                        </p:tgtEl>
                                        <p:attrNameLst>
                                          <p:attrName>style.visibility</p:attrName>
                                        </p:attrNameLst>
                                      </p:cBhvr>
                                      <p:to>
                                        <p:strVal val="visible"/>
                                      </p:to>
                                    </p:set>
                                    <p:animEffect transition="in" filter="fade">
                                      <p:cBhvr>
                                        <p:cTn id="11" dur="2000"/>
                                        <p:tgtEl>
                                          <p:spTgt spid="282626"/>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82629"/>
                                        </p:tgtEl>
                                        <p:attrNameLst>
                                          <p:attrName>style.visibility</p:attrName>
                                        </p:attrNameLst>
                                      </p:cBhvr>
                                      <p:to>
                                        <p:strVal val="visible"/>
                                      </p:to>
                                    </p:set>
                                    <p:animEffect transition="in" filter="fade">
                                      <p:cBhvr>
                                        <p:cTn id="15" dur="2000"/>
                                        <p:tgtEl>
                                          <p:spTgt spid="282629"/>
                                        </p:tgtEl>
                                      </p:cBhvr>
                                    </p:animEffect>
                                  </p:childTnLst>
                                </p:cTn>
                              </p:par>
                            </p:childTnLst>
                          </p:cTn>
                        </p:par>
                        <p:par>
                          <p:cTn id="16" fill="hold">
                            <p:stCondLst>
                              <p:cond delay="6000"/>
                            </p:stCondLst>
                            <p:childTnLst>
                              <p:par>
                                <p:cTn id="17" presetID="47" presetClass="entr" presetSubtype="0" fill="hold" grpId="0" nodeType="afterEffect">
                                  <p:stCondLst>
                                    <p:cond delay="0"/>
                                  </p:stCondLst>
                                  <p:childTnLst>
                                    <p:set>
                                      <p:cBhvr>
                                        <p:cTn id="18" dur="1" fill="hold">
                                          <p:stCondLst>
                                            <p:cond delay="0"/>
                                          </p:stCondLst>
                                        </p:cTn>
                                        <p:tgtEl>
                                          <p:spTgt spid="282630"/>
                                        </p:tgtEl>
                                        <p:attrNameLst>
                                          <p:attrName>style.visibility</p:attrName>
                                        </p:attrNameLst>
                                      </p:cBhvr>
                                      <p:to>
                                        <p:strVal val="visible"/>
                                      </p:to>
                                    </p:set>
                                    <p:animEffect transition="in" filter="fade">
                                      <p:cBhvr>
                                        <p:cTn id="19" dur="2000"/>
                                        <p:tgtEl>
                                          <p:spTgt spid="282630"/>
                                        </p:tgtEl>
                                      </p:cBhvr>
                                    </p:animEffect>
                                    <p:anim calcmode="lin" valueType="num">
                                      <p:cBhvr>
                                        <p:cTn id="20" dur="2000" fill="hold"/>
                                        <p:tgtEl>
                                          <p:spTgt spid="282630"/>
                                        </p:tgtEl>
                                        <p:attrNameLst>
                                          <p:attrName>ppt_x</p:attrName>
                                        </p:attrNameLst>
                                      </p:cBhvr>
                                      <p:tavLst>
                                        <p:tav tm="0">
                                          <p:val>
                                            <p:strVal val="#ppt_x"/>
                                          </p:val>
                                        </p:tav>
                                        <p:tav tm="100000">
                                          <p:val>
                                            <p:strVal val="#ppt_x"/>
                                          </p:val>
                                        </p:tav>
                                      </p:tavLst>
                                    </p:anim>
                                    <p:anim calcmode="lin" valueType="num">
                                      <p:cBhvr>
                                        <p:cTn id="21" dur="2000" fill="hold"/>
                                        <p:tgtEl>
                                          <p:spTgt spid="2826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629" grpId="0"/>
      <p:bldP spid="282630"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sp>
        <p:nvSpPr>
          <p:cNvPr id="245763" name="Text Box 3"/>
          <p:cNvSpPr txBox="1">
            <a:spLocks noChangeArrowheads="1"/>
          </p:cNvSpPr>
          <p:nvPr/>
        </p:nvSpPr>
        <p:spPr bwMode="auto">
          <a:xfrm>
            <a:off x="2627313" y="476250"/>
            <a:ext cx="3673475" cy="5111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Y la vida continua,</a:t>
            </a:r>
            <a:endParaRPr lang="pt-BR" sz="2500" i="1">
              <a:solidFill>
                <a:srgbClr val="FFFF29"/>
              </a:solidFill>
              <a:latin typeface="Verdana" pitchFamily="34" charset="0"/>
              <a:cs typeface="Arial" charset="0"/>
            </a:endParaRPr>
          </a:p>
        </p:txBody>
      </p:sp>
      <p:sp>
        <p:nvSpPr>
          <p:cNvPr id="245764" name="Text Box 4"/>
          <p:cNvSpPr txBox="1">
            <a:spLocks noChangeArrowheads="1"/>
          </p:cNvSpPr>
          <p:nvPr/>
        </p:nvSpPr>
        <p:spPr bwMode="auto">
          <a:xfrm>
            <a:off x="1979613" y="1557338"/>
            <a:ext cx="5186362" cy="15017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Por entre la tristeza                   de las partidas </a:t>
            </a:r>
          </a:p>
          <a:p>
            <a:pPr algn="ctr">
              <a:lnSpc>
                <a:spcPct val="110000"/>
              </a:lnSpc>
              <a:spcBef>
                <a:spcPct val="15000"/>
              </a:spcBef>
            </a:pPr>
            <a:endParaRPr lang="pt-PT" sz="500" i="1">
              <a:solidFill>
                <a:srgbClr val="FFFF29"/>
              </a:solidFill>
              <a:latin typeface="Verdana" pitchFamily="34" charset="0"/>
              <a:cs typeface="Arial" charset="0"/>
            </a:endParaRPr>
          </a:p>
          <a:p>
            <a:pPr algn="ctr">
              <a:lnSpc>
                <a:spcPct val="110000"/>
              </a:lnSpc>
              <a:spcBef>
                <a:spcPct val="15000"/>
              </a:spcBef>
            </a:pPr>
            <a:r>
              <a:rPr lang="pt-PT" sz="2500" i="1">
                <a:solidFill>
                  <a:srgbClr val="FFFF29"/>
                </a:solidFill>
                <a:latin typeface="Verdana" pitchFamily="34" charset="0"/>
                <a:cs typeface="Arial" charset="0"/>
              </a:rPr>
              <a:t>y la alegría de las llegadas.</a:t>
            </a:r>
            <a:endParaRPr lang="pt-BR" sz="2500" i="1">
              <a:solidFill>
                <a:srgbClr val="FFFF29"/>
              </a:solidFill>
              <a:latin typeface="Verdana" pitchFamily="34" charset="0"/>
              <a:cs typeface="Arial" charset="0"/>
            </a:endParaRPr>
          </a:p>
        </p:txBody>
      </p:sp>
      <p:sp>
        <p:nvSpPr>
          <p:cNvPr id="245767" name="Text Box 7"/>
          <p:cNvSpPr txBox="1">
            <a:spLocks noChangeArrowheads="1"/>
          </p:cNvSpPr>
          <p:nvPr/>
        </p:nvSpPr>
        <p:spPr bwMode="auto">
          <a:xfrm>
            <a:off x="2051050" y="3573463"/>
            <a:ext cx="5186363" cy="5111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Personas amadas que parten</a:t>
            </a:r>
            <a:endParaRPr lang="pt-BR" sz="2500" i="1">
              <a:solidFill>
                <a:srgbClr val="FFFF29"/>
              </a:solidFill>
              <a:latin typeface="Verdana" pitchFamily="34" charset="0"/>
              <a:cs typeface="Arial" charset="0"/>
            </a:endParaRPr>
          </a:p>
        </p:txBody>
      </p:sp>
      <p:sp>
        <p:nvSpPr>
          <p:cNvPr id="245768" name="Text Box 8"/>
          <p:cNvSpPr txBox="1">
            <a:spLocks noChangeArrowheads="1"/>
          </p:cNvSpPr>
          <p:nvPr/>
        </p:nvSpPr>
        <p:spPr bwMode="auto">
          <a:xfrm>
            <a:off x="1908175" y="4652963"/>
            <a:ext cx="5186363" cy="51117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Personas amadas que llegan.</a:t>
            </a:r>
            <a:endParaRPr lang="pt-BR" sz="25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5763"/>
                                        </p:tgtEl>
                                        <p:attrNameLst>
                                          <p:attrName>style.visibility</p:attrName>
                                        </p:attrNameLst>
                                      </p:cBhvr>
                                      <p:to>
                                        <p:strVal val="visible"/>
                                      </p:to>
                                    </p:set>
                                    <p:animEffect transition="in" filter="fade">
                                      <p:cBhvr>
                                        <p:cTn id="7" dur="2000"/>
                                        <p:tgtEl>
                                          <p:spTgt spid="245763"/>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45764"/>
                                        </p:tgtEl>
                                        <p:attrNameLst>
                                          <p:attrName>style.visibility</p:attrName>
                                        </p:attrNameLst>
                                      </p:cBhvr>
                                      <p:to>
                                        <p:strVal val="visible"/>
                                      </p:to>
                                    </p:set>
                                    <p:animEffect transition="in" filter="fade">
                                      <p:cBhvr>
                                        <p:cTn id="11" dur="2000"/>
                                        <p:tgtEl>
                                          <p:spTgt spid="24576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45767"/>
                                        </p:tgtEl>
                                        <p:attrNameLst>
                                          <p:attrName>style.visibility</p:attrName>
                                        </p:attrNameLst>
                                      </p:cBhvr>
                                      <p:to>
                                        <p:strVal val="visible"/>
                                      </p:to>
                                    </p:set>
                                    <p:animEffect transition="in" filter="fade">
                                      <p:cBhvr>
                                        <p:cTn id="15" dur="2000"/>
                                        <p:tgtEl>
                                          <p:spTgt spid="245767"/>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245768"/>
                                        </p:tgtEl>
                                        <p:attrNameLst>
                                          <p:attrName>style.visibility</p:attrName>
                                        </p:attrNameLst>
                                      </p:cBhvr>
                                      <p:to>
                                        <p:strVal val="visible"/>
                                      </p:to>
                                    </p:set>
                                    <p:animEffect transition="in" filter="fade">
                                      <p:cBhvr>
                                        <p:cTn id="19" dur="2000"/>
                                        <p:tgtEl>
                                          <p:spTgt spid="2457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p:bldP spid="245764" grpId="0"/>
      <p:bldP spid="245767" grpId="0"/>
      <p:bldP spid="245768"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descr="z 33"/>
          <p:cNvPicPr>
            <a:picLocks noChangeAspect="1" noChangeArrowheads="1"/>
          </p:cNvPicPr>
          <p:nvPr/>
        </p:nvPicPr>
        <p:blipFill>
          <a:blip r:embed="rId2"/>
          <a:srcRect/>
          <a:stretch>
            <a:fillRect/>
          </a:stretch>
        </p:blipFill>
        <p:spPr bwMode="auto">
          <a:xfrm>
            <a:off x="0" y="0"/>
            <a:ext cx="9144000" cy="4105275"/>
          </a:xfrm>
          <a:prstGeom prst="rect">
            <a:avLst/>
          </a:prstGeom>
          <a:noFill/>
        </p:spPr>
      </p:pic>
      <p:sp>
        <p:nvSpPr>
          <p:cNvPr id="89093" name="Text Box 5"/>
          <p:cNvSpPr txBox="1">
            <a:spLocks noChangeArrowheads="1"/>
          </p:cNvSpPr>
          <p:nvPr/>
        </p:nvSpPr>
        <p:spPr bwMode="auto">
          <a:xfrm>
            <a:off x="971550" y="4652963"/>
            <a:ext cx="7416800" cy="1249362"/>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Es en el estudio de abogados en Chicago donde trabaja es que Barack Obama</a:t>
            </a:r>
          </a:p>
          <a:p>
            <a:pPr algn="ctr">
              <a:lnSpc>
                <a:spcPct val="105000"/>
              </a:lnSpc>
              <a:spcBef>
                <a:spcPct val="15000"/>
              </a:spcBef>
            </a:pPr>
            <a:r>
              <a:rPr lang="pt-BR" sz="2300" i="1">
                <a:solidFill>
                  <a:srgbClr val="FFFF29"/>
                </a:solidFill>
                <a:latin typeface="Verdana" pitchFamily="34" charset="0"/>
              </a:rPr>
              <a:t> conoce a la joven abogada Michelle Robinson.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fade">
                                      <p:cBhvr>
                                        <p:cTn id="7" dur="2000"/>
                                        <p:tgtEl>
                                          <p:spTgt spid="89092"/>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89093"/>
                                        </p:tgtEl>
                                        <p:attrNameLst>
                                          <p:attrName>style.visibility</p:attrName>
                                        </p:attrNameLst>
                                      </p:cBhvr>
                                      <p:to>
                                        <p:strVal val="visible"/>
                                      </p:to>
                                    </p:set>
                                    <p:animEffect transition="in" filter="fade">
                                      <p:cBhvr>
                                        <p:cTn id="11" dur="2000"/>
                                        <p:tgtEl>
                                          <p:spTgt spid="890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1" name="Text Box 3"/>
          <p:cNvSpPr txBox="1">
            <a:spLocks noChangeArrowheads="1"/>
          </p:cNvSpPr>
          <p:nvPr/>
        </p:nvSpPr>
        <p:spPr bwMode="auto">
          <a:xfrm>
            <a:off x="2484438" y="4797425"/>
            <a:ext cx="4222750" cy="8286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rPr>
              <a:t>Y no tarda mucho para que ellos decidan casarse.</a:t>
            </a:r>
          </a:p>
        </p:txBody>
      </p:sp>
      <p:pic>
        <p:nvPicPr>
          <p:cNvPr id="334852" name="Picture 4" descr="z 33"/>
          <p:cNvPicPr>
            <a:picLocks noChangeAspect="1" noChangeArrowheads="1"/>
          </p:cNvPicPr>
          <p:nvPr/>
        </p:nvPicPr>
        <p:blipFill>
          <a:blip r:embed="rId2"/>
          <a:srcRect/>
          <a:stretch>
            <a:fillRect/>
          </a:stretch>
        </p:blipFill>
        <p:spPr bwMode="auto">
          <a:xfrm>
            <a:off x="0" y="0"/>
            <a:ext cx="9144000" cy="403225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4851"/>
                                        </p:tgtEl>
                                        <p:attrNameLst>
                                          <p:attrName>style.visibility</p:attrName>
                                        </p:attrNameLst>
                                      </p:cBhvr>
                                      <p:to>
                                        <p:strVal val="visible"/>
                                      </p:to>
                                    </p:set>
                                    <p:animEffect transition="in" filter="fade">
                                      <p:cBhvr>
                                        <p:cTn id="7" dur="2000"/>
                                        <p:tgtEl>
                                          <p:spTgt spid="334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1"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3" name="Picture 3" descr="z 1992"/>
          <p:cNvPicPr>
            <a:picLocks noChangeAspect="1" noChangeArrowheads="1"/>
          </p:cNvPicPr>
          <p:nvPr/>
        </p:nvPicPr>
        <p:blipFill>
          <a:blip r:embed="rId2"/>
          <a:srcRect/>
          <a:stretch>
            <a:fillRect/>
          </a:stretch>
        </p:blipFill>
        <p:spPr bwMode="auto">
          <a:xfrm>
            <a:off x="0" y="0"/>
            <a:ext cx="5189538" cy="3633788"/>
          </a:xfrm>
          <a:prstGeom prst="rect">
            <a:avLst/>
          </a:prstGeom>
          <a:noFill/>
        </p:spPr>
      </p:pic>
      <p:pic>
        <p:nvPicPr>
          <p:cNvPr id="153604" name="Picture 4" descr="posl08_obama08032"/>
          <p:cNvPicPr>
            <a:picLocks noChangeAspect="1" noChangeArrowheads="1"/>
          </p:cNvPicPr>
          <p:nvPr/>
        </p:nvPicPr>
        <p:blipFill>
          <a:blip r:embed="rId3">
            <a:lum contrast="6000"/>
          </a:blip>
          <a:srcRect/>
          <a:stretch>
            <a:fillRect/>
          </a:stretch>
        </p:blipFill>
        <p:spPr bwMode="auto">
          <a:xfrm>
            <a:off x="5148263" y="0"/>
            <a:ext cx="3995737" cy="6858000"/>
          </a:xfrm>
          <a:prstGeom prst="rect">
            <a:avLst/>
          </a:prstGeom>
          <a:noFill/>
        </p:spPr>
      </p:pic>
      <p:sp>
        <p:nvSpPr>
          <p:cNvPr id="153605" name="Text Box 5"/>
          <p:cNvSpPr txBox="1">
            <a:spLocks noChangeArrowheads="1"/>
          </p:cNvSpPr>
          <p:nvPr/>
        </p:nvSpPr>
        <p:spPr bwMode="auto">
          <a:xfrm>
            <a:off x="179388" y="3789363"/>
            <a:ext cx="4679950" cy="860425"/>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Marian Robinson con  su hija Michelle </a:t>
            </a:r>
          </a:p>
        </p:txBody>
      </p:sp>
      <p:sp>
        <p:nvSpPr>
          <p:cNvPr id="153606" name="Text Box 6"/>
          <p:cNvSpPr txBox="1">
            <a:spLocks noChangeArrowheads="1"/>
          </p:cNvSpPr>
          <p:nvPr/>
        </p:nvSpPr>
        <p:spPr bwMode="auto">
          <a:xfrm>
            <a:off x="250825" y="4797425"/>
            <a:ext cx="4537075" cy="1795463"/>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Ann Dunham</a:t>
            </a:r>
          </a:p>
          <a:p>
            <a:pPr algn="ctr">
              <a:lnSpc>
                <a:spcPct val="105000"/>
              </a:lnSpc>
              <a:spcBef>
                <a:spcPct val="15000"/>
              </a:spcBef>
            </a:pPr>
            <a:r>
              <a:rPr lang="pt-BR" sz="2400" i="1">
                <a:solidFill>
                  <a:srgbClr val="FFFF29"/>
                </a:solidFill>
                <a:latin typeface="Verdana" pitchFamily="34" charset="0"/>
                <a:cs typeface="Arial" charset="0"/>
              </a:rPr>
              <a:t> con     </a:t>
            </a:r>
          </a:p>
          <a:p>
            <a:pPr algn="ctr">
              <a:lnSpc>
                <a:spcPct val="105000"/>
              </a:lnSpc>
              <a:spcBef>
                <a:spcPct val="15000"/>
              </a:spcBef>
            </a:pPr>
            <a:r>
              <a:rPr lang="pt-BR" sz="2400" i="1">
                <a:solidFill>
                  <a:srgbClr val="FFFF29"/>
                </a:solidFill>
                <a:latin typeface="Verdana" pitchFamily="34" charset="0"/>
                <a:cs typeface="Arial" charset="0"/>
              </a:rPr>
              <a:t>     su hijo</a:t>
            </a:r>
          </a:p>
          <a:p>
            <a:pPr algn="ctr">
              <a:lnSpc>
                <a:spcPct val="105000"/>
              </a:lnSpc>
              <a:spcBef>
                <a:spcPct val="15000"/>
              </a:spcBef>
            </a:pPr>
            <a:r>
              <a:rPr lang="pt-BR" sz="2400" i="1">
                <a:solidFill>
                  <a:srgbClr val="FFFF29"/>
                </a:solidFill>
                <a:latin typeface="Verdana" pitchFamily="34" charset="0"/>
                <a:cs typeface="Arial" charset="0"/>
              </a:rPr>
              <a:t>Barack Obama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3603"/>
                                        </p:tgtEl>
                                        <p:attrNameLst>
                                          <p:attrName>style.visibility</p:attrName>
                                        </p:attrNameLst>
                                      </p:cBhvr>
                                      <p:to>
                                        <p:strVal val="visible"/>
                                      </p:to>
                                    </p:set>
                                    <p:animEffect transition="in" filter="fade">
                                      <p:cBhvr>
                                        <p:cTn id="7" dur="2000"/>
                                        <p:tgtEl>
                                          <p:spTgt spid="153603"/>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53604"/>
                                        </p:tgtEl>
                                        <p:attrNameLst>
                                          <p:attrName>style.visibility</p:attrName>
                                        </p:attrNameLst>
                                      </p:cBhvr>
                                      <p:to>
                                        <p:strVal val="visible"/>
                                      </p:to>
                                    </p:set>
                                    <p:animEffect transition="in" filter="fade">
                                      <p:cBhvr>
                                        <p:cTn id="11" dur="2000"/>
                                        <p:tgtEl>
                                          <p:spTgt spid="153604"/>
                                        </p:tgtEl>
                                      </p:cBhvr>
                                    </p:animEffect>
                                  </p:childTnLst>
                                </p:cTn>
                              </p:par>
                            </p:childTnLst>
                          </p:cTn>
                        </p:par>
                        <p:par>
                          <p:cTn id="12" fill="hold">
                            <p:stCondLst>
                              <p:cond delay="4000"/>
                            </p:stCondLst>
                            <p:childTnLst>
                              <p:par>
                                <p:cTn id="13" presetID="10" presetClass="entr" presetSubtype="0" fill="hold" grpId="0" nodeType="afterEffect">
                                  <p:stCondLst>
                                    <p:cond delay="1500"/>
                                  </p:stCondLst>
                                  <p:childTnLst>
                                    <p:set>
                                      <p:cBhvr>
                                        <p:cTn id="14" dur="1" fill="hold">
                                          <p:stCondLst>
                                            <p:cond delay="0"/>
                                          </p:stCondLst>
                                        </p:cTn>
                                        <p:tgtEl>
                                          <p:spTgt spid="153605"/>
                                        </p:tgtEl>
                                        <p:attrNameLst>
                                          <p:attrName>style.visibility</p:attrName>
                                        </p:attrNameLst>
                                      </p:cBhvr>
                                      <p:to>
                                        <p:strVal val="visible"/>
                                      </p:to>
                                    </p:set>
                                    <p:animEffect transition="in" filter="fade">
                                      <p:cBhvr>
                                        <p:cTn id="15" dur="2000"/>
                                        <p:tgtEl>
                                          <p:spTgt spid="153605"/>
                                        </p:tgtEl>
                                      </p:cBhvr>
                                    </p:animEffect>
                                  </p:childTnLst>
                                </p:cTn>
                              </p:par>
                            </p:childTnLst>
                          </p:cTn>
                        </p:par>
                        <p:par>
                          <p:cTn id="16" fill="hold">
                            <p:stCondLst>
                              <p:cond delay="7500"/>
                            </p:stCondLst>
                            <p:childTnLst>
                              <p:par>
                                <p:cTn id="17" presetID="10" presetClass="entr" presetSubtype="0" fill="hold" grpId="0" nodeType="afterEffect">
                                  <p:stCondLst>
                                    <p:cond delay="0"/>
                                  </p:stCondLst>
                                  <p:childTnLst>
                                    <p:set>
                                      <p:cBhvr>
                                        <p:cTn id="18" dur="1" fill="hold">
                                          <p:stCondLst>
                                            <p:cond delay="0"/>
                                          </p:stCondLst>
                                        </p:cTn>
                                        <p:tgtEl>
                                          <p:spTgt spid="153606"/>
                                        </p:tgtEl>
                                        <p:attrNameLst>
                                          <p:attrName>style.visibility</p:attrName>
                                        </p:attrNameLst>
                                      </p:cBhvr>
                                      <p:to>
                                        <p:strVal val="visible"/>
                                      </p:to>
                                    </p:set>
                                    <p:animEffect transition="in" filter="fade">
                                      <p:cBhvr>
                                        <p:cTn id="19" dur="2000"/>
                                        <p:tgtEl>
                                          <p:spTgt spid="153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05" grpId="0"/>
      <p:bldP spid="153606"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5874" name="Picture 2" descr="posl08_obama08032"/>
          <p:cNvPicPr>
            <a:picLocks noChangeAspect="1" noChangeArrowheads="1"/>
          </p:cNvPicPr>
          <p:nvPr/>
        </p:nvPicPr>
        <p:blipFill>
          <a:blip r:embed="rId2">
            <a:lum contrast="6000"/>
          </a:blip>
          <a:srcRect/>
          <a:stretch>
            <a:fillRect/>
          </a:stretch>
        </p:blipFill>
        <p:spPr bwMode="auto">
          <a:xfrm>
            <a:off x="4356100" y="0"/>
            <a:ext cx="4787900" cy="6858000"/>
          </a:xfrm>
          <a:prstGeom prst="rect">
            <a:avLst/>
          </a:prstGeom>
          <a:noFill/>
        </p:spPr>
      </p:pic>
      <p:sp>
        <p:nvSpPr>
          <p:cNvPr id="335875" name="Text Box 3"/>
          <p:cNvSpPr txBox="1">
            <a:spLocks noChangeArrowheads="1"/>
          </p:cNvSpPr>
          <p:nvPr/>
        </p:nvSpPr>
        <p:spPr bwMode="auto">
          <a:xfrm>
            <a:off x="827088" y="692150"/>
            <a:ext cx="2781300" cy="8286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Dos famílias                     que se unen,</a:t>
            </a:r>
          </a:p>
        </p:txBody>
      </p:sp>
      <p:sp>
        <p:nvSpPr>
          <p:cNvPr id="335877" name="Text Box 5"/>
          <p:cNvSpPr txBox="1">
            <a:spLocks noChangeArrowheads="1"/>
          </p:cNvSpPr>
          <p:nvPr/>
        </p:nvSpPr>
        <p:spPr bwMode="auto">
          <a:xfrm>
            <a:off x="539750" y="2349500"/>
            <a:ext cx="3513138"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Histórias, memórias, sueños, recuerdos que se entrelazan...</a:t>
            </a:r>
          </a:p>
        </p:txBody>
      </p:sp>
      <p:sp>
        <p:nvSpPr>
          <p:cNvPr id="335878" name="Text Box 6"/>
          <p:cNvSpPr txBox="1">
            <a:spLocks noChangeArrowheads="1"/>
          </p:cNvSpPr>
          <p:nvPr/>
        </p:nvSpPr>
        <p:spPr bwMode="auto">
          <a:xfrm>
            <a:off x="0" y="4292600"/>
            <a:ext cx="4140200" cy="2168525"/>
          </a:xfrm>
          <a:prstGeom prst="rect">
            <a:avLst/>
          </a:prstGeom>
          <a:noFill/>
          <a:ln w="9525">
            <a:noFill/>
            <a:miter lim="800000"/>
            <a:headEnd/>
            <a:tailEnd/>
          </a:ln>
          <a:effectLst/>
        </p:spPr>
        <p:txBody>
          <a:bodyPr>
            <a:spAutoFit/>
          </a:bodyPr>
          <a:lstStyle/>
          <a:p>
            <a:pPr algn="ctr">
              <a:lnSpc>
                <a:spcPct val="110000"/>
              </a:lnSpc>
              <a:spcBef>
                <a:spcPct val="15000"/>
              </a:spcBef>
            </a:pPr>
            <a:r>
              <a:rPr lang="pt-PT" sz="2500" i="1">
                <a:solidFill>
                  <a:srgbClr val="FFFF29"/>
                </a:solidFill>
                <a:latin typeface="Verdana" pitchFamily="34" charset="0"/>
                <a:cs typeface="Arial" charset="0"/>
              </a:rPr>
              <a:t>Personas amadas que llegan,</a:t>
            </a:r>
          </a:p>
          <a:p>
            <a:pPr algn="ctr">
              <a:lnSpc>
                <a:spcPct val="110000"/>
              </a:lnSpc>
              <a:spcBef>
                <a:spcPct val="15000"/>
              </a:spcBef>
            </a:pPr>
            <a:endParaRPr lang="pt-PT" i="1">
              <a:solidFill>
                <a:srgbClr val="FFFF29"/>
              </a:solidFill>
              <a:latin typeface="Verdana" pitchFamily="34" charset="0"/>
              <a:cs typeface="Arial" charset="0"/>
            </a:endParaRPr>
          </a:p>
          <a:p>
            <a:pPr algn="ctr">
              <a:lnSpc>
                <a:spcPct val="110000"/>
              </a:lnSpc>
              <a:spcBef>
                <a:spcPct val="15000"/>
              </a:spcBef>
            </a:pPr>
            <a:r>
              <a:rPr lang="pt-PT" sz="2500" i="1">
                <a:solidFill>
                  <a:srgbClr val="FFFF29"/>
                </a:solidFill>
                <a:latin typeface="Verdana" pitchFamily="34" charset="0"/>
                <a:cs typeface="Arial" charset="0"/>
              </a:rPr>
              <a:t>Personas amadas que parten.</a:t>
            </a:r>
            <a:endParaRPr lang="pt-BR" sz="25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5875"/>
                                        </p:tgtEl>
                                        <p:attrNameLst>
                                          <p:attrName>style.visibility</p:attrName>
                                        </p:attrNameLst>
                                      </p:cBhvr>
                                      <p:to>
                                        <p:strVal val="visible"/>
                                      </p:to>
                                    </p:set>
                                    <p:animEffect transition="in" filter="fade">
                                      <p:cBhvr>
                                        <p:cTn id="7" dur="2000"/>
                                        <p:tgtEl>
                                          <p:spTgt spid="33587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35877"/>
                                        </p:tgtEl>
                                        <p:attrNameLst>
                                          <p:attrName>style.visibility</p:attrName>
                                        </p:attrNameLst>
                                      </p:cBhvr>
                                      <p:to>
                                        <p:strVal val="visible"/>
                                      </p:to>
                                    </p:set>
                                    <p:animEffect transition="in" filter="fade">
                                      <p:cBhvr>
                                        <p:cTn id="11" dur="2000"/>
                                        <p:tgtEl>
                                          <p:spTgt spid="335877"/>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335874"/>
                                        </p:tgtEl>
                                        <p:attrNameLst>
                                          <p:attrName>style.visibility</p:attrName>
                                        </p:attrNameLst>
                                      </p:cBhvr>
                                      <p:to>
                                        <p:strVal val="visible"/>
                                      </p:to>
                                    </p:set>
                                    <p:animEffect transition="in" filter="fade">
                                      <p:cBhvr>
                                        <p:cTn id="15" dur="2000"/>
                                        <p:tgtEl>
                                          <p:spTgt spid="335874"/>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335878"/>
                                        </p:tgtEl>
                                        <p:attrNameLst>
                                          <p:attrName>style.visibility</p:attrName>
                                        </p:attrNameLst>
                                      </p:cBhvr>
                                      <p:to>
                                        <p:strVal val="visible"/>
                                      </p:to>
                                    </p:set>
                                    <p:animEffect transition="in" filter="fade">
                                      <p:cBhvr>
                                        <p:cTn id="19" dur="2000"/>
                                        <p:tgtEl>
                                          <p:spTgt spid="3358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75" grpId="0"/>
      <p:bldP spid="335877" grpId="0"/>
      <p:bldP spid="335878"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sp>
        <p:nvSpPr>
          <p:cNvPr id="288771" name="Text Box 3"/>
          <p:cNvSpPr txBox="1">
            <a:spLocks noChangeArrowheads="1"/>
          </p:cNvSpPr>
          <p:nvPr/>
        </p:nvSpPr>
        <p:spPr bwMode="auto">
          <a:xfrm>
            <a:off x="323850" y="549275"/>
            <a:ext cx="4464050" cy="250190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En 1995, Ann interrumpe sus atividades en proyetos socio-económicos en el Ásia para cuidar de su salud en los Estados Unidos. </a:t>
            </a:r>
            <a:endParaRPr lang="pt-BR" sz="2400" i="1">
              <a:solidFill>
                <a:srgbClr val="FFFF29"/>
              </a:solidFill>
              <a:latin typeface="Verdana" pitchFamily="34" charset="0"/>
              <a:cs typeface="Arial" charset="0"/>
            </a:endParaRPr>
          </a:p>
        </p:txBody>
      </p:sp>
      <p:pic>
        <p:nvPicPr>
          <p:cNvPr id="288773" name="Picture 5" descr="z family"/>
          <p:cNvPicPr>
            <a:picLocks noChangeAspect="1" noChangeArrowheads="1"/>
          </p:cNvPicPr>
          <p:nvPr/>
        </p:nvPicPr>
        <p:blipFill>
          <a:blip r:embed="rId2">
            <a:lum contrast="6000"/>
          </a:blip>
          <a:srcRect l="41309" t="961" r="30006" b="59232"/>
          <a:stretch>
            <a:fillRect/>
          </a:stretch>
        </p:blipFill>
        <p:spPr bwMode="auto">
          <a:xfrm>
            <a:off x="5148263" y="0"/>
            <a:ext cx="3995737" cy="4724400"/>
          </a:xfrm>
          <a:prstGeom prst="rect">
            <a:avLst/>
          </a:prstGeom>
          <a:noFill/>
        </p:spPr>
      </p:pic>
      <p:sp>
        <p:nvSpPr>
          <p:cNvPr id="288774" name="Text Box 6"/>
          <p:cNvSpPr txBox="1">
            <a:spLocks noChangeArrowheads="1"/>
          </p:cNvSpPr>
          <p:nvPr/>
        </p:nvSpPr>
        <p:spPr bwMode="auto">
          <a:xfrm>
            <a:off x="468313" y="5013325"/>
            <a:ext cx="8135937"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Hace cerca de un año que ella  comenzó a sentir dolores en el estomago, cuya causa los médicos locales no consiguen descubrir.</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8771"/>
                                        </p:tgtEl>
                                        <p:attrNameLst>
                                          <p:attrName>style.visibility</p:attrName>
                                        </p:attrNameLst>
                                      </p:cBhvr>
                                      <p:to>
                                        <p:strVal val="visible"/>
                                      </p:to>
                                    </p:set>
                                    <p:animEffect transition="in" filter="fade">
                                      <p:cBhvr>
                                        <p:cTn id="7" dur="2000"/>
                                        <p:tgtEl>
                                          <p:spTgt spid="288771"/>
                                        </p:tgtEl>
                                      </p:cBhvr>
                                    </p:animEffect>
                                  </p:childTnLst>
                                </p:cTn>
                              </p:par>
                            </p:childTnLst>
                          </p:cTn>
                        </p:par>
                        <p:par>
                          <p:cTn id="8" fill="hold">
                            <p:stCondLst>
                              <p:cond delay="2000"/>
                            </p:stCondLst>
                            <p:childTnLst>
                              <p:par>
                                <p:cTn id="9" presetID="10" presetClass="entr" presetSubtype="0" fill="hold" nodeType="afterEffect">
                                  <p:stCondLst>
                                    <p:cond delay="500"/>
                                  </p:stCondLst>
                                  <p:childTnLst>
                                    <p:set>
                                      <p:cBhvr>
                                        <p:cTn id="10" dur="1" fill="hold">
                                          <p:stCondLst>
                                            <p:cond delay="0"/>
                                          </p:stCondLst>
                                        </p:cTn>
                                        <p:tgtEl>
                                          <p:spTgt spid="288773"/>
                                        </p:tgtEl>
                                        <p:attrNameLst>
                                          <p:attrName>style.visibility</p:attrName>
                                        </p:attrNameLst>
                                      </p:cBhvr>
                                      <p:to>
                                        <p:strVal val="visible"/>
                                      </p:to>
                                    </p:set>
                                    <p:animEffect transition="in" filter="fade">
                                      <p:cBhvr>
                                        <p:cTn id="11" dur="3000"/>
                                        <p:tgtEl>
                                          <p:spTgt spid="288773"/>
                                        </p:tgtEl>
                                      </p:cBhvr>
                                    </p:animEffect>
                                  </p:childTnLst>
                                </p:cTn>
                              </p:par>
                            </p:childTnLst>
                          </p:cTn>
                        </p:par>
                        <p:par>
                          <p:cTn id="12" fill="hold">
                            <p:stCondLst>
                              <p:cond delay="5500"/>
                            </p:stCondLst>
                            <p:childTnLst>
                              <p:par>
                                <p:cTn id="13" presetID="10" presetClass="entr" presetSubtype="0" fill="hold" grpId="0" nodeType="afterEffect">
                                  <p:stCondLst>
                                    <p:cond delay="0"/>
                                  </p:stCondLst>
                                  <p:childTnLst>
                                    <p:set>
                                      <p:cBhvr>
                                        <p:cTn id="14" dur="1" fill="hold">
                                          <p:stCondLst>
                                            <p:cond delay="0"/>
                                          </p:stCondLst>
                                        </p:cTn>
                                        <p:tgtEl>
                                          <p:spTgt spid="288774"/>
                                        </p:tgtEl>
                                        <p:attrNameLst>
                                          <p:attrName>style.visibility</p:attrName>
                                        </p:attrNameLst>
                                      </p:cBhvr>
                                      <p:to>
                                        <p:strVal val="visible"/>
                                      </p:to>
                                    </p:set>
                                    <p:animEffect transition="in" filter="fade">
                                      <p:cBhvr>
                                        <p:cTn id="15" dur="2000"/>
                                        <p:tgtEl>
                                          <p:spTgt spid="2887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p:bldP spid="288774"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4" name="Text Box 4"/>
          <p:cNvSpPr txBox="1">
            <a:spLocks noChangeArrowheads="1"/>
          </p:cNvSpPr>
          <p:nvPr/>
        </p:nvSpPr>
        <p:spPr bwMode="auto">
          <a:xfrm>
            <a:off x="323850" y="620713"/>
            <a:ext cx="4464050"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Los nuevos examenes diagnostican cancer. </a:t>
            </a:r>
            <a:endParaRPr lang="pt-BR" sz="2400" i="1">
              <a:solidFill>
                <a:srgbClr val="FFFF29"/>
              </a:solidFill>
              <a:latin typeface="Verdana" pitchFamily="34" charset="0"/>
              <a:cs typeface="Arial" charset="0"/>
            </a:endParaRPr>
          </a:p>
        </p:txBody>
      </p:sp>
      <p:sp>
        <p:nvSpPr>
          <p:cNvPr id="286726" name="Text Box 6"/>
          <p:cNvSpPr txBox="1">
            <a:spLocks noChangeArrowheads="1"/>
          </p:cNvSpPr>
          <p:nvPr/>
        </p:nvSpPr>
        <p:spPr bwMode="auto">
          <a:xfrm>
            <a:off x="539750" y="4437063"/>
            <a:ext cx="8064500" cy="13525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En tanto, el diagnóstico tardío reduce                        las chances de vencer la enfermedad</a:t>
            </a:r>
          </a:p>
          <a:p>
            <a:pPr algn="ctr">
              <a:lnSpc>
                <a:spcPct val="110000"/>
              </a:lnSpc>
              <a:spcBef>
                <a:spcPct val="15000"/>
              </a:spcBef>
            </a:pPr>
            <a:r>
              <a:rPr lang="pt-PT" sz="2400" i="1">
                <a:solidFill>
                  <a:srgbClr val="FFFF29"/>
                </a:solidFill>
                <a:latin typeface="Verdana" pitchFamily="34" charset="0"/>
                <a:cs typeface="Arial" charset="0"/>
              </a:rPr>
              <a:t> y ella pierde  la lucha, a los 52 años de edad.</a:t>
            </a:r>
            <a:endParaRPr lang="pt-BR" sz="2400" i="1">
              <a:solidFill>
                <a:srgbClr val="FFFF29"/>
              </a:solidFill>
              <a:latin typeface="Verdana" pitchFamily="34" charset="0"/>
              <a:cs typeface="Arial" charset="0"/>
            </a:endParaRPr>
          </a:p>
        </p:txBody>
      </p:sp>
      <p:pic>
        <p:nvPicPr>
          <p:cNvPr id="286727" name="Picture 7" descr="z family"/>
          <p:cNvPicPr>
            <a:picLocks noChangeAspect="1" noChangeArrowheads="1"/>
          </p:cNvPicPr>
          <p:nvPr/>
        </p:nvPicPr>
        <p:blipFill>
          <a:blip r:embed="rId2">
            <a:lum contrast="6000"/>
          </a:blip>
          <a:srcRect l="41309" t="961" r="30006" b="59232"/>
          <a:stretch>
            <a:fillRect/>
          </a:stretch>
        </p:blipFill>
        <p:spPr bwMode="auto">
          <a:xfrm>
            <a:off x="4932363" y="0"/>
            <a:ext cx="3816350" cy="4005263"/>
          </a:xfrm>
          <a:prstGeom prst="rect">
            <a:avLst/>
          </a:prstGeom>
          <a:noFill/>
        </p:spPr>
      </p:pic>
      <p:sp>
        <p:nvSpPr>
          <p:cNvPr id="286728" name="Text Box 8"/>
          <p:cNvSpPr txBox="1">
            <a:spLocks noChangeArrowheads="1"/>
          </p:cNvSpPr>
          <p:nvPr/>
        </p:nvSpPr>
        <p:spPr bwMode="auto">
          <a:xfrm>
            <a:off x="179388" y="2060575"/>
            <a:ext cx="4464050"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Y ella inicia el penoso tratamiento en Hawaii.  </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6724"/>
                                        </p:tgtEl>
                                        <p:attrNameLst>
                                          <p:attrName>style.visibility</p:attrName>
                                        </p:attrNameLst>
                                      </p:cBhvr>
                                      <p:to>
                                        <p:strVal val="visible"/>
                                      </p:to>
                                    </p:set>
                                    <p:animEffect transition="in" filter="fade">
                                      <p:cBhvr>
                                        <p:cTn id="7" dur="2000"/>
                                        <p:tgtEl>
                                          <p:spTgt spid="28672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86728"/>
                                        </p:tgtEl>
                                        <p:attrNameLst>
                                          <p:attrName>style.visibility</p:attrName>
                                        </p:attrNameLst>
                                      </p:cBhvr>
                                      <p:to>
                                        <p:strVal val="visible"/>
                                      </p:to>
                                    </p:set>
                                    <p:animEffect transition="in" filter="fade">
                                      <p:cBhvr>
                                        <p:cTn id="11" dur="2000"/>
                                        <p:tgtEl>
                                          <p:spTgt spid="286728"/>
                                        </p:tgtEl>
                                      </p:cBhvr>
                                    </p:animEffect>
                                  </p:childTnLst>
                                </p:cTn>
                              </p:par>
                            </p:childTnLst>
                          </p:cTn>
                        </p:par>
                        <p:par>
                          <p:cTn id="12" fill="hold">
                            <p:stCondLst>
                              <p:cond delay="40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286726"/>
                                        </p:tgtEl>
                                        <p:attrNameLst>
                                          <p:attrName>style.visibility</p:attrName>
                                        </p:attrNameLst>
                                      </p:cBhvr>
                                      <p:to>
                                        <p:strVal val="visible"/>
                                      </p:to>
                                    </p:set>
                                    <p:animEffect transition="in" filter="fade">
                                      <p:cBhvr>
                                        <p:cTn id="15" dur="2000"/>
                                        <p:tgtEl>
                                          <p:spTgt spid="2867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24" grpId="0"/>
      <p:bldP spid="286726" grpId="0"/>
      <p:bldP spid="286728"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5" name="Text Box 3"/>
          <p:cNvSpPr txBox="1">
            <a:spLocks noChangeArrowheads="1"/>
          </p:cNvSpPr>
          <p:nvPr/>
        </p:nvSpPr>
        <p:spPr bwMode="auto">
          <a:xfrm>
            <a:off x="468313" y="908050"/>
            <a:ext cx="4464050" cy="21558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Su prematura partida deja atónita a la familia</a:t>
            </a:r>
          </a:p>
          <a:p>
            <a:pPr algn="ctr">
              <a:lnSpc>
                <a:spcPct val="110000"/>
              </a:lnSpc>
              <a:spcBef>
                <a:spcPct val="15000"/>
              </a:spcBef>
            </a:pPr>
            <a:r>
              <a:rPr lang="pt-PT" sz="2400" i="1">
                <a:solidFill>
                  <a:srgbClr val="FFFF29"/>
                </a:solidFill>
                <a:latin typeface="Verdana" pitchFamily="34" charset="0"/>
                <a:cs typeface="Arial" charset="0"/>
              </a:rPr>
              <a:t>teniendo en cuenta el amor que ella manifestaba por la vida. </a:t>
            </a:r>
            <a:endParaRPr lang="pt-BR" sz="2400" i="1">
              <a:solidFill>
                <a:srgbClr val="FFFF29"/>
              </a:solidFill>
              <a:latin typeface="Verdana" pitchFamily="34" charset="0"/>
              <a:cs typeface="Arial" charset="0"/>
            </a:endParaRPr>
          </a:p>
        </p:txBody>
      </p:sp>
      <p:pic>
        <p:nvPicPr>
          <p:cNvPr id="289798" name="Picture 6" descr="z family"/>
          <p:cNvPicPr>
            <a:picLocks noChangeAspect="1" noChangeArrowheads="1"/>
          </p:cNvPicPr>
          <p:nvPr/>
        </p:nvPicPr>
        <p:blipFill>
          <a:blip r:embed="rId2">
            <a:lum contrast="6000"/>
          </a:blip>
          <a:srcRect l="41309" t="961" r="30006" b="59232"/>
          <a:stretch>
            <a:fillRect/>
          </a:stretch>
        </p:blipFill>
        <p:spPr bwMode="auto">
          <a:xfrm>
            <a:off x="5364163" y="188913"/>
            <a:ext cx="3529012" cy="3960812"/>
          </a:xfrm>
          <a:prstGeom prst="rect">
            <a:avLst/>
          </a:prstGeom>
          <a:noFill/>
        </p:spPr>
      </p:pic>
      <p:sp>
        <p:nvSpPr>
          <p:cNvPr id="289799" name="Text Box 7"/>
          <p:cNvSpPr txBox="1">
            <a:spLocks noChangeArrowheads="1"/>
          </p:cNvSpPr>
          <p:nvPr/>
        </p:nvSpPr>
        <p:spPr bwMode="auto">
          <a:xfrm>
            <a:off x="1042988" y="4797425"/>
            <a:ext cx="7056437" cy="8953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Quería adoptar a una criatura refugiada. sueño  que no tuvo tiempo de realizar. </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9795"/>
                                        </p:tgtEl>
                                        <p:attrNameLst>
                                          <p:attrName>style.visibility</p:attrName>
                                        </p:attrNameLst>
                                      </p:cBhvr>
                                      <p:to>
                                        <p:strVal val="visible"/>
                                      </p:to>
                                    </p:set>
                                    <p:animEffect transition="in" filter="fade">
                                      <p:cBhvr>
                                        <p:cTn id="7" dur="2000"/>
                                        <p:tgtEl>
                                          <p:spTgt spid="289795"/>
                                        </p:tgtEl>
                                      </p:cBhvr>
                                    </p:animEffect>
                                  </p:childTnLst>
                                </p:cTn>
                              </p:par>
                            </p:childTnLst>
                          </p:cTn>
                        </p:par>
                        <p:par>
                          <p:cTn id="8" fill="hold">
                            <p:stCondLst>
                              <p:cond delay="2000"/>
                            </p:stCondLst>
                            <p:childTnLst>
                              <p:par>
                                <p:cTn id="9" presetID="10" presetClass="entr" presetSubtype="0" fill="hold" grpId="0" nodeType="afterEffect">
                                  <p:stCondLst>
                                    <p:cond delay="1500"/>
                                  </p:stCondLst>
                                  <p:childTnLst>
                                    <p:set>
                                      <p:cBhvr>
                                        <p:cTn id="10" dur="1" fill="hold">
                                          <p:stCondLst>
                                            <p:cond delay="0"/>
                                          </p:stCondLst>
                                        </p:cTn>
                                        <p:tgtEl>
                                          <p:spTgt spid="289799"/>
                                        </p:tgtEl>
                                        <p:attrNameLst>
                                          <p:attrName>style.visibility</p:attrName>
                                        </p:attrNameLst>
                                      </p:cBhvr>
                                      <p:to>
                                        <p:strVal val="visible"/>
                                      </p:to>
                                    </p:set>
                                    <p:animEffect transition="in" filter="fade">
                                      <p:cBhvr>
                                        <p:cTn id="11" dur="2000"/>
                                        <p:tgtEl>
                                          <p:spTgt spid="2897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795" grpId="0"/>
      <p:bldP spid="289799"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9" name="Text Box 3"/>
          <p:cNvSpPr txBox="1">
            <a:spLocks noChangeArrowheads="1"/>
          </p:cNvSpPr>
          <p:nvPr/>
        </p:nvSpPr>
        <p:spPr bwMode="auto">
          <a:xfrm>
            <a:off x="395288" y="765175"/>
            <a:ext cx="4967287" cy="2613025"/>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Barack Obama</a:t>
            </a:r>
          </a:p>
          <a:p>
            <a:pPr algn="ctr">
              <a:lnSpc>
                <a:spcPct val="110000"/>
              </a:lnSpc>
              <a:spcBef>
                <a:spcPct val="15000"/>
              </a:spcBef>
            </a:pPr>
            <a:r>
              <a:rPr lang="pt-PT" sz="2400" i="1">
                <a:solidFill>
                  <a:srgbClr val="FFFF29"/>
                </a:solidFill>
                <a:latin typeface="Verdana" pitchFamily="34" charset="0"/>
                <a:cs typeface="Arial" charset="0"/>
              </a:rPr>
              <a:t> afirma que su mayor error en la vida fue no haber estado presente </a:t>
            </a:r>
          </a:p>
          <a:p>
            <a:pPr algn="ctr">
              <a:lnSpc>
                <a:spcPct val="110000"/>
              </a:lnSpc>
              <a:spcBef>
                <a:spcPct val="15000"/>
              </a:spcBef>
            </a:pPr>
            <a:r>
              <a:rPr lang="pt-PT" sz="2400" i="1">
                <a:solidFill>
                  <a:srgbClr val="FFFF29"/>
                </a:solidFill>
                <a:latin typeface="Verdana" pitchFamily="34" charset="0"/>
                <a:cs typeface="Arial" charset="0"/>
              </a:rPr>
              <a:t>al lado de su madre en la hora de su partida</a:t>
            </a:r>
            <a:endParaRPr lang="pt-BR" sz="2400" i="1">
              <a:solidFill>
                <a:srgbClr val="FFFF29"/>
              </a:solidFill>
              <a:latin typeface="Verdana" pitchFamily="34" charset="0"/>
              <a:cs typeface="Arial" charset="0"/>
            </a:endParaRPr>
          </a:p>
        </p:txBody>
      </p:sp>
      <p:pic>
        <p:nvPicPr>
          <p:cNvPr id="290821" name="Picture 5" descr="z family"/>
          <p:cNvPicPr>
            <a:picLocks noChangeAspect="1" noChangeArrowheads="1"/>
          </p:cNvPicPr>
          <p:nvPr/>
        </p:nvPicPr>
        <p:blipFill>
          <a:blip r:embed="rId2">
            <a:lum contrast="6000"/>
          </a:blip>
          <a:srcRect l="41309" t="961" r="30006" b="59232"/>
          <a:stretch>
            <a:fillRect/>
          </a:stretch>
        </p:blipFill>
        <p:spPr bwMode="auto">
          <a:xfrm>
            <a:off x="5580063" y="0"/>
            <a:ext cx="3563937" cy="3716338"/>
          </a:xfrm>
          <a:prstGeom prst="rect">
            <a:avLst/>
          </a:prstGeom>
          <a:noFill/>
        </p:spPr>
      </p:pic>
      <p:sp>
        <p:nvSpPr>
          <p:cNvPr id="290822" name="Text Box 6"/>
          <p:cNvSpPr txBox="1">
            <a:spLocks noChangeArrowheads="1"/>
          </p:cNvSpPr>
          <p:nvPr/>
        </p:nvSpPr>
        <p:spPr bwMode="auto">
          <a:xfrm>
            <a:off x="755650" y="4149725"/>
            <a:ext cx="7561263"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Tanto la familia como los médicos tenían esperanzas de que ella consiguiese vencer la batalla.</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90819"/>
                                        </p:tgtEl>
                                        <p:attrNameLst>
                                          <p:attrName>style.visibility</p:attrName>
                                        </p:attrNameLst>
                                      </p:cBhvr>
                                      <p:to>
                                        <p:strVal val="visible"/>
                                      </p:to>
                                    </p:set>
                                    <p:animEffect transition="in" filter="fade">
                                      <p:cBhvr>
                                        <p:cTn id="7" dur="2000"/>
                                        <p:tgtEl>
                                          <p:spTgt spid="290819"/>
                                        </p:tgtEl>
                                      </p:cBhvr>
                                    </p:animEffect>
                                  </p:childTnLst>
                                </p:cTn>
                              </p:par>
                            </p:childTnLst>
                          </p:cTn>
                        </p:par>
                        <p:par>
                          <p:cTn id="8" fill="hold">
                            <p:stCondLst>
                              <p:cond delay="72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290822"/>
                                        </p:tgtEl>
                                        <p:attrNameLst>
                                          <p:attrName>style.visibility</p:attrName>
                                        </p:attrNameLst>
                                      </p:cBhvr>
                                      <p:to>
                                        <p:strVal val="visible"/>
                                      </p:to>
                                    </p:set>
                                    <p:animEffect transition="in" filter="fade">
                                      <p:cBhvr>
                                        <p:cTn id="11" dur="2000"/>
                                        <p:tgtEl>
                                          <p:spTgt spid="290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9" grpId="0"/>
      <p:bldP spid="290822"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5699" name="Picture 3" descr="z family"/>
          <p:cNvPicPr>
            <a:picLocks noChangeAspect="1" noChangeArrowheads="1"/>
          </p:cNvPicPr>
          <p:nvPr/>
        </p:nvPicPr>
        <p:blipFill>
          <a:blip r:embed="rId2">
            <a:lum contrast="6000"/>
          </a:blip>
          <a:srcRect l="41309" t="961" r="30006" b="59232"/>
          <a:stretch>
            <a:fillRect/>
          </a:stretch>
        </p:blipFill>
        <p:spPr bwMode="auto">
          <a:xfrm>
            <a:off x="5795963" y="0"/>
            <a:ext cx="3348037" cy="3789363"/>
          </a:xfrm>
          <a:prstGeom prst="rect">
            <a:avLst/>
          </a:prstGeom>
          <a:noFill/>
        </p:spPr>
      </p:pic>
      <p:sp>
        <p:nvSpPr>
          <p:cNvPr id="285700" name="Text Box 4"/>
          <p:cNvSpPr txBox="1">
            <a:spLocks noChangeArrowheads="1"/>
          </p:cNvSpPr>
          <p:nvPr/>
        </p:nvSpPr>
        <p:spPr bwMode="auto">
          <a:xfrm>
            <a:off x="0" y="908050"/>
            <a:ext cx="5400675" cy="135255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Su hija recuerda que ella tenía un corazón muy delicado </a:t>
            </a:r>
          </a:p>
          <a:p>
            <a:pPr algn="ctr">
              <a:lnSpc>
                <a:spcPct val="110000"/>
              </a:lnSpc>
              <a:spcBef>
                <a:spcPct val="15000"/>
              </a:spcBef>
            </a:pPr>
            <a:r>
              <a:rPr lang="pt-PT" sz="2400" i="1">
                <a:solidFill>
                  <a:srgbClr val="FFFF29"/>
                </a:solidFill>
                <a:latin typeface="Verdana" pitchFamily="34" charset="0"/>
                <a:cs typeface="Arial" charset="0"/>
              </a:rPr>
              <a:t>y que lloraba con facilidad, </a:t>
            </a:r>
            <a:endParaRPr lang="pt-BR" sz="2400" i="1">
              <a:solidFill>
                <a:srgbClr val="FFFF29"/>
              </a:solidFill>
              <a:latin typeface="Verdana" pitchFamily="34" charset="0"/>
              <a:cs typeface="Arial" charset="0"/>
            </a:endParaRPr>
          </a:p>
        </p:txBody>
      </p:sp>
      <p:sp>
        <p:nvSpPr>
          <p:cNvPr id="285701" name="Text Box 5"/>
          <p:cNvSpPr txBox="1">
            <a:spLocks noChangeArrowheads="1"/>
          </p:cNvSpPr>
          <p:nvPr/>
        </p:nvSpPr>
        <p:spPr bwMode="auto">
          <a:xfrm>
            <a:off x="0" y="3284538"/>
            <a:ext cx="4824413" cy="2668587"/>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bastava ver algun animal maltratado</a:t>
            </a:r>
          </a:p>
          <a:p>
            <a:pPr algn="ctr">
              <a:lnSpc>
                <a:spcPct val="110000"/>
              </a:lnSpc>
              <a:spcBef>
                <a:spcPct val="15000"/>
              </a:spcBef>
            </a:pPr>
            <a:r>
              <a:rPr lang="pt-PT" sz="2400" i="1">
                <a:solidFill>
                  <a:srgbClr val="FFFF29"/>
                </a:solidFill>
                <a:latin typeface="Verdana" pitchFamily="34" charset="0"/>
                <a:cs typeface="Arial" charset="0"/>
              </a:rPr>
              <a:t>o a una criatura víctima </a:t>
            </a:r>
          </a:p>
          <a:p>
            <a:pPr algn="ctr">
              <a:lnSpc>
                <a:spcPct val="110000"/>
              </a:lnSpc>
              <a:spcBef>
                <a:spcPct val="15000"/>
              </a:spcBef>
            </a:pPr>
            <a:r>
              <a:rPr lang="pt-PT" sz="2400" i="1">
                <a:solidFill>
                  <a:srgbClr val="FFFF29"/>
                </a:solidFill>
                <a:latin typeface="Verdana" pitchFamily="34" charset="0"/>
                <a:cs typeface="Arial" charset="0"/>
              </a:rPr>
              <a:t>de injusticias o crueldades, una noticia </a:t>
            </a:r>
          </a:p>
          <a:p>
            <a:pPr algn="ctr">
              <a:lnSpc>
                <a:spcPct val="110000"/>
              </a:lnSpc>
              <a:spcBef>
                <a:spcPct val="15000"/>
              </a:spcBef>
            </a:pPr>
            <a:r>
              <a:rPr lang="pt-PT" sz="2400" i="1">
                <a:solidFill>
                  <a:srgbClr val="FFFF29"/>
                </a:solidFill>
                <a:latin typeface="Verdana" pitchFamily="34" charset="0"/>
                <a:cs typeface="Arial" charset="0"/>
              </a:rPr>
              <a:t>o una película triste.</a:t>
            </a:r>
            <a:endParaRPr lang="pt-BR" sz="2400" i="1">
              <a:solidFill>
                <a:srgbClr val="FFFF29"/>
              </a:solidFill>
              <a:latin typeface="Verdana" pitchFamily="34" charset="0"/>
              <a:cs typeface="Arial" charset="0"/>
            </a:endParaRPr>
          </a:p>
        </p:txBody>
      </p:sp>
      <p:sp>
        <p:nvSpPr>
          <p:cNvPr id="285702" name="Text Box 6"/>
          <p:cNvSpPr txBox="1">
            <a:spLocks noChangeArrowheads="1"/>
          </p:cNvSpPr>
          <p:nvPr/>
        </p:nvSpPr>
        <p:spPr bwMode="auto">
          <a:xfrm>
            <a:off x="5364163" y="4221163"/>
            <a:ext cx="3492500" cy="2211387"/>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Por otro lado, </a:t>
            </a:r>
          </a:p>
          <a:p>
            <a:pPr algn="ctr">
              <a:lnSpc>
                <a:spcPct val="110000"/>
              </a:lnSpc>
              <a:spcBef>
                <a:spcPct val="15000"/>
              </a:spcBef>
            </a:pPr>
            <a:r>
              <a:rPr lang="pt-PT" sz="2400" i="1">
                <a:solidFill>
                  <a:srgbClr val="FFFF29"/>
                </a:solidFill>
                <a:latin typeface="Verdana" pitchFamily="34" charset="0"/>
                <a:cs typeface="Arial" charset="0"/>
              </a:rPr>
              <a:t>no tenía temor</a:t>
            </a:r>
          </a:p>
          <a:p>
            <a:pPr algn="ctr">
              <a:lnSpc>
                <a:spcPct val="110000"/>
              </a:lnSpc>
              <a:spcBef>
                <a:spcPct val="15000"/>
              </a:spcBef>
            </a:pPr>
            <a:r>
              <a:rPr lang="pt-PT" sz="2400" i="1">
                <a:solidFill>
                  <a:srgbClr val="FFFF29"/>
                </a:solidFill>
                <a:latin typeface="Verdana" pitchFamily="34" charset="0"/>
                <a:cs typeface="Arial" charset="0"/>
              </a:rPr>
              <a:t> era muy determinada en sus decisiones.</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5700"/>
                                        </p:tgtEl>
                                        <p:attrNameLst>
                                          <p:attrName>style.visibility</p:attrName>
                                        </p:attrNameLst>
                                      </p:cBhvr>
                                      <p:to>
                                        <p:strVal val="visible"/>
                                      </p:to>
                                    </p:set>
                                    <p:animEffect transition="in" filter="fade">
                                      <p:cBhvr>
                                        <p:cTn id="7" dur="2000"/>
                                        <p:tgtEl>
                                          <p:spTgt spid="285700"/>
                                        </p:tgtEl>
                                      </p:cBhvr>
                                    </p:animEffect>
                                  </p:childTnLst>
                                </p:cTn>
                              </p:par>
                            </p:childTnLst>
                          </p:cTn>
                        </p:par>
                        <p:par>
                          <p:cTn id="8" fill="hold">
                            <p:stCondLst>
                              <p:cond delay="2000"/>
                            </p:stCondLst>
                            <p:childTnLst>
                              <p:par>
                                <p:cTn id="9" presetID="10" presetClass="entr" presetSubtype="0" fill="hold" grpId="0" nodeType="afterEffect">
                                  <p:stCondLst>
                                    <p:cond delay="1000"/>
                                  </p:stCondLst>
                                  <p:childTnLst>
                                    <p:set>
                                      <p:cBhvr>
                                        <p:cTn id="10" dur="1" fill="hold">
                                          <p:stCondLst>
                                            <p:cond delay="0"/>
                                          </p:stCondLst>
                                        </p:cTn>
                                        <p:tgtEl>
                                          <p:spTgt spid="285701"/>
                                        </p:tgtEl>
                                        <p:attrNameLst>
                                          <p:attrName>style.visibility</p:attrName>
                                        </p:attrNameLst>
                                      </p:cBhvr>
                                      <p:to>
                                        <p:strVal val="visible"/>
                                      </p:to>
                                    </p:set>
                                    <p:animEffect transition="in" filter="fade">
                                      <p:cBhvr>
                                        <p:cTn id="11" dur="2000"/>
                                        <p:tgtEl>
                                          <p:spTgt spid="285701"/>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285702"/>
                                        </p:tgtEl>
                                        <p:attrNameLst>
                                          <p:attrName>style.visibility</p:attrName>
                                        </p:attrNameLst>
                                      </p:cBhvr>
                                      <p:to>
                                        <p:strVal val="visible"/>
                                      </p:to>
                                    </p:set>
                                    <p:animEffect transition="in" filter="fade">
                                      <p:cBhvr>
                                        <p:cTn id="15" dur="2000"/>
                                        <p:tgtEl>
                                          <p:spTgt spid="2857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700" grpId="0"/>
      <p:bldP spid="285701" grpId="0"/>
      <p:bldP spid="285702"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2866" name="Picture 2" descr="z family"/>
          <p:cNvPicPr>
            <a:picLocks noChangeAspect="1" noChangeArrowheads="1"/>
          </p:cNvPicPr>
          <p:nvPr/>
        </p:nvPicPr>
        <p:blipFill>
          <a:blip r:embed="rId2">
            <a:lum contrast="6000"/>
          </a:blip>
          <a:srcRect l="41309" t="961" r="30006" b="59232"/>
          <a:stretch>
            <a:fillRect/>
          </a:stretch>
        </p:blipFill>
        <p:spPr bwMode="auto">
          <a:xfrm>
            <a:off x="5148263" y="0"/>
            <a:ext cx="3995737" cy="4365625"/>
          </a:xfrm>
          <a:prstGeom prst="rect">
            <a:avLst/>
          </a:prstGeom>
          <a:noFill/>
        </p:spPr>
      </p:pic>
      <p:sp>
        <p:nvSpPr>
          <p:cNvPr id="292867" name="Text Box 3"/>
          <p:cNvSpPr txBox="1">
            <a:spLocks noChangeArrowheads="1"/>
          </p:cNvSpPr>
          <p:nvPr/>
        </p:nvSpPr>
        <p:spPr bwMode="auto">
          <a:xfrm>
            <a:off x="468313" y="1268413"/>
            <a:ext cx="4464050" cy="1684337"/>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Vivió en más de trece países</a:t>
            </a:r>
          </a:p>
          <a:p>
            <a:pPr algn="ctr">
              <a:lnSpc>
                <a:spcPct val="105000"/>
              </a:lnSpc>
              <a:spcBef>
                <a:spcPct val="15000"/>
              </a:spcBef>
            </a:pPr>
            <a:r>
              <a:rPr lang="pt-PT" sz="2400" i="1">
                <a:solidFill>
                  <a:srgbClr val="FFFF29"/>
                </a:solidFill>
                <a:latin typeface="Verdana" pitchFamily="34" charset="0"/>
                <a:cs typeface="Arial" charset="0"/>
              </a:rPr>
              <a:t>y en todos ellos se sentía en casa.</a:t>
            </a:r>
            <a:endParaRPr lang="pt-BR" sz="2400" i="1">
              <a:solidFill>
                <a:srgbClr val="FFFF29"/>
              </a:solidFill>
              <a:latin typeface="Verdana" pitchFamily="34" charset="0"/>
              <a:cs typeface="Arial" charset="0"/>
            </a:endParaRPr>
          </a:p>
        </p:txBody>
      </p:sp>
      <p:sp>
        <p:nvSpPr>
          <p:cNvPr id="292868" name="Text Box 4"/>
          <p:cNvSpPr txBox="1">
            <a:spLocks noChangeArrowheads="1"/>
          </p:cNvSpPr>
          <p:nvPr/>
        </p:nvSpPr>
        <p:spPr bwMode="auto">
          <a:xfrm>
            <a:off x="395288" y="3127375"/>
            <a:ext cx="4464050" cy="860425"/>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Se consideraba una ciudadana del mundo.</a:t>
            </a:r>
            <a:endParaRPr lang="pt-BR" sz="2400" i="1">
              <a:solidFill>
                <a:srgbClr val="FFFF29"/>
              </a:solidFill>
              <a:latin typeface="Verdana" pitchFamily="34" charset="0"/>
              <a:cs typeface="Arial" charset="0"/>
            </a:endParaRPr>
          </a:p>
        </p:txBody>
      </p:sp>
      <p:sp>
        <p:nvSpPr>
          <p:cNvPr id="292869" name="Text Box 5"/>
          <p:cNvSpPr txBox="1">
            <a:spLocks noChangeArrowheads="1"/>
          </p:cNvSpPr>
          <p:nvPr/>
        </p:nvSpPr>
        <p:spPr bwMode="auto">
          <a:xfrm>
            <a:off x="900113" y="4581525"/>
            <a:ext cx="7056437" cy="201295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Durante toda su vida desperto al alba y trabajo incansablemente en  acciones sociales, en especial aquellas que beneficiasen a los excluídos y marginados de la sociedad.  </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2867"/>
                                        </p:tgtEl>
                                        <p:attrNameLst>
                                          <p:attrName>style.visibility</p:attrName>
                                        </p:attrNameLst>
                                      </p:cBhvr>
                                      <p:to>
                                        <p:strVal val="visible"/>
                                      </p:to>
                                    </p:set>
                                    <p:animEffect transition="in" filter="fade">
                                      <p:cBhvr>
                                        <p:cTn id="7" dur="3000"/>
                                        <p:tgtEl>
                                          <p:spTgt spid="292867"/>
                                        </p:tgtEl>
                                      </p:cBhvr>
                                    </p:animEffect>
                                  </p:childTnLst>
                                </p:cTn>
                              </p:par>
                            </p:childTnLst>
                          </p:cTn>
                        </p:par>
                        <p:par>
                          <p:cTn id="8" fill="hold">
                            <p:stCondLst>
                              <p:cond delay="3000"/>
                            </p:stCondLst>
                            <p:childTnLst>
                              <p:par>
                                <p:cTn id="9" presetID="10" presetClass="entr" presetSubtype="0" fill="hold" grpId="0" nodeType="afterEffect">
                                  <p:stCondLst>
                                    <p:cond delay="500"/>
                                  </p:stCondLst>
                                  <p:childTnLst>
                                    <p:set>
                                      <p:cBhvr>
                                        <p:cTn id="10" dur="1" fill="hold">
                                          <p:stCondLst>
                                            <p:cond delay="0"/>
                                          </p:stCondLst>
                                        </p:cTn>
                                        <p:tgtEl>
                                          <p:spTgt spid="292868"/>
                                        </p:tgtEl>
                                        <p:attrNameLst>
                                          <p:attrName>style.visibility</p:attrName>
                                        </p:attrNameLst>
                                      </p:cBhvr>
                                      <p:to>
                                        <p:strVal val="visible"/>
                                      </p:to>
                                    </p:set>
                                    <p:animEffect transition="in" filter="fade">
                                      <p:cBhvr>
                                        <p:cTn id="11" dur="3000"/>
                                        <p:tgtEl>
                                          <p:spTgt spid="292868"/>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292869"/>
                                        </p:tgtEl>
                                        <p:attrNameLst>
                                          <p:attrName>style.visibility</p:attrName>
                                        </p:attrNameLst>
                                      </p:cBhvr>
                                      <p:to>
                                        <p:strVal val="visible"/>
                                      </p:to>
                                    </p:set>
                                    <p:animEffect transition="in" filter="fade">
                                      <p:cBhvr>
                                        <p:cTn id="15" dur="2000"/>
                                        <p:tgtEl>
                                          <p:spTgt spid="292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2867" grpId="0"/>
      <p:bldP spid="292868" grpId="0"/>
      <p:bldP spid="292869"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6" name="Text Box 4"/>
          <p:cNvSpPr txBox="1">
            <a:spLocks noChangeArrowheads="1"/>
          </p:cNvSpPr>
          <p:nvPr/>
        </p:nvSpPr>
        <p:spPr bwMode="auto">
          <a:xfrm>
            <a:off x="4751388" y="2924175"/>
            <a:ext cx="4392612" cy="2501900"/>
          </a:xfrm>
          <a:prstGeom prst="rect">
            <a:avLst/>
          </a:prstGeom>
          <a:noFill/>
          <a:ln w="9525">
            <a:noFill/>
            <a:miter lim="800000"/>
            <a:headEnd/>
            <a:tailEnd/>
          </a:ln>
          <a:effectLst/>
        </p:spPr>
        <p:txBody>
          <a:bodyPr>
            <a:spAutoFit/>
          </a:bodyPr>
          <a:lstStyle/>
          <a:p>
            <a:pPr algn="ctr">
              <a:lnSpc>
                <a:spcPct val="110000"/>
              </a:lnSpc>
              <a:spcBef>
                <a:spcPct val="15000"/>
              </a:spcBef>
            </a:pPr>
            <a:r>
              <a:rPr lang="pt-PT" sz="2400" i="1">
                <a:solidFill>
                  <a:srgbClr val="FFFF29"/>
                </a:solidFill>
                <a:latin typeface="Verdana" pitchFamily="34" charset="0"/>
                <a:cs typeface="Arial" charset="0"/>
              </a:rPr>
              <a:t>Atendiendo a su deseo, la família y unos pocos amigos íntimos lanzan sus cenizas al Oceano Pacífico, en una de las playas de Hawaii. </a:t>
            </a:r>
            <a:endParaRPr lang="pt-BR" sz="2400" i="1">
              <a:solidFill>
                <a:srgbClr val="FFFF29"/>
              </a:solidFill>
              <a:latin typeface="Verdana" pitchFamily="34" charset="0"/>
              <a:cs typeface="Arial" charset="0"/>
            </a:endParaRPr>
          </a:p>
        </p:txBody>
      </p:sp>
      <p:pic>
        <p:nvPicPr>
          <p:cNvPr id="284677" name="Picture 5" descr="z 456imagem"/>
          <p:cNvPicPr>
            <a:picLocks noChangeAspect="1" noChangeArrowheads="1"/>
          </p:cNvPicPr>
          <p:nvPr/>
        </p:nvPicPr>
        <p:blipFill>
          <a:blip r:embed="rId2">
            <a:lum contrast="6000"/>
          </a:blip>
          <a:srcRect l="2203" t="2911" r="6561" b="2783"/>
          <a:stretch>
            <a:fillRect/>
          </a:stretch>
        </p:blipFill>
        <p:spPr bwMode="auto">
          <a:xfrm>
            <a:off x="0" y="0"/>
            <a:ext cx="4787900" cy="6858000"/>
          </a:xfrm>
          <a:prstGeom prst="rect">
            <a:avLst/>
          </a:prstGeom>
          <a:noFill/>
        </p:spPr>
      </p:pic>
      <p:sp>
        <p:nvSpPr>
          <p:cNvPr id="284678" name="Text Box 6"/>
          <p:cNvSpPr txBox="1">
            <a:spLocks noChangeArrowheads="1"/>
          </p:cNvSpPr>
          <p:nvPr/>
        </p:nvSpPr>
        <p:spPr bwMode="auto">
          <a:xfrm>
            <a:off x="5508625" y="5589588"/>
            <a:ext cx="2232025" cy="47625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rPr>
              <a:t>Ann Dunham</a:t>
            </a:r>
          </a:p>
        </p:txBody>
      </p:sp>
      <p:sp>
        <p:nvSpPr>
          <p:cNvPr id="284679" name="Text Box 7"/>
          <p:cNvSpPr txBox="1">
            <a:spLocks noChangeArrowheads="1"/>
          </p:cNvSpPr>
          <p:nvPr/>
        </p:nvSpPr>
        <p:spPr bwMode="auto">
          <a:xfrm>
            <a:off x="4859338" y="6237288"/>
            <a:ext cx="3887787" cy="381000"/>
          </a:xfrm>
          <a:prstGeom prst="rect">
            <a:avLst/>
          </a:prstGeom>
          <a:noFill/>
          <a:ln w="9525">
            <a:noFill/>
            <a:miter lim="800000"/>
            <a:headEnd/>
            <a:tailEnd/>
          </a:ln>
          <a:effectLst/>
        </p:spPr>
        <p:txBody>
          <a:bodyPr>
            <a:spAutoFit/>
          </a:bodyPr>
          <a:lstStyle/>
          <a:p>
            <a:pPr algn="ctr">
              <a:lnSpc>
                <a:spcPct val="105000"/>
              </a:lnSpc>
              <a:spcBef>
                <a:spcPct val="15000"/>
              </a:spcBef>
            </a:pPr>
            <a:r>
              <a:rPr lang="pt-BR" i="1">
                <a:solidFill>
                  <a:srgbClr val="FFFF29"/>
                </a:solidFill>
                <a:latin typeface="Verdana" pitchFamily="34" charset="0"/>
              </a:rPr>
              <a:t>(29/11/1942  -  07/11/1995) </a:t>
            </a:r>
          </a:p>
        </p:txBody>
      </p:sp>
      <p:pic>
        <p:nvPicPr>
          <p:cNvPr id="284680" name="Picture 8" descr="z family"/>
          <p:cNvPicPr>
            <a:picLocks noChangeAspect="1" noChangeArrowheads="1"/>
          </p:cNvPicPr>
          <p:nvPr/>
        </p:nvPicPr>
        <p:blipFill>
          <a:blip r:embed="rId3">
            <a:lum contrast="6000"/>
          </a:blip>
          <a:srcRect l="41309" t="961" r="30006" b="59232"/>
          <a:stretch>
            <a:fillRect/>
          </a:stretch>
        </p:blipFill>
        <p:spPr bwMode="auto">
          <a:xfrm>
            <a:off x="4787900" y="0"/>
            <a:ext cx="4356100" cy="2881313"/>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4676"/>
                                        </p:tgtEl>
                                        <p:attrNameLst>
                                          <p:attrName>style.visibility</p:attrName>
                                        </p:attrNameLst>
                                      </p:cBhvr>
                                      <p:to>
                                        <p:strVal val="visible"/>
                                      </p:to>
                                    </p:set>
                                    <p:animEffect transition="in" filter="fade">
                                      <p:cBhvr>
                                        <p:cTn id="7" dur="3000"/>
                                        <p:tgtEl>
                                          <p:spTgt spid="284676"/>
                                        </p:tgtEl>
                                      </p:cBhvr>
                                    </p:animEffect>
                                  </p:childTnLst>
                                </p:cTn>
                              </p:par>
                            </p:childTnLst>
                          </p:cTn>
                        </p:par>
                        <p:par>
                          <p:cTn id="8" fill="hold">
                            <p:stCondLst>
                              <p:cond delay="3000"/>
                            </p:stCondLst>
                            <p:childTnLst>
                              <p:par>
                                <p:cTn id="9" presetID="10" presetClass="entr" presetSubtype="0" fill="hold" nodeType="afterEffect">
                                  <p:stCondLst>
                                    <p:cond delay="1000"/>
                                  </p:stCondLst>
                                  <p:childTnLst>
                                    <p:set>
                                      <p:cBhvr>
                                        <p:cTn id="10" dur="1" fill="hold">
                                          <p:stCondLst>
                                            <p:cond delay="0"/>
                                          </p:stCondLst>
                                        </p:cTn>
                                        <p:tgtEl>
                                          <p:spTgt spid="284677"/>
                                        </p:tgtEl>
                                        <p:attrNameLst>
                                          <p:attrName>style.visibility</p:attrName>
                                        </p:attrNameLst>
                                      </p:cBhvr>
                                      <p:to>
                                        <p:strVal val="visible"/>
                                      </p:to>
                                    </p:set>
                                    <p:animEffect transition="in" filter="fade">
                                      <p:cBhvr>
                                        <p:cTn id="11" dur="2000"/>
                                        <p:tgtEl>
                                          <p:spTgt spid="284677"/>
                                        </p:tgtEl>
                                      </p:cBhvr>
                                    </p:animEffec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284678"/>
                                        </p:tgtEl>
                                        <p:attrNameLst>
                                          <p:attrName>style.visibility</p:attrName>
                                        </p:attrNameLst>
                                      </p:cBhvr>
                                      <p:to>
                                        <p:strVal val="visible"/>
                                      </p:to>
                                    </p:set>
                                    <p:animEffect transition="in" filter="fade">
                                      <p:cBhvr>
                                        <p:cTn id="15" dur="3000"/>
                                        <p:tgtEl>
                                          <p:spTgt spid="284678"/>
                                        </p:tgtEl>
                                      </p:cBhvr>
                                    </p:animEffect>
                                  </p:childTnLst>
                                </p:cTn>
                              </p:par>
                            </p:childTnLst>
                          </p:cTn>
                        </p:par>
                        <p:par>
                          <p:cTn id="16" fill="hold">
                            <p:stCondLst>
                              <p:cond delay="9000"/>
                            </p:stCondLst>
                            <p:childTnLst>
                              <p:par>
                                <p:cTn id="17" presetID="10" presetClass="entr" presetSubtype="0" fill="hold" grpId="0" nodeType="afterEffect">
                                  <p:stCondLst>
                                    <p:cond delay="0"/>
                                  </p:stCondLst>
                                  <p:childTnLst>
                                    <p:set>
                                      <p:cBhvr>
                                        <p:cTn id="18" dur="1" fill="hold">
                                          <p:stCondLst>
                                            <p:cond delay="0"/>
                                          </p:stCondLst>
                                        </p:cTn>
                                        <p:tgtEl>
                                          <p:spTgt spid="284679"/>
                                        </p:tgtEl>
                                        <p:attrNameLst>
                                          <p:attrName>style.visibility</p:attrName>
                                        </p:attrNameLst>
                                      </p:cBhvr>
                                      <p:to>
                                        <p:strVal val="visible"/>
                                      </p:to>
                                    </p:set>
                                    <p:animEffect transition="in" filter="fade">
                                      <p:cBhvr>
                                        <p:cTn id="19" dur="3000"/>
                                        <p:tgtEl>
                                          <p:spTgt spid="284679"/>
                                        </p:tgtEl>
                                      </p:cBhvr>
                                    </p:animEffect>
                                  </p:childTnLst>
                                </p:cTn>
                              </p:par>
                            </p:childTnLst>
                          </p:cTn>
                        </p:par>
                        <p:par>
                          <p:cTn id="20" fill="hold">
                            <p:stCondLst>
                              <p:cond delay="12000"/>
                            </p:stCondLst>
                            <p:childTnLst>
                              <p:par>
                                <p:cTn id="21" presetID="10" presetClass="entr" presetSubtype="0" fill="hold" nodeType="afterEffect">
                                  <p:stCondLst>
                                    <p:cond delay="0"/>
                                  </p:stCondLst>
                                  <p:childTnLst>
                                    <p:set>
                                      <p:cBhvr>
                                        <p:cTn id="22" dur="1" fill="hold">
                                          <p:stCondLst>
                                            <p:cond delay="0"/>
                                          </p:stCondLst>
                                        </p:cTn>
                                        <p:tgtEl>
                                          <p:spTgt spid="284680"/>
                                        </p:tgtEl>
                                        <p:attrNameLst>
                                          <p:attrName>style.visibility</p:attrName>
                                        </p:attrNameLst>
                                      </p:cBhvr>
                                      <p:to>
                                        <p:strVal val="visible"/>
                                      </p:to>
                                    </p:set>
                                    <p:animEffect transition="in" filter="fade">
                                      <p:cBhvr>
                                        <p:cTn id="23" dur="2000"/>
                                        <p:tgtEl>
                                          <p:spTgt spid="284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676" grpId="0"/>
      <p:bldP spid="284678" grpId="0"/>
      <p:bldP spid="284679"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920" name="Picture 8" descr="lirios"/>
          <p:cNvPicPr>
            <a:picLocks noChangeAspect="1" noChangeArrowheads="1"/>
          </p:cNvPicPr>
          <p:nvPr/>
        </p:nvPicPr>
        <p:blipFill>
          <a:blip r:embed="rId2">
            <a:lum bright="-6000" contrast="6000"/>
          </a:blip>
          <a:srcRect r="1720"/>
          <a:stretch>
            <a:fillRect/>
          </a:stretch>
        </p:blipFill>
        <p:spPr bwMode="auto">
          <a:xfrm>
            <a:off x="0" y="3895725"/>
            <a:ext cx="4249738" cy="2962275"/>
          </a:xfrm>
          <a:prstGeom prst="rect">
            <a:avLst/>
          </a:prstGeom>
          <a:noFill/>
        </p:spPr>
      </p:pic>
      <p:pic>
        <p:nvPicPr>
          <p:cNvPr id="294921" name="Picture 9" descr="z family"/>
          <p:cNvPicPr>
            <a:picLocks noChangeAspect="1" noChangeArrowheads="1"/>
          </p:cNvPicPr>
          <p:nvPr/>
        </p:nvPicPr>
        <p:blipFill>
          <a:blip r:embed="rId3">
            <a:lum contrast="6000"/>
          </a:blip>
          <a:srcRect l="41309" t="961" r="30006" b="59232"/>
          <a:stretch>
            <a:fillRect/>
          </a:stretch>
        </p:blipFill>
        <p:spPr bwMode="auto">
          <a:xfrm>
            <a:off x="4284663" y="2349500"/>
            <a:ext cx="4859337" cy="4508500"/>
          </a:xfrm>
          <a:prstGeom prst="rect">
            <a:avLst/>
          </a:prstGeom>
          <a:noFill/>
        </p:spPr>
      </p:pic>
      <p:pic>
        <p:nvPicPr>
          <p:cNvPr id="294922" name="Picture 10" descr="z 456"/>
          <p:cNvPicPr>
            <a:picLocks noChangeAspect="1" noChangeArrowheads="1"/>
          </p:cNvPicPr>
          <p:nvPr/>
        </p:nvPicPr>
        <p:blipFill>
          <a:blip r:embed="rId4"/>
          <a:srcRect l="30133" t="11691" r="30513" b="9926"/>
          <a:stretch>
            <a:fillRect/>
          </a:stretch>
        </p:blipFill>
        <p:spPr bwMode="auto">
          <a:xfrm>
            <a:off x="0" y="0"/>
            <a:ext cx="4284663" cy="38608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94920"/>
                                        </p:tgtEl>
                                        <p:attrNameLst>
                                          <p:attrName>style.visibility</p:attrName>
                                        </p:attrNameLst>
                                      </p:cBhvr>
                                      <p:to>
                                        <p:strVal val="visible"/>
                                      </p:to>
                                    </p:set>
                                    <p:animEffect transition="in" filter="fade">
                                      <p:cBhvr>
                                        <p:cTn id="7" dur="3000"/>
                                        <p:tgtEl>
                                          <p:spTgt spid="294920"/>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294922"/>
                                        </p:tgtEl>
                                        <p:attrNameLst>
                                          <p:attrName>style.visibility</p:attrName>
                                        </p:attrNameLst>
                                      </p:cBhvr>
                                      <p:to>
                                        <p:strVal val="visible"/>
                                      </p:to>
                                    </p:set>
                                    <p:animEffect transition="in" filter="fade">
                                      <p:cBhvr>
                                        <p:cTn id="11" dur="3000"/>
                                        <p:tgtEl>
                                          <p:spTgt spid="294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012" name="Picture 4" descr="z 456"/>
          <p:cNvPicPr>
            <a:picLocks noChangeAspect="1" noChangeArrowheads="1"/>
          </p:cNvPicPr>
          <p:nvPr/>
        </p:nvPicPr>
        <p:blipFill>
          <a:blip r:embed="rId2"/>
          <a:srcRect l="30133" t="11691" r="30513" b="9926"/>
          <a:stretch>
            <a:fillRect/>
          </a:stretch>
        </p:blipFill>
        <p:spPr bwMode="auto">
          <a:xfrm>
            <a:off x="4500563" y="0"/>
            <a:ext cx="4643437" cy="6858000"/>
          </a:xfrm>
          <a:prstGeom prst="rect">
            <a:avLst/>
          </a:prstGeom>
          <a:noFill/>
        </p:spPr>
      </p:pic>
      <p:sp>
        <p:nvSpPr>
          <p:cNvPr id="299013" name="Text Box 5"/>
          <p:cNvSpPr txBox="1">
            <a:spLocks noChangeArrowheads="1"/>
          </p:cNvSpPr>
          <p:nvPr/>
        </p:nvSpPr>
        <p:spPr bwMode="auto">
          <a:xfrm>
            <a:off x="395288" y="836613"/>
            <a:ext cx="3887787"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Vivió lo suficiente   para asistir al matrimonio de su hijo.</a:t>
            </a:r>
            <a:endParaRPr lang="pt-BR" sz="2400" i="1">
              <a:solidFill>
                <a:srgbClr val="FFFF29"/>
              </a:solidFill>
              <a:latin typeface="Verdana" pitchFamily="34" charset="0"/>
              <a:cs typeface="Arial" charset="0"/>
            </a:endParaRPr>
          </a:p>
        </p:txBody>
      </p:sp>
      <p:sp>
        <p:nvSpPr>
          <p:cNvPr id="299014" name="Text Box 6"/>
          <p:cNvSpPr txBox="1">
            <a:spLocks noChangeArrowheads="1"/>
          </p:cNvSpPr>
          <p:nvPr/>
        </p:nvSpPr>
        <p:spPr bwMode="auto">
          <a:xfrm>
            <a:off x="468313" y="2420938"/>
            <a:ext cx="3887787"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Pero, quizo el destino llevársela antes que      su hija se casase,</a:t>
            </a:r>
            <a:endParaRPr lang="pt-BR" sz="2400" i="1">
              <a:solidFill>
                <a:srgbClr val="FFFF29"/>
              </a:solidFill>
              <a:latin typeface="Verdana" pitchFamily="34" charset="0"/>
              <a:cs typeface="Arial" charset="0"/>
            </a:endParaRPr>
          </a:p>
        </p:txBody>
      </p:sp>
      <p:sp>
        <p:nvSpPr>
          <p:cNvPr id="299015" name="Text Box 7"/>
          <p:cNvSpPr txBox="1">
            <a:spLocks noChangeArrowheads="1"/>
          </p:cNvSpPr>
          <p:nvPr/>
        </p:nvSpPr>
        <p:spPr bwMode="auto">
          <a:xfrm>
            <a:off x="250825" y="4652963"/>
            <a:ext cx="4248150" cy="1684337"/>
          </a:xfrm>
          <a:prstGeom prst="rect">
            <a:avLst/>
          </a:prstGeom>
          <a:noFill/>
          <a:ln w="9525">
            <a:noFill/>
            <a:miter lim="800000"/>
            <a:headEnd/>
            <a:tailEnd/>
          </a:ln>
          <a:effectLst/>
        </p:spPr>
        <p:txBody>
          <a:bodyPr>
            <a:spAutoFit/>
          </a:bodyPr>
          <a:lstStyle/>
          <a:p>
            <a:pPr algn="ctr">
              <a:lnSpc>
                <a:spcPct val="105000"/>
              </a:lnSpc>
              <a:spcBef>
                <a:spcPct val="15000"/>
              </a:spcBef>
            </a:pPr>
            <a:r>
              <a:rPr lang="pt-PT" sz="2400" i="1">
                <a:solidFill>
                  <a:srgbClr val="FFFF29"/>
                </a:solidFill>
                <a:latin typeface="Verdana" pitchFamily="34" charset="0"/>
                <a:cs typeface="Arial" charset="0"/>
              </a:rPr>
              <a:t>o de que nacieran sus nietos; </a:t>
            </a:r>
          </a:p>
          <a:p>
            <a:pPr algn="ctr">
              <a:lnSpc>
                <a:spcPct val="105000"/>
              </a:lnSpc>
              <a:spcBef>
                <a:spcPct val="15000"/>
              </a:spcBef>
            </a:pPr>
            <a:r>
              <a:rPr lang="pt-PT" sz="2400" i="1">
                <a:solidFill>
                  <a:srgbClr val="FFFF29"/>
                </a:solidFill>
                <a:latin typeface="Verdana" pitchFamily="34" charset="0"/>
                <a:cs typeface="Arial" charset="0"/>
              </a:rPr>
              <a:t>ella que tanto amaba a los niños... </a:t>
            </a:r>
            <a:endParaRPr lang="pt-BR" sz="2400" i="1">
              <a:solidFill>
                <a:srgbClr val="FFFF29"/>
              </a:solidFill>
              <a:latin typeface="Verdana" pitchFamily="34"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99013"/>
                                        </p:tgtEl>
                                        <p:attrNameLst>
                                          <p:attrName>style.visibility</p:attrName>
                                        </p:attrNameLst>
                                      </p:cBhvr>
                                      <p:to>
                                        <p:strVal val="visible"/>
                                      </p:to>
                                    </p:set>
                                    <p:animEffect transition="in" filter="fade">
                                      <p:cBhvr>
                                        <p:cTn id="7" dur="2000"/>
                                        <p:tgtEl>
                                          <p:spTgt spid="299013"/>
                                        </p:tgtEl>
                                      </p:cBhvr>
                                    </p:animEffect>
                                  </p:childTnLst>
                                </p:cTn>
                              </p:par>
                            </p:childTnLst>
                          </p:cTn>
                        </p:par>
                        <p:par>
                          <p:cTn id="8" fill="hold">
                            <p:stCondLst>
                              <p:cond delay="2000"/>
                            </p:stCondLst>
                            <p:childTnLst>
                              <p:par>
                                <p:cTn id="9" presetID="10" presetClass="entr" presetSubtype="0" fill="hold" grpId="0" nodeType="afterEffect">
                                  <p:stCondLst>
                                    <p:cond delay="500"/>
                                  </p:stCondLst>
                                  <p:childTnLst>
                                    <p:set>
                                      <p:cBhvr>
                                        <p:cTn id="10" dur="1" fill="hold">
                                          <p:stCondLst>
                                            <p:cond delay="0"/>
                                          </p:stCondLst>
                                        </p:cTn>
                                        <p:tgtEl>
                                          <p:spTgt spid="299014"/>
                                        </p:tgtEl>
                                        <p:attrNameLst>
                                          <p:attrName>style.visibility</p:attrName>
                                        </p:attrNameLst>
                                      </p:cBhvr>
                                      <p:to>
                                        <p:strVal val="visible"/>
                                      </p:to>
                                    </p:set>
                                    <p:animEffect transition="in" filter="fade">
                                      <p:cBhvr>
                                        <p:cTn id="11" dur="3000"/>
                                        <p:tgtEl>
                                          <p:spTgt spid="299014"/>
                                        </p:tgtEl>
                                      </p:cBhvr>
                                    </p:animEffect>
                                  </p:childTnLst>
                                </p:cTn>
                              </p:par>
                            </p:childTnLst>
                          </p:cTn>
                        </p:par>
                        <p:par>
                          <p:cTn id="12" fill="hold">
                            <p:stCondLst>
                              <p:cond delay="5500"/>
                            </p:stCondLst>
                            <p:childTnLst>
                              <p:par>
                                <p:cTn id="13" presetID="10" presetClass="entr" presetSubtype="0" fill="hold" grpId="0" nodeType="afterEffect">
                                  <p:stCondLst>
                                    <p:cond delay="500"/>
                                  </p:stCondLst>
                                  <p:childTnLst>
                                    <p:set>
                                      <p:cBhvr>
                                        <p:cTn id="14" dur="1" fill="hold">
                                          <p:stCondLst>
                                            <p:cond delay="0"/>
                                          </p:stCondLst>
                                        </p:cTn>
                                        <p:tgtEl>
                                          <p:spTgt spid="299015"/>
                                        </p:tgtEl>
                                        <p:attrNameLst>
                                          <p:attrName>style.visibility</p:attrName>
                                        </p:attrNameLst>
                                      </p:cBhvr>
                                      <p:to>
                                        <p:strVal val="visible"/>
                                      </p:to>
                                    </p:set>
                                    <p:animEffect transition="in" filter="fade">
                                      <p:cBhvr>
                                        <p:cTn id="15" dur="2000"/>
                                        <p:tgtEl>
                                          <p:spTgt spid="299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3" grpId="0"/>
      <p:bldP spid="299014" grpId="0"/>
      <p:bldP spid="299015"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02083" name="Picture 3" descr="z 456"/>
          <p:cNvPicPr>
            <a:picLocks noChangeAspect="1" noChangeArrowheads="1"/>
          </p:cNvPicPr>
          <p:nvPr/>
        </p:nvPicPr>
        <p:blipFill>
          <a:blip r:embed="rId2"/>
          <a:srcRect l="30133" t="11691" r="30513" b="9926"/>
          <a:stretch>
            <a:fillRect/>
          </a:stretch>
        </p:blipFill>
        <p:spPr bwMode="auto">
          <a:xfrm>
            <a:off x="5003800" y="0"/>
            <a:ext cx="4140200" cy="6858000"/>
          </a:xfrm>
          <a:prstGeom prst="rect">
            <a:avLst/>
          </a:prstGeom>
          <a:noFill/>
        </p:spPr>
      </p:pic>
      <p:sp>
        <p:nvSpPr>
          <p:cNvPr id="302084" name="Text Box 4"/>
          <p:cNvSpPr txBox="1">
            <a:spLocks noChangeArrowheads="1"/>
          </p:cNvSpPr>
          <p:nvPr/>
        </p:nvSpPr>
        <p:spPr bwMode="auto">
          <a:xfrm>
            <a:off x="395288" y="1484313"/>
            <a:ext cx="4392612" cy="1684337"/>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Que la mirada compasiva  de la madre</a:t>
            </a:r>
          </a:p>
          <a:p>
            <a:pPr algn="ctr">
              <a:lnSpc>
                <a:spcPct val="105000"/>
              </a:lnSpc>
              <a:spcBef>
                <a:spcPct val="15000"/>
              </a:spcBef>
            </a:pPr>
            <a:r>
              <a:rPr lang="pt-BR" sz="2400" i="1">
                <a:solidFill>
                  <a:srgbClr val="FFFF29"/>
                </a:solidFill>
                <a:latin typeface="Verdana" pitchFamily="34" charset="0"/>
                <a:cs typeface="Arial" charset="0"/>
              </a:rPr>
              <a:t> pueda continuar brillando en los ojos de su hijo,</a:t>
            </a:r>
          </a:p>
        </p:txBody>
      </p:sp>
      <p:sp>
        <p:nvSpPr>
          <p:cNvPr id="302085" name="Text Box 5"/>
          <p:cNvSpPr txBox="1">
            <a:spLocks noChangeArrowheads="1"/>
          </p:cNvSpPr>
          <p:nvPr/>
        </p:nvSpPr>
        <p:spPr bwMode="auto">
          <a:xfrm>
            <a:off x="366713" y="4416425"/>
            <a:ext cx="4356100" cy="1244600"/>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29"/>
                </a:solidFill>
                <a:latin typeface="Verdana" pitchFamily="34" charset="0"/>
                <a:cs typeface="Arial" charset="0"/>
              </a:rPr>
              <a:t>durante los importantes desafios que enfrentará      en los próximos años...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02084"/>
                                        </p:tgtEl>
                                        <p:attrNameLst>
                                          <p:attrName>style.visibility</p:attrName>
                                        </p:attrNameLst>
                                      </p:cBhvr>
                                      <p:to>
                                        <p:strVal val="visible"/>
                                      </p:to>
                                    </p:set>
                                    <p:animEffect transition="in" filter="fade">
                                      <p:cBhvr>
                                        <p:cTn id="7" dur="2000"/>
                                        <p:tgtEl>
                                          <p:spTgt spid="302084"/>
                                        </p:tgtEl>
                                      </p:cBhvr>
                                    </p:animEffect>
                                  </p:childTnLst>
                                </p:cTn>
                              </p:par>
                            </p:childTnLst>
                          </p:cTn>
                        </p:par>
                        <p:par>
                          <p:cTn id="8" fill="hold">
                            <p:stCondLst>
                              <p:cond delay="52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302085"/>
                                        </p:tgtEl>
                                        <p:attrNameLst>
                                          <p:attrName>style.visibility</p:attrName>
                                        </p:attrNameLst>
                                      </p:cBhvr>
                                      <p:to>
                                        <p:strVal val="visible"/>
                                      </p:to>
                                    </p:set>
                                    <p:animEffect transition="in" filter="fade">
                                      <p:cBhvr>
                                        <p:cTn id="11" dur="2000"/>
                                        <p:tgtEl>
                                          <p:spTgt spid="302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084" grpId="0"/>
      <p:bldP spid="302085"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5" name="Picture 3" descr="z 25"/>
          <p:cNvPicPr>
            <a:picLocks noChangeAspect="1" noChangeArrowheads="1"/>
          </p:cNvPicPr>
          <p:nvPr/>
        </p:nvPicPr>
        <p:blipFill>
          <a:blip r:embed="rId2">
            <a:lum contrast="6000"/>
          </a:blip>
          <a:srcRect/>
          <a:stretch>
            <a:fillRect/>
          </a:stretch>
        </p:blipFill>
        <p:spPr bwMode="auto">
          <a:xfrm>
            <a:off x="0" y="0"/>
            <a:ext cx="3059113" cy="4868863"/>
          </a:xfrm>
          <a:prstGeom prst="rect">
            <a:avLst/>
          </a:prstGeom>
          <a:noFill/>
        </p:spPr>
      </p:pic>
      <p:pic>
        <p:nvPicPr>
          <p:cNvPr id="151556" name="Picture 4" descr="zz 89"/>
          <p:cNvPicPr>
            <a:picLocks noChangeAspect="1" noChangeArrowheads="1"/>
          </p:cNvPicPr>
          <p:nvPr/>
        </p:nvPicPr>
        <p:blipFill>
          <a:blip r:embed="rId3">
            <a:lum bright="6000" contrast="12000"/>
          </a:blip>
          <a:srcRect/>
          <a:stretch>
            <a:fillRect/>
          </a:stretch>
        </p:blipFill>
        <p:spPr bwMode="auto">
          <a:xfrm>
            <a:off x="5807075" y="0"/>
            <a:ext cx="3336925" cy="4897438"/>
          </a:xfrm>
          <a:prstGeom prst="rect">
            <a:avLst/>
          </a:prstGeom>
          <a:noFill/>
        </p:spPr>
      </p:pic>
      <p:pic>
        <p:nvPicPr>
          <p:cNvPr id="151557" name="Picture 5" descr="zz 90"/>
          <p:cNvPicPr>
            <a:picLocks noChangeAspect="1" noChangeArrowheads="1"/>
          </p:cNvPicPr>
          <p:nvPr/>
        </p:nvPicPr>
        <p:blipFill>
          <a:blip r:embed="rId4">
            <a:lum contrast="6000"/>
          </a:blip>
          <a:srcRect/>
          <a:stretch>
            <a:fillRect/>
          </a:stretch>
        </p:blipFill>
        <p:spPr bwMode="auto">
          <a:xfrm>
            <a:off x="2987675" y="1052513"/>
            <a:ext cx="3600450" cy="5805487"/>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1555"/>
                                        </p:tgtEl>
                                        <p:attrNameLst>
                                          <p:attrName>style.visibility</p:attrName>
                                        </p:attrNameLst>
                                      </p:cBhvr>
                                      <p:to>
                                        <p:strVal val="visible"/>
                                      </p:to>
                                    </p:set>
                                    <p:animEffect transition="in" filter="fade">
                                      <p:cBhvr>
                                        <p:cTn id="7" dur="3000"/>
                                        <p:tgtEl>
                                          <p:spTgt spid="151555"/>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51556"/>
                                        </p:tgtEl>
                                        <p:attrNameLst>
                                          <p:attrName>style.visibility</p:attrName>
                                        </p:attrNameLst>
                                      </p:cBhvr>
                                      <p:to>
                                        <p:strVal val="visible"/>
                                      </p:to>
                                    </p:set>
                                    <p:animEffect transition="in" filter="fade">
                                      <p:cBhvr>
                                        <p:cTn id="11" dur="3000"/>
                                        <p:tgtEl>
                                          <p:spTgt spid="151556"/>
                                        </p:tgtEl>
                                      </p:cBhvr>
                                    </p:animEffect>
                                  </p:childTnLst>
                                </p:cTn>
                              </p:par>
                            </p:childTnLst>
                          </p:cTn>
                        </p:par>
                        <p:par>
                          <p:cTn id="12" fill="hold">
                            <p:stCondLst>
                              <p:cond delay="6000"/>
                            </p:stCondLst>
                            <p:childTnLst>
                              <p:par>
                                <p:cTn id="13" presetID="10" presetClass="entr" presetSubtype="0" fill="hold" nodeType="afterEffect">
                                  <p:stCondLst>
                                    <p:cond delay="0"/>
                                  </p:stCondLst>
                                  <p:childTnLst>
                                    <p:set>
                                      <p:cBhvr>
                                        <p:cTn id="14" dur="1" fill="hold">
                                          <p:stCondLst>
                                            <p:cond delay="0"/>
                                          </p:stCondLst>
                                        </p:cTn>
                                        <p:tgtEl>
                                          <p:spTgt spid="151557"/>
                                        </p:tgtEl>
                                        <p:attrNameLst>
                                          <p:attrName>style.visibility</p:attrName>
                                        </p:attrNameLst>
                                      </p:cBhvr>
                                      <p:to>
                                        <p:strVal val="visible"/>
                                      </p:to>
                                    </p:set>
                                    <p:animEffect transition="in" filter="fade">
                                      <p:cBhvr>
                                        <p:cTn id="15" dur="3000"/>
                                        <p:tgtEl>
                                          <p:spTgt spid="151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5" name="Picture 3" descr="zz CT_HC"/>
          <p:cNvPicPr>
            <a:picLocks noChangeAspect="1" noChangeArrowheads="1"/>
          </p:cNvPicPr>
          <p:nvPr/>
        </p:nvPicPr>
        <p:blipFill>
          <a:blip r:embed="rId2"/>
          <a:srcRect/>
          <a:stretch>
            <a:fillRect/>
          </a:stretch>
        </p:blipFill>
        <p:spPr bwMode="auto">
          <a:xfrm>
            <a:off x="0" y="0"/>
            <a:ext cx="4643438" cy="6858000"/>
          </a:xfrm>
          <a:prstGeom prst="rect">
            <a:avLst/>
          </a:prstGeom>
          <a:noFill/>
        </p:spPr>
      </p:pic>
      <p:pic>
        <p:nvPicPr>
          <p:cNvPr id="141316" name="Picture 4" descr="zz NET_HP"/>
          <p:cNvPicPr>
            <a:picLocks noChangeAspect="1" noChangeArrowheads="1"/>
          </p:cNvPicPr>
          <p:nvPr/>
        </p:nvPicPr>
        <p:blipFill>
          <a:blip r:embed="rId3"/>
          <a:srcRect/>
          <a:stretch>
            <a:fillRect/>
          </a:stretch>
        </p:blipFill>
        <p:spPr bwMode="auto">
          <a:xfrm>
            <a:off x="4500563" y="0"/>
            <a:ext cx="4643437" cy="6858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1315"/>
                                        </p:tgtEl>
                                        <p:attrNameLst>
                                          <p:attrName>style.visibility</p:attrName>
                                        </p:attrNameLst>
                                      </p:cBhvr>
                                      <p:to>
                                        <p:strVal val="visible"/>
                                      </p:to>
                                    </p:set>
                                    <p:animEffect transition="in" filter="fade">
                                      <p:cBhvr>
                                        <p:cTn id="7" dur="3000"/>
                                        <p:tgtEl>
                                          <p:spTgt spid="141315"/>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41316"/>
                                        </p:tgtEl>
                                        <p:attrNameLst>
                                          <p:attrName>style.visibility</p:attrName>
                                        </p:attrNameLst>
                                      </p:cBhvr>
                                      <p:to>
                                        <p:strVal val="visible"/>
                                      </p:to>
                                    </p:set>
                                    <p:animEffect transition="in" filter="fade">
                                      <p:cBhvr>
                                        <p:cTn id="11" dur="3000"/>
                                        <p:tgtEl>
                                          <p:spTgt spid="141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9858" name="Picture 2" descr="zz 2994035684_fd0dc33d3f"/>
          <p:cNvPicPr>
            <a:picLocks noChangeAspect="1" noChangeArrowheads="1"/>
          </p:cNvPicPr>
          <p:nvPr/>
        </p:nvPicPr>
        <p:blipFill>
          <a:blip r:embed="rId2"/>
          <a:srcRect/>
          <a:stretch>
            <a:fillRect/>
          </a:stretch>
        </p:blipFill>
        <p:spPr bwMode="auto">
          <a:xfrm>
            <a:off x="4140200" y="0"/>
            <a:ext cx="5003800" cy="6858000"/>
          </a:xfrm>
          <a:prstGeom prst="rect">
            <a:avLst/>
          </a:prstGeom>
          <a:noFill/>
        </p:spPr>
      </p:pic>
      <p:sp>
        <p:nvSpPr>
          <p:cNvPr id="249859" name="Text Box 3"/>
          <p:cNvSpPr txBox="1">
            <a:spLocks noChangeArrowheads="1"/>
          </p:cNvSpPr>
          <p:nvPr/>
        </p:nvSpPr>
        <p:spPr bwMode="auto">
          <a:xfrm>
            <a:off x="250825" y="0"/>
            <a:ext cx="3614738" cy="23018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Las responsabilidades   y las expectativas que Barack Obama enfrenta no tienen paralelo en la história reciente.   </a:t>
            </a:r>
          </a:p>
        </p:txBody>
      </p:sp>
      <p:sp>
        <p:nvSpPr>
          <p:cNvPr id="249860" name="Text Box 4"/>
          <p:cNvSpPr txBox="1">
            <a:spLocks noChangeArrowheads="1"/>
          </p:cNvSpPr>
          <p:nvPr/>
        </p:nvSpPr>
        <p:spPr bwMode="auto">
          <a:xfrm>
            <a:off x="0" y="2708275"/>
            <a:ext cx="4033838" cy="3721100"/>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Lo acompañarán </a:t>
            </a:r>
          </a:p>
          <a:p>
            <a:pPr algn="ctr">
              <a:lnSpc>
                <a:spcPct val="105000"/>
              </a:lnSpc>
              <a:spcBef>
                <a:spcPct val="15000"/>
              </a:spcBef>
            </a:pPr>
            <a:r>
              <a:rPr lang="pt-BR" sz="2300" i="1">
                <a:solidFill>
                  <a:srgbClr val="FFFF29"/>
                </a:solidFill>
                <a:latin typeface="Verdana" pitchFamily="34" charset="0"/>
                <a:cs typeface="Arial" charset="0"/>
              </a:rPr>
              <a:t>en esta misión </a:t>
            </a:r>
          </a:p>
          <a:p>
            <a:pPr algn="ctr">
              <a:lnSpc>
                <a:spcPct val="105000"/>
              </a:lnSpc>
              <a:spcBef>
                <a:spcPct val="15000"/>
              </a:spcBef>
            </a:pPr>
            <a:r>
              <a:rPr lang="pt-BR" sz="2300" i="1">
                <a:solidFill>
                  <a:srgbClr val="FFFF29"/>
                </a:solidFill>
                <a:latin typeface="Verdana" pitchFamily="34" charset="0"/>
                <a:cs typeface="Arial" charset="0"/>
              </a:rPr>
              <a:t>que le ha sido encomendada,</a:t>
            </a:r>
          </a:p>
          <a:p>
            <a:pPr algn="ctr">
              <a:lnSpc>
                <a:spcPct val="105000"/>
              </a:lnSpc>
              <a:spcBef>
                <a:spcPct val="15000"/>
              </a:spcBef>
            </a:pPr>
            <a:r>
              <a:rPr lang="pt-BR" sz="2300" i="1">
                <a:solidFill>
                  <a:srgbClr val="FFFF29"/>
                </a:solidFill>
                <a:latin typeface="Verdana" pitchFamily="34" charset="0"/>
                <a:cs typeface="Arial" charset="0"/>
              </a:rPr>
              <a:t> las oraciones </a:t>
            </a:r>
          </a:p>
          <a:p>
            <a:pPr algn="ctr">
              <a:lnSpc>
                <a:spcPct val="105000"/>
              </a:lnSpc>
              <a:spcBef>
                <a:spcPct val="15000"/>
              </a:spcBef>
            </a:pPr>
            <a:r>
              <a:rPr lang="pt-BR" sz="2300" i="1">
                <a:solidFill>
                  <a:srgbClr val="FFFF29"/>
                </a:solidFill>
                <a:latin typeface="Verdana" pitchFamily="34" charset="0"/>
                <a:cs typeface="Arial" charset="0"/>
              </a:rPr>
              <a:t>y los pensamientos </a:t>
            </a:r>
          </a:p>
          <a:p>
            <a:pPr algn="ctr">
              <a:lnSpc>
                <a:spcPct val="105000"/>
              </a:lnSpc>
              <a:spcBef>
                <a:spcPct val="15000"/>
              </a:spcBef>
            </a:pPr>
            <a:r>
              <a:rPr lang="pt-BR" sz="2300" i="1">
                <a:solidFill>
                  <a:srgbClr val="FFFF29"/>
                </a:solidFill>
                <a:latin typeface="Verdana" pitchFamily="34" charset="0"/>
                <a:cs typeface="Arial" charset="0"/>
              </a:rPr>
              <a:t>de todos aquellos</a:t>
            </a:r>
          </a:p>
          <a:p>
            <a:pPr algn="ctr">
              <a:lnSpc>
                <a:spcPct val="105000"/>
              </a:lnSpc>
              <a:spcBef>
                <a:spcPct val="15000"/>
              </a:spcBef>
            </a:pPr>
            <a:r>
              <a:rPr lang="pt-BR" sz="2300" i="1">
                <a:solidFill>
                  <a:srgbClr val="FFFF29"/>
                </a:solidFill>
                <a:latin typeface="Verdana" pitchFamily="34" charset="0"/>
                <a:cs typeface="Arial" charset="0"/>
              </a:rPr>
              <a:t> que sueñan con un mundo mejor.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9858"/>
                                        </p:tgtEl>
                                        <p:attrNameLst>
                                          <p:attrName>style.visibility</p:attrName>
                                        </p:attrNameLst>
                                      </p:cBhvr>
                                      <p:to>
                                        <p:strVal val="visible"/>
                                      </p:to>
                                    </p:set>
                                    <p:animEffect transition="in" filter="fade">
                                      <p:cBhvr>
                                        <p:cTn id="7" dur="2000"/>
                                        <p:tgtEl>
                                          <p:spTgt spid="249858"/>
                                        </p:tgtEl>
                                      </p:cBhvr>
                                    </p:animEffect>
                                  </p:childTnLst>
                                </p:cTn>
                              </p:par>
                            </p:childTnLst>
                          </p:cTn>
                        </p:par>
                        <p:par>
                          <p:cTn id="8" fill="hold">
                            <p:stCondLst>
                              <p:cond delay="20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249859"/>
                                        </p:tgtEl>
                                        <p:attrNameLst>
                                          <p:attrName>style.visibility</p:attrName>
                                        </p:attrNameLst>
                                      </p:cBhvr>
                                      <p:to>
                                        <p:strVal val="visible"/>
                                      </p:to>
                                    </p:set>
                                    <p:animEffect transition="in" filter="fade">
                                      <p:cBhvr>
                                        <p:cTn id="11" dur="2000"/>
                                        <p:tgtEl>
                                          <p:spTgt spid="249859"/>
                                        </p:tgtEl>
                                      </p:cBhvr>
                                    </p:animEffect>
                                  </p:childTnLst>
                                </p:cTn>
                              </p:par>
                            </p:childTnLst>
                          </p:cTn>
                        </p:par>
                        <p:par>
                          <p:cTn id="12" fill="hold">
                            <p:stCondLst>
                              <p:cond delay="84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249860"/>
                                        </p:tgtEl>
                                        <p:attrNameLst>
                                          <p:attrName>style.visibility</p:attrName>
                                        </p:attrNameLst>
                                      </p:cBhvr>
                                      <p:to>
                                        <p:strVal val="visible"/>
                                      </p:to>
                                    </p:set>
                                    <p:animEffect transition="in" filter="fade">
                                      <p:cBhvr>
                                        <p:cTn id="15" dur="3000"/>
                                        <p:tgtEl>
                                          <p:spTgt spid="2498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9" grpId="0"/>
      <p:bldP spid="249860"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76803" name="Picture 3" descr="z dreams"/>
          <p:cNvPicPr>
            <a:picLocks noChangeAspect="1" noChangeArrowheads="1"/>
          </p:cNvPicPr>
          <p:nvPr/>
        </p:nvPicPr>
        <p:blipFill>
          <a:blip r:embed="rId2"/>
          <a:srcRect t="1524"/>
          <a:stretch>
            <a:fillRect/>
          </a:stretch>
        </p:blipFill>
        <p:spPr bwMode="auto">
          <a:xfrm>
            <a:off x="900113" y="476250"/>
            <a:ext cx="7272337" cy="4205288"/>
          </a:xfrm>
          <a:prstGeom prst="rect">
            <a:avLst/>
          </a:prstGeom>
          <a:noFill/>
        </p:spPr>
      </p:pic>
      <p:sp>
        <p:nvSpPr>
          <p:cNvPr id="76804" name="Text Box 4"/>
          <p:cNvSpPr txBox="1">
            <a:spLocks noChangeArrowheads="1"/>
          </p:cNvSpPr>
          <p:nvPr/>
        </p:nvSpPr>
        <p:spPr bwMode="auto">
          <a:xfrm>
            <a:off x="1042988" y="5013325"/>
            <a:ext cx="7404100" cy="1196975"/>
          </a:xfrm>
          <a:prstGeom prst="rect">
            <a:avLst/>
          </a:prstGeom>
          <a:noFill/>
          <a:ln w="9525">
            <a:noFill/>
            <a:miter lim="800000"/>
            <a:headEnd/>
            <a:tailEnd/>
          </a:ln>
          <a:effectLst/>
        </p:spPr>
        <p:txBody>
          <a:bodyPr>
            <a:spAutoFit/>
          </a:bodyPr>
          <a:lstStyle/>
          <a:p>
            <a:pPr algn="ctr">
              <a:lnSpc>
                <a:spcPct val="105000"/>
              </a:lnSpc>
              <a:spcBef>
                <a:spcPct val="15000"/>
              </a:spcBef>
            </a:pPr>
            <a:r>
              <a:rPr lang="pt-BR" sz="2300" i="1">
                <a:solidFill>
                  <a:srgbClr val="FFFF29"/>
                </a:solidFill>
                <a:latin typeface="Verdana" pitchFamily="34" charset="0"/>
                <a:cs typeface="Arial" charset="0"/>
              </a:rPr>
              <a:t>Lo acompañará también la eterna                            presencia de su madre la fuente más significativa de su íntima inspiración.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6803"/>
                                        </p:tgtEl>
                                        <p:attrNameLst>
                                          <p:attrName>style.visibility</p:attrName>
                                        </p:attrNameLst>
                                      </p:cBhvr>
                                      <p:to>
                                        <p:strVal val="visible"/>
                                      </p:to>
                                    </p:set>
                                    <p:animEffect transition="in" filter="fade">
                                      <p:cBhvr>
                                        <p:cTn id="7" dur="3000"/>
                                        <p:tgtEl>
                                          <p:spTgt spid="76803"/>
                                        </p:tgtEl>
                                      </p:cBhvr>
                                    </p:animEffect>
                                  </p:childTnLst>
                                </p:cTn>
                              </p:par>
                            </p:childTnLst>
                          </p:cTn>
                        </p:par>
                        <p:par>
                          <p:cTn id="8" fill="hold">
                            <p:stCondLst>
                              <p:cond delay="3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76804"/>
                                        </p:tgtEl>
                                        <p:attrNameLst>
                                          <p:attrName>style.visibility</p:attrName>
                                        </p:attrNameLst>
                                      </p:cBhvr>
                                      <p:to>
                                        <p:strVal val="visible"/>
                                      </p:to>
                                    </p:set>
                                    <p:animEffect transition="in" filter="fade">
                                      <p:cBhvr>
                                        <p:cTn id="11" dur="3000"/>
                                        <p:tgtEl>
                                          <p:spTgt spid="76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4"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3" name="Picture 3" descr="z Obama%20Ohana%20Maya%20Konrad"/>
          <p:cNvPicPr>
            <a:picLocks noChangeAspect="1" noChangeArrowheads="1"/>
          </p:cNvPicPr>
          <p:nvPr/>
        </p:nvPicPr>
        <p:blipFill>
          <a:blip r:embed="rId2">
            <a:lum bright="-6000" contrast="12000"/>
          </a:blip>
          <a:srcRect/>
          <a:stretch>
            <a:fillRect/>
          </a:stretch>
        </p:blipFill>
        <p:spPr bwMode="auto">
          <a:xfrm>
            <a:off x="0" y="0"/>
            <a:ext cx="9144000" cy="4243388"/>
          </a:xfrm>
          <a:prstGeom prst="rect">
            <a:avLst/>
          </a:prstGeom>
          <a:noFill/>
        </p:spPr>
      </p:pic>
      <p:sp>
        <p:nvSpPr>
          <p:cNvPr id="148484" name="Text Box 4"/>
          <p:cNvSpPr txBox="1">
            <a:spLocks noChangeArrowheads="1"/>
          </p:cNvSpPr>
          <p:nvPr/>
        </p:nvSpPr>
        <p:spPr bwMode="auto">
          <a:xfrm>
            <a:off x="2484438" y="4508500"/>
            <a:ext cx="4537075" cy="1684338"/>
          </a:xfrm>
          <a:prstGeom prst="rect">
            <a:avLst/>
          </a:prstGeom>
          <a:noFill/>
          <a:ln w="9525">
            <a:noFill/>
            <a:miter lim="800000"/>
            <a:headEnd/>
            <a:tailEnd/>
          </a:ln>
          <a:effectLst/>
        </p:spPr>
        <p:txBody>
          <a:bodyPr>
            <a:spAutoFit/>
          </a:bodyPr>
          <a:lstStyle/>
          <a:p>
            <a:pPr algn="ctr">
              <a:lnSpc>
                <a:spcPct val="105000"/>
              </a:lnSpc>
              <a:spcBef>
                <a:spcPct val="15000"/>
              </a:spcBef>
            </a:pPr>
            <a:r>
              <a:rPr lang="pt-BR" sz="2400" i="1">
                <a:solidFill>
                  <a:srgbClr val="FFFF00"/>
                </a:solidFill>
                <a:latin typeface="Verdana" pitchFamily="34" charset="0"/>
                <a:cs typeface="Arial" charset="0"/>
              </a:rPr>
              <a:t>Barack Obama y su hermana Maya, </a:t>
            </a:r>
          </a:p>
          <a:p>
            <a:pPr algn="ctr">
              <a:lnSpc>
                <a:spcPct val="105000"/>
              </a:lnSpc>
              <a:spcBef>
                <a:spcPct val="15000"/>
              </a:spcBef>
            </a:pPr>
            <a:r>
              <a:rPr lang="pt-BR" sz="2400" i="1">
                <a:solidFill>
                  <a:srgbClr val="FFFF00"/>
                </a:solidFill>
                <a:latin typeface="Verdana" pitchFamily="34" charset="0"/>
                <a:cs typeface="Arial" charset="0"/>
              </a:rPr>
              <a:t>con sus respectivas familias.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48483"/>
                                        </p:tgtEl>
                                        <p:attrNameLst>
                                          <p:attrName>style.visibility</p:attrName>
                                        </p:attrNameLst>
                                      </p:cBhvr>
                                      <p:to>
                                        <p:strVal val="visible"/>
                                      </p:to>
                                    </p:set>
                                    <p:anim calcmode="lin" valueType="num">
                                      <p:cBhvr>
                                        <p:cTn id="7" dur="2000" fill="hold"/>
                                        <p:tgtEl>
                                          <p:spTgt spid="148483"/>
                                        </p:tgtEl>
                                        <p:attrNameLst>
                                          <p:attrName>ppt_w</p:attrName>
                                        </p:attrNameLst>
                                      </p:cBhvr>
                                      <p:tavLst>
                                        <p:tav tm="0">
                                          <p:val>
                                            <p:fltVal val="0"/>
                                          </p:val>
                                        </p:tav>
                                        <p:tav tm="100000">
                                          <p:val>
                                            <p:strVal val="#ppt_w"/>
                                          </p:val>
                                        </p:tav>
                                      </p:tavLst>
                                    </p:anim>
                                    <p:anim calcmode="lin" valueType="num">
                                      <p:cBhvr>
                                        <p:cTn id="8" dur="2000" fill="hold"/>
                                        <p:tgtEl>
                                          <p:spTgt spid="148483"/>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10" presetClass="entr" presetSubtype="0" fill="hold" grpId="0" nodeType="afterEffect">
                                  <p:stCondLst>
                                    <p:cond delay="0"/>
                                  </p:stCondLst>
                                  <p:iterate type="wd">
                                    <p:tmPct val="10000"/>
                                  </p:iterate>
                                  <p:childTnLst>
                                    <p:set>
                                      <p:cBhvr>
                                        <p:cTn id="11" dur="1" fill="hold">
                                          <p:stCondLst>
                                            <p:cond delay="0"/>
                                          </p:stCondLst>
                                        </p:cTn>
                                        <p:tgtEl>
                                          <p:spTgt spid="148484"/>
                                        </p:tgtEl>
                                        <p:attrNameLst>
                                          <p:attrName>style.visibility</p:attrName>
                                        </p:attrNameLst>
                                      </p:cBhvr>
                                      <p:to>
                                        <p:strVal val="visible"/>
                                      </p:to>
                                    </p:set>
                                    <p:animEffect transition="in" filter="fade">
                                      <p:cBhvr>
                                        <p:cTn id="12" dur="2000"/>
                                        <p:tgtEl>
                                          <p:spTgt spid="148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4"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7" name="Picture 3" descr="family"/>
          <p:cNvPicPr>
            <a:picLocks noChangeAspect="1" noChangeArrowheads="1"/>
          </p:cNvPicPr>
          <p:nvPr/>
        </p:nvPicPr>
        <p:blipFill>
          <a:blip r:embed="rId2">
            <a:lum contrast="12000"/>
          </a:blip>
          <a:srcRect/>
          <a:stretch>
            <a:fillRect/>
          </a:stretch>
        </p:blipFill>
        <p:spPr bwMode="auto">
          <a:xfrm>
            <a:off x="0" y="0"/>
            <a:ext cx="9144000" cy="4797425"/>
          </a:xfrm>
          <a:prstGeom prst="rect">
            <a:avLst/>
          </a:prstGeom>
          <a:noFill/>
        </p:spPr>
      </p:pic>
      <p:sp>
        <p:nvSpPr>
          <p:cNvPr id="149508" name="Text Box 4"/>
          <p:cNvSpPr txBox="1">
            <a:spLocks noChangeArrowheads="1"/>
          </p:cNvSpPr>
          <p:nvPr/>
        </p:nvSpPr>
        <p:spPr bwMode="auto">
          <a:xfrm>
            <a:off x="1116013" y="5157788"/>
            <a:ext cx="7200900" cy="895350"/>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00"/>
                </a:solidFill>
                <a:latin typeface="Verdana" pitchFamily="34" charset="0"/>
                <a:cs typeface="Arial" charset="0"/>
              </a:rPr>
              <a:t>La pareja Obama con sus hijas,                                                Malia Ann (de 10 años) y Natasha (7 años).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9507"/>
                                        </p:tgtEl>
                                        <p:attrNameLst>
                                          <p:attrName>style.visibility</p:attrName>
                                        </p:attrNameLst>
                                      </p:cBhvr>
                                      <p:to>
                                        <p:strVal val="visible"/>
                                      </p:to>
                                    </p:set>
                                    <p:animEffect transition="in" filter="fade">
                                      <p:cBhvr>
                                        <p:cTn id="7" dur="2000"/>
                                        <p:tgtEl>
                                          <p:spTgt spid="149507"/>
                                        </p:tgtEl>
                                      </p:cBhvr>
                                    </p:animEffect>
                                  </p:childTnLst>
                                </p:cTn>
                              </p:par>
                            </p:childTnLst>
                          </p:cTn>
                        </p:par>
                        <p:par>
                          <p:cTn id="8" fill="hold">
                            <p:stCondLst>
                              <p:cond delay="2000"/>
                            </p:stCondLst>
                            <p:childTnLst>
                              <p:par>
                                <p:cTn id="9" presetID="10" presetClass="entr" presetSubtype="0" fill="hold" grpId="0" nodeType="afterEffect">
                                  <p:stCondLst>
                                    <p:cond delay="1000"/>
                                  </p:stCondLst>
                                  <p:childTnLst>
                                    <p:set>
                                      <p:cBhvr>
                                        <p:cTn id="10" dur="1" fill="hold">
                                          <p:stCondLst>
                                            <p:cond delay="0"/>
                                          </p:stCondLst>
                                        </p:cTn>
                                        <p:tgtEl>
                                          <p:spTgt spid="149508"/>
                                        </p:tgtEl>
                                        <p:attrNameLst>
                                          <p:attrName>style.visibility</p:attrName>
                                        </p:attrNameLst>
                                      </p:cBhvr>
                                      <p:to>
                                        <p:strVal val="visible"/>
                                      </p:to>
                                    </p:set>
                                    <p:animEffect transition="in" filter="fade">
                                      <p:cBhvr>
                                        <p:cTn id="11" dur="2000"/>
                                        <p:tgtEl>
                                          <p:spTgt spid="149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8"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2" name="Picture 4" descr="z3"/>
          <p:cNvPicPr>
            <a:picLocks noChangeAspect="1" noChangeArrowheads="1"/>
          </p:cNvPicPr>
          <p:nvPr/>
        </p:nvPicPr>
        <p:blipFill>
          <a:blip r:embed="rId2">
            <a:lum bright="6000" contrast="30000"/>
          </a:blip>
          <a:srcRect/>
          <a:stretch>
            <a:fillRect/>
          </a:stretch>
        </p:blipFill>
        <p:spPr bwMode="auto">
          <a:xfrm>
            <a:off x="0" y="0"/>
            <a:ext cx="9144000" cy="4176713"/>
          </a:xfrm>
          <a:prstGeom prst="rect">
            <a:avLst/>
          </a:prstGeom>
          <a:noFill/>
        </p:spPr>
      </p:pic>
      <p:sp>
        <p:nvSpPr>
          <p:cNvPr id="150533" name="Text Box 5"/>
          <p:cNvSpPr txBox="1">
            <a:spLocks noChangeArrowheads="1"/>
          </p:cNvSpPr>
          <p:nvPr/>
        </p:nvSpPr>
        <p:spPr bwMode="auto">
          <a:xfrm>
            <a:off x="1908175" y="4508500"/>
            <a:ext cx="6264275" cy="493713"/>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Maya Soetoro es profesora de História, </a:t>
            </a:r>
          </a:p>
        </p:txBody>
      </p:sp>
      <p:sp>
        <p:nvSpPr>
          <p:cNvPr id="150534" name="Text Box 6"/>
          <p:cNvSpPr txBox="1">
            <a:spLocks noChangeArrowheads="1"/>
          </p:cNvSpPr>
          <p:nvPr/>
        </p:nvSpPr>
        <p:spPr bwMode="auto">
          <a:xfrm>
            <a:off x="1979613" y="4941888"/>
            <a:ext cx="6192837" cy="895350"/>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casada con Konrad Ng, canadiense de ascendencia china, </a:t>
            </a:r>
            <a:r>
              <a:rPr lang="pt-BR" sz="2400" i="1">
                <a:solidFill>
                  <a:srgbClr val="FFFF00"/>
                </a:solidFill>
                <a:latin typeface="Verdana" pitchFamily="34" charset="0"/>
              </a:rPr>
              <a:t>y madre de</a:t>
            </a:r>
            <a:r>
              <a:rPr lang="pt-BR" sz="2400" i="1">
                <a:solidFill>
                  <a:srgbClr val="FFFF00"/>
                </a:solidFill>
                <a:latin typeface="Verdana" pitchFamily="34" charset="0"/>
                <a:cs typeface="Arial" charset="0"/>
              </a:rPr>
              <a:t> </a:t>
            </a:r>
            <a:r>
              <a:rPr lang="pt-BR" sz="2400" i="1">
                <a:solidFill>
                  <a:srgbClr val="FFFF00"/>
                </a:solidFill>
                <a:latin typeface="Verdana" pitchFamily="34" charset="0"/>
              </a:rPr>
              <a:t>la</a:t>
            </a:r>
            <a:r>
              <a:rPr lang="pt-BR" sz="2400">
                <a:solidFill>
                  <a:srgbClr val="FFFF00"/>
                </a:solidFill>
                <a:latin typeface="Verdana" pitchFamily="34" charset="0"/>
              </a:rPr>
              <a:t> </a:t>
            </a:r>
          </a:p>
        </p:txBody>
      </p:sp>
      <p:sp>
        <p:nvSpPr>
          <p:cNvPr id="150535" name="Text Box 7"/>
          <p:cNvSpPr txBox="1">
            <a:spLocks noChangeArrowheads="1"/>
          </p:cNvSpPr>
          <p:nvPr/>
        </p:nvSpPr>
        <p:spPr bwMode="auto">
          <a:xfrm>
            <a:off x="1584325" y="5876925"/>
            <a:ext cx="7308850" cy="493713"/>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00"/>
                </a:solidFill>
                <a:latin typeface="Verdana" pitchFamily="34" charset="0"/>
                <a:cs typeface="Arial" charset="0"/>
              </a:rPr>
              <a:t>pequeña Suhaila, de cuatro años de edad.   </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0532"/>
                                        </p:tgtEl>
                                        <p:attrNameLst>
                                          <p:attrName>style.visibility</p:attrName>
                                        </p:attrNameLst>
                                      </p:cBhvr>
                                      <p:to>
                                        <p:strVal val="visible"/>
                                      </p:to>
                                    </p:set>
                                    <p:animEffect transition="in" filter="fade">
                                      <p:cBhvr>
                                        <p:cTn id="7" dur="2000"/>
                                        <p:tgtEl>
                                          <p:spTgt spid="150532"/>
                                        </p:tgtEl>
                                      </p:cBhvr>
                                    </p:animEffect>
                                  </p:childTnLst>
                                </p:cTn>
                              </p:par>
                            </p:childTnLst>
                          </p:cTn>
                        </p:par>
                        <p:par>
                          <p:cTn id="8" fill="hold">
                            <p:stCondLst>
                              <p:cond delay="2000"/>
                            </p:stCondLst>
                            <p:childTnLst>
                              <p:par>
                                <p:cTn id="9" presetID="10" presetClass="entr" presetSubtype="0" fill="hold" grpId="0" nodeType="afterEffect">
                                  <p:stCondLst>
                                    <p:cond delay="1000"/>
                                  </p:stCondLst>
                                  <p:childTnLst>
                                    <p:set>
                                      <p:cBhvr>
                                        <p:cTn id="10" dur="1" fill="hold">
                                          <p:stCondLst>
                                            <p:cond delay="0"/>
                                          </p:stCondLst>
                                        </p:cTn>
                                        <p:tgtEl>
                                          <p:spTgt spid="150533"/>
                                        </p:tgtEl>
                                        <p:attrNameLst>
                                          <p:attrName>style.visibility</p:attrName>
                                        </p:attrNameLst>
                                      </p:cBhvr>
                                      <p:to>
                                        <p:strVal val="visible"/>
                                      </p:to>
                                    </p:set>
                                    <p:animEffect transition="in" filter="fade">
                                      <p:cBhvr>
                                        <p:cTn id="11" dur="2000"/>
                                        <p:tgtEl>
                                          <p:spTgt spid="150533"/>
                                        </p:tgtEl>
                                      </p:cBhvr>
                                    </p:animEffect>
                                  </p:childTnLst>
                                </p:cTn>
                              </p:par>
                            </p:childTnLst>
                          </p:cTn>
                        </p:par>
                        <p:par>
                          <p:cTn id="12" fill="hold">
                            <p:stCondLst>
                              <p:cond delay="5000"/>
                            </p:stCondLst>
                            <p:childTnLst>
                              <p:par>
                                <p:cTn id="13" presetID="10" presetClass="entr" presetSubtype="0" fill="hold" grpId="0" nodeType="afterEffect">
                                  <p:stCondLst>
                                    <p:cond delay="500"/>
                                  </p:stCondLst>
                                  <p:childTnLst>
                                    <p:set>
                                      <p:cBhvr>
                                        <p:cTn id="14" dur="1" fill="hold">
                                          <p:stCondLst>
                                            <p:cond delay="0"/>
                                          </p:stCondLst>
                                        </p:cTn>
                                        <p:tgtEl>
                                          <p:spTgt spid="150534"/>
                                        </p:tgtEl>
                                        <p:attrNameLst>
                                          <p:attrName>style.visibility</p:attrName>
                                        </p:attrNameLst>
                                      </p:cBhvr>
                                      <p:to>
                                        <p:strVal val="visible"/>
                                      </p:to>
                                    </p:set>
                                    <p:animEffect transition="in" filter="fade">
                                      <p:cBhvr>
                                        <p:cTn id="15" dur="2000"/>
                                        <p:tgtEl>
                                          <p:spTgt spid="150534"/>
                                        </p:tgtEl>
                                      </p:cBhvr>
                                    </p:animEffect>
                                  </p:childTnLst>
                                </p:cTn>
                              </p:par>
                            </p:childTnLst>
                          </p:cTn>
                        </p:par>
                        <p:par>
                          <p:cTn id="16" fill="hold">
                            <p:stCondLst>
                              <p:cond delay="7500"/>
                            </p:stCondLst>
                            <p:childTnLst>
                              <p:par>
                                <p:cTn id="17" presetID="10" presetClass="entr" presetSubtype="0" fill="hold" grpId="0" nodeType="afterEffect">
                                  <p:stCondLst>
                                    <p:cond delay="500"/>
                                  </p:stCondLst>
                                  <p:childTnLst>
                                    <p:set>
                                      <p:cBhvr>
                                        <p:cTn id="18" dur="1" fill="hold">
                                          <p:stCondLst>
                                            <p:cond delay="0"/>
                                          </p:stCondLst>
                                        </p:cTn>
                                        <p:tgtEl>
                                          <p:spTgt spid="150535"/>
                                        </p:tgtEl>
                                        <p:attrNameLst>
                                          <p:attrName>style.visibility</p:attrName>
                                        </p:attrNameLst>
                                      </p:cBhvr>
                                      <p:to>
                                        <p:strVal val="visible"/>
                                      </p:to>
                                    </p:set>
                                    <p:animEffect transition="in" filter="fade">
                                      <p:cBhvr>
                                        <p:cTn id="19" dur="2000"/>
                                        <p:tgtEl>
                                          <p:spTgt spid="150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3" grpId="0"/>
      <p:bldP spid="150534" grpId="0"/>
      <p:bldP spid="150535"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04131" name="Picture 3" descr="z love"/>
          <p:cNvPicPr>
            <a:picLocks noChangeAspect="1" noChangeArrowheads="1"/>
          </p:cNvPicPr>
          <p:nvPr/>
        </p:nvPicPr>
        <p:blipFill>
          <a:blip r:embed="rId2">
            <a:lum contrast="6000"/>
          </a:blip>
          <a:srcRect t="6580"/>
          <a:stretch>
            <a:fillRect/>
          </a:stretch>
        </p:blipFill>
        <p:spPr bwMode="auto">
          <a:xfrm>
            <a:off x="0" y="0"/>
            <a:ext cx="4572000" cy="6858000"/>
          </a:xfrm>
          <a:prstGeom prst="rect">
            <a:avLst/>
          </a:prstGeom>
          <a:noFill/>
        </p:spPr>
      </p:pic>
      <p:sp>
        <p:nvSpPr>
          <p:cNvPr id="304132" name="Text Box 4"/>
          <p:cNvSpPr txBox="1">
            <a:spLocks noChangeArrowheads="1"/>
          </p:cNvSpPr>
          <p:nvPr/>
        </p:nvSpPr>
        <p:spPr bwMode="auto">
          <a:xfrm>
            <a:off x="5148263" y="620713"/>
            <a:ext cx="3714750" cy="2020887"/>
          </a:xfrm>
          <a:prstGeom prst="rect">
            <a:avLst/>
          </a:prstGeom>
          <a:noFill/>
          <a:ln w="9525">
            <a:noFill/>
            <a:miter lim="800000"/>
            <a:headEnd/>
            <a:tailEnd/>
          </a:ln>
          <a:effectLst/>
        </p:spPr>
        <p:txBody>
          <a:bodyPr>
            <a:spAutoFit/>
          </a:bodyPr>
          <a:lstStyle/>
          <a:p>
            <a:pPr algn="ctr">
              <a:lnSpc>
                <a:spcPct val="110000"/>
              </a:lnSpc>
              <a:spcBef>
                <a:spcPct val="15000"/>
              </a:spcBef>
            </a:pPr>
            <a:r>
              <a:rPr lang="pt-BR" sz="2300" i="1">
                <a:solidFill>
                  <a:srgbClr val="FFFF29"/>
                </a:solidFill>
                <a:latin typeface="Verdana" pitchFamily="34" charset="0"/>
                <a:cs typeface="Arial" charset="0"/>
              </a:rPr>
              <a:t>Ls amigos y familiares mas cercanos recuerdan la afinidad que unía  a la madre y al hijo</a:t>
            </a:r>
          </a:p>
        </p:txBody>
      </p:sp>
      <p:sp>
        <p:nvSpPr>
          <p:cNvPr id="304134" name="Text Box 6"/>
          <p:cNvSpPr txBox="1">
            <a:spLocks noChangeArrowheads="1"/>
          </p:cNvSpPr>
          <p:nvPr/>
        </p:nvSpPr>
        <p:spPr bwMode="auto">
          <a:xfrm>
            <a:off x="5075238" y="3486150"/>
            <a:ext cx="3643312" cy="1296988"/>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los sueños de la madre,  y los sueños del hijo.</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4131"/>
                                        </p:tgtEl>
                                        <p:attrNameLst>
                                          <p:attrName>style.visibility</p:attrName>
                                        </p:attrNameLst>
                                      </p:cBhvr>
                                      <p:to>
                                        <p:strVal val="visible"/>
                                      </p:to>
                                    </p:set>
                                    <p:animEffect transition="in" filter="fade">
                                      <p:cBhvr>
                                        <p:cTn id="7" dur="3000"/>
                                        <p:tgtEl>
                                          <p:spTgt spid="304131"/>
                                        </p:tgtEl>
                                      </p:cBhvr>
                                    </p:animEffect>
                                  </p:childTnLst>
                                </p:cTn>
                              </p:par>
                            </p:childTnLst>
                          </p:cTn>
                        </p:par>
                        <p:par>
                          <p:cTn id="8" fill="hold">
                            <p:stCondLst>
                              <p:cond delay="3000"/>
                            </p:stCondLst>
                            <p:childTnLst>
                              <p:par>
                                <p:cTn id="9" presetID="10" presetClass="entr" presetSubtype="0" fill="hold" grpId="0" nodeType="afterEffect">
                                  <p:stCondLst>
                                    <p:cond delay="1000"/>
                                  </p:stCondLst>
                                  <p:childTnLst>
                                    <p:set>
                                      <p:cBhvr>
                                        <p:cTn id="10" dur="1" fill="hold">
                                          <p:stCondLst>
                                            <p:cond delay="0"/>
                                          </p:stCondLst>
                                        </p:cTn>
                                        <p:tgtEl>
                                          <p:spTgt spid="304132"/>
                                        </p:tgtEl>
                                        <p:attrNameLst>
                                          <p:attrName>style.visibility</p:attrName>
                                        </p:attrNameLst>
                                      </p:cBhvr>
                                      <p:to>
                                        <p:strVal val="visible"/>
                                      </p:to>
                                    </p:set>
                                    <p:animEffect transition="in" filter="fade">
                                      <p:cBhvr>
                                        <p:cTn id="11" dur="2000"/>
                                        <p:tgtEl>
                                          <p:spTgt spid="304132"/>
                                        </p:tgtEl>
                                      </p:cBhvr>
                                    </p:animEffect>
                                  </p:childTnLst>
                                </p:cTn>
                              </p:par>
                            </p:childTnLst>
                          </p:cTn>
                        </p:par>
                        <p:par>
                          <p:cTn id="12" fill="hold">
                            <p:stCondLst>
                              <p:cond delay="6000"/>
                            </p:stCondLst>
                            <p:childTnLst>
                              <p:par>
                                <p:cTn id="13" presetID="10" presetClass="entr" presetSubtype="0" fill="hold" grpId="0" nodeType="afterEffect">
                                  <p:stCondLst>
                                    <p:cond delay="0"/>
                                  </p:stCondLst>
                                  <p:childTnLst>
                                    <p:set>
                                      <p:cBhvr>
                                        <p:cTn id="14" dur="1" fill="hold">
                                          <p:stCondLst>
                                            <p:cond delay="0"/>
                                          </p:stCondLst>
                                        </p:cTn>
                                        <p:tgtEl>
                                          <p:spTgt spid="304134"/>
                                        </p:tgtEl>
                                        <p:attrNameLst>
                                          <p:attrName>style.visibility</p:attrName>
                                        </p:attrNameLst>
                                      </p:cBhvr>
                                      <p:to>
                                        <p:strVal val="visible"/>
                                      </p:to>
                                    </p:set>
                                    <p:animEffect transition="in" filter="fade">
                                      <p:cBhvr>
                                        <p:cTn id="15" dur="2000"/>
                                        <p:tgtEl>
                                          <p:spTgt spid="304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2" grpId="0"/>
      <p:bldP spid="304134"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07203" name="Picture 3" descr="z love"/>
          <p:cNvPicPr>
            <a:picLocks noChangeAspect="1" noChangeArrowheads="1"/>
          </p:cNvPicPr>
          <p:nvPr/>
        </p:nvPicPr>
        <p:blipFill>
          <a:blip r:embed="rId2">
            <a:lum contrast="6000"/>
          </a:blip>
          <a:srcRect t="6580"/>
          <a:stretch>
            <a:fillRect/>
          </a:stretch>
        </p:blipFill>
        <p:spPr bwMode="auto">
          <a:xfrm>
            <a:off x="0" y="0"/>
            <a:ext cx="4643438" cy="6858000"/>
          </a:xfrm>
          <a:prstGeom prst="rect">
            <a:avLst/>
          </a:prstGeom>
          <a:noFill/>
        </p:spPr>
      </p:pic>
      <p:sp>
        <p:nvSpPr>
          <p:cNvPr id="307204" name="Text Box 4"/>
          <p:cNvSpPr txBox="1">
            <a:spLocks noChangeArrowheads="1"/>
          </p:cNvSpPr>
          <p:nvPr/>
        </p:nvSpPr>
        <p:spPr bwMode="auto">
          <a:xfrm>
            <a:off x="4932363" y="404813"/>
            <a:ext cx="3887787" cy="895350"/>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El sueño de                      un mundo mejor</a:t>
            </a:r>
          </a:p>
        </p:txBody>
      </p:sp>
      <p:sp>
        <p:nvSpPr>
          <p:cNvPr id="307205" name="Text Box 5"/>
          <p:cNvSpPr txBox="1">
            <a:spLocks noChangeArrowheads="1"/>
          </p:cNvSpPr>
          <p:nvPr/>
        </p:nvSpPr>
        <p:spPr bwMode="auto">
          <a:xfrm>
            <a:off x="5219700" y="1700213"/>
            <a:ext cx="3529013" cy="895350"/>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más justo,    fraterno, solidário.</a:t>
            </a:r>
          </a:p>
        </p:txBody>
      </p:sp>
      <p:sp>
        <p:nvSpPr>
          <p:cNvPr id="307206" name="Text Box 6"/>
          <p:cNvSpPr txBox="1">
            <a:spLocks noChangeArrowheads="1"/>
          </p:cNvSpPr>
          <p:nvPr/>
        </p:nvSpPr>
        <p:spPr bwMode="auto">
          <a:xfrm>
            <a:off x="5435600" y="3068638"/>
            <a:ext cx="3168650" cy="1296987"/>
          </a:xfrm>
          <a:prstGeom prst="rect">
            <a:avLst/>
          </a:prstGeom>
          <a:noFill/>
          <a:ln w="9525">
            <a:noFill/>
            <a:miter lim="800000"/>
            <a:headEnd/>
            <a:tailEnd/>
          </a:ln>
          <a:effectLst/>
        </p:spPr>
        <p:txBody>
          <a:bodyPr>
            <a:spAutoFit/>
          </a:bodyPr>
          <a:lstStyle/>
          <a:p>
            <a:pPr algn="ctr">
              <a:lnSpc>
                <a:spcPct val="110000"/>
              </a:lnSpc>
              <a:spcBef>
                <a:spcPct val="15000"/>
              </a:spcBef>
            </a:pPr>
            <a:r>
              <a:rPr lang="pt-BR" sz="2400" i="1">
                <a:solidFill>
                  <a:srgbClr val="FFFF29"/>
                </a:solidFill>
                <a:latin typeface="Verdana" pitchFamily="34" charset="0"/>
                <a:cs typeface="Arial" charset="0"/>
              </a:rPr>
              <a:t>Que seria de                  nosotros si no soñásemos?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7204"/>
                                        </p:tgtEl>
                                        <p:attrNameLst>
                                          <p:attrName>style.visibility</p:attrName>
                                        </p:attrNameLst>
                                      </p:cBhvr>
                                      <p:to>
                                        <p:strVal val="visible"/>
                                      </p:to>
                                    </p:set>
                                    <p:animEffect transition="in" filter="fade">
                                      <p:cBhvr>
                                        <p:cTn id="7" dur="2000"/>
                                        <p:tgtEl>
                                          <p:spTgt spid="30720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07205"/>
                                        </p:tgtEl>
                                        <p:attrNameLst>
                                          <p:attrName>style.visibility</p:attrName>
                                        </p:attrNameLst>
                                      </p:cBhvr>
                                      <p:to>
                                        <p:strVal val="visible"/>
                                      </p:to>
                                    </p:set>
                                    <p:animEffect transition="in" filter="fade">
                                      <p:cBhvr>
                                        <p:cTn id="11" dur="2000"/>
                                        <p:tgtEl>
                                          <p:spTgt spid="307205"/>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307206"/>
                                        </p:tgtEl>
                                        <p:attrNameLst>
                                          <p:attrName>style.visibility</p:attrName>
                                        </p:attrNameLst>
                                      </p:cBhvr>
                                      <p:to>
                                        <p:strVal val="visible"/>
                                      </p:to>
                                    </p:set>
                                    <p:animEffect transition="in" filter="fade">
                                      <p:cBhvr>
                                        <p:cTn id="15" dur="2000"/>
                                        <p:tgtEl>
                                          <p:spTgt spid="307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04" grpId="0"/>
      <p:bldP spid="307205" grpId="0"/>
      <p:bldP spid="307206"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0"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09252" name="Picture 4" descr="z 88"/>
          <p:cNvPicPr>
            <a:picLocks noChangeAspect="1" noChangeArrowheads="1"/>
          </p:cNvPicPr>
          <p:nvPr/>
        </p:nvPicPr>
        <p:blipFill>
          <a:blip r:embed="rId2">
            <a:lum bright="6000" contrast="12000"/>
          </a:blip>
          <a:srcRect/>
          <a:stretch>
            <a:fillRect/>
          </a:stretch>
        </p:blipFill>
        <p:spPr bwMode="auto">
          <a:xfrm>
            <a:off x="0" y="0"/>
            <a:ext cx="4643438" cy="6858000"/>
          </a:xfrm>
          <a:prstGeom prst="rect">
            <a:avLst/>
          </a:prstGeom>
          <a:noFill/>
        </p:spPr>
      </p:pic>
      <p:pic>
        <p:nvPicPr>
          <p:cNvPr id="309253" name="Picture 5" descr="z 89"/>
          <p:cNvPicPr>
            <a:picLocks noChangeAspect="1" noChangeArrowheads="1"/>
          </p:cNvPicPr>
          <p:nvPr/>
        </p:nvPicPr>
        <p:blipFill>
          <a:blip r:embed="rId3">
            <a:lum contrast="6000"/>
          </a:blip>
          <a:srcRect/>
          <a:stretch>
            <a:fillRect/>
          </a:stretch>
        </p:blipFill>
        <p:spPr bwMode="auto">
          <a:xfrm>
            <a:off x="4572000" y="0"/>
            <a:ext cx="4572000" cy="6858000"/>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9252"/>
                                        </p:tgtEl>
                                        <p:attrNameLst>
                                          <p:attrName>style.visibility</p:attrName>
                                        </p:attrNameLst>
                                      </p:cBhvr>
                                      <p:to>
                                        <p:strVal val="visible"/>
                                      </p:to>
                                    </p:set>
                                    <p:animEffect transition="in" filter="fade">
                                      <p:cBhvr>
                                        <p:cTn id="7" dur="2000"/>
                                        <p:tgtEl>
                                          <p:spTgt spid="30925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309253"/>
                                        </p:tgtEl>
                                        <p:attrNameLst>
                                          <p:attrName>style.visibility</p:attrName>
                                        </p:attrNameLst>
                                      </p:cBhvr>
                                      <p:to>
                                        <p:strVal val="visible"/>
                                      </p:to>
                                    </p:set>
                                    <p:animEffect transition="in" filter="fade">
                                      <p:cBhvr>
                                        <p:cTn id="11" dur="2000"/>
                                        <p:tgtEl>
                                          <p:spTgt spid="309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6" name="Text Box 2"/>
          <p:cNvSpPr txBox="1">
            <a:spLocks noChangeArrowheads="1"/>
          </p:cNvSpPr>
          <p:nvPr/>
        </p:nvSpPr>
        <p:spPr bwMode="auto">
          <a:xfrm>
            <a:off x="1042988" y="549275"/>
            <a:ext cx="4608512" cy="366713"/>
          </a:xfrm>
          <a:prstGeom prst="rect">
            <a:avLst/>
          </a:prstGeom>
          <a:noFill/>
          <a:ln w="9525">
            <a:noFill/>
            <a:miter lim="800000"/>
            <a:headEnd/>
            <a:tailEnd/>
          </a:ln>
          <a:effectLst/>
        </p:spPr>
        <p:txBody>
          <a:bodyPr>
            <a:spAutoFit/>
          </a:bodyPr>
          <a:lstStyle/>
          <a:p>
            <a:pPr algn="l">
              <a:spcBef>
                <a:spcPct val="50000"/>
              </a:spcBef>
            </a:pPr>
            <a:endParaRPr lang="es-ES"/>
          </a:p>
        </p:txBody>
      </p:sp>
      <p:pic>
        <p:nvPicPr>
          <p:cNvPr id="308227" name="Picture 3" descr="z love"/>
          <p:cNvPicPr>
            <a:picLocks noChangeAspect="1" noChangeArrowheads="1"/>
          </p:cNvPicPr>
          <p:nvPr/>
        </p:nvPicPr>
        <p:blipFill>
          <a:blip r:embed="rId2">
            <a:lum contrast="6000"/>
          </a:blip>
          <a:srcRect t="6580"/>
          <a:stretch>
            <a:fillRect/>
          </a:stretch>
        </p:blipFill>
        <p:spPr bwMode="auto">
          <a:xfrm>
            <a:off x="0" y="0"/>
            <a:ext cx="4932363" cy="6858000"/>
          </a:xfrm>
          <a:prstGeom prst="rect">
            <a:avLst/>
          </a:prstGeom>
          <a:noFill/>
        </p:spPr>
      </p:pic>
      <p:pic>
        <p:nvPicPr>
          <p:cNvPr id="308233" name="Picture 9" descr="ANd9GcQNNEIYtifpc6-CN2rprx4Is-O35bktkZb-ehpC9moDhtIOz0zYqA"/>
          <p:cNvPicPr>
            <a:picLocks noChangeAspect="1" noChangeArrowheads="1"/>
          </p:cNvPicPr>
          <p:nvPr/>
        </p:nvPicPr>
        <p:blipFill>
          <a:blip r:embed="rId3"/>
          <a:srcRect/>
          <a:stretch>
            <a:fillRect/>
          </a:stretch>
        </p:blipFill>
        <p:spPr bwMode="auto">
          <a:xfrm>
            <a:off x="5003800" y="0"/>
            <a:ext cx="4140200" cy="6858000"/>
          </a:xfrm>
          <a:prstGeom prst="rect">
            <a:avLst/>
          </a:prstGeom>
          <a:noFill/>
        </p:spPr>
      </p:pic>
    </p:spTree>
  </p:cSld>
  <p:clrMapOvr>
    <a:masterClrMapping/>
  </p:clrMapOvr>
  <p:transition spd="slow">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 MADRE DE OBAMA">
  <a:themeElements>
    <a:clrScheme name="Obam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ba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pt-BR"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pt-BR" sz="1800" b="0" i="0" u="none" strike="noStrike" cap="none" normalizeH="0" baseline="0" smtClean="0">
            <a:ln>
              <a:noFill/>
            </a:ln>
            <a:solidFill>
              <a:schemeClr val="tx1"/>
            </a:solidFill>
            <a:effectLst/>
            <a:latin typeface="Arial" charset="0"/>
          </a:defRPr>
        </a:defPPr>
      </a:lstStyle>
    </a:lnDef>
  </a:objectDefaults>
  <a:extraClrSchemeLst>
    <a:extraClrScheme>
      <a:clrScheme name="Obam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bam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bam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bam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bam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bam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bam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bam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bam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bam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bam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bam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MADRE DE OBAMA</Template>
  <TotalTime>3</TotalTime>
  <Words>3247</Words>
  <Application>Microsoft Office PowerPoint</Application>
  <PresentationFormat>Presentación en pantalla (4:3)</PresentationFormat>
  <Paragraphs>400</Paragraphs>
  <Slides>118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118</vt:i4>
      </vt:variant>
    </vt:vector>
  </HeadingPairs>
  <TitlesOfParts>
    <vt:vector size="123" baseType="lpstr">
      <vt:lpstr>Arial</vt:lpstr>
      <vt:lpstr>Verdana</vt:lpstr>
      <vt:lpstr>Times New Roman</vt:lpstr>
      <vt:lpstr>LA MADRE DE OBAMA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2014-01-30T13:59:14Z</dcterms:created>
  <dcterms:modified xsi:type="dcterms:W3CDTF">2014-01-30T14:02:49Z</dcterms:modified>
</cp:coreProperties>
</file>