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6" r:id="rId2"/>
  </p:sldMasterIdLst>
  <p:notesMasterIdLst>
    <p:notesMasterId r:id="rId29"/>
  </p:notesMasterIdLst>
  <p:sldIdLst>
    <p:sldId id="256" r:id="rId3"/>
    <p:sldId id="258" r:id="rId4"/>
    <p:sldId id="271" r:id="rId5"/>
    <p:sldId id="274" r:id="rId6"/>
    <p:sldId id="257" r:id="rId7"/>
    <p:sldId id="259" r:id="rId8"/>
    <p:sldId id="260" r:id="rId9"/>
    <p:sldId id="261" r:id="rId10"/>
    <p:sldId id="262" r:id="rId11"/>
    <p:sldId id="263" r:id="rId12"/>
    <p:sldId id="264" r:id="rId13"/>
    <p:sldId id="265" r:id="rId14"/>
    <p:sldId id="266" r:id="rId15"/>
    <p:sldId id="267" r:id="rId16"/>
    <p:sldId id="268" r:id="rId17"/>
    <p:sldId id="269" r:id="rId18"/>
    <p:sldId id="272" r:id="rId19"/>
    <p:sldId id="275" r:id="rId20"/>
    <p:sldId id="273"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GMIbnhjo+p37JswvpqFsSQ" hashData="JB6gkSZlEgo3EaNNVIn28RnPYE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1CC45561-50EE-40F8-8571-E0845D98BE96}" type="datetimeFigureOut">
              <a:rPr lang="es-ES"/>
              <a:pPr>
                <a:defRPr/>
              </a:pPr>
              <a:t>04/02/2014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942EEF90-D975-4208-9FC5-D2680E7F03C1}"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4" name="29 Marcador de fecha"/>
          <p:cNvSpPr>
            <a:spLocks noGrp="1"/>
          </p:cNvSpPr>
          <p:nvPr>
            <p:ph type="dt" sz="half" idx="10"/>
          </p:nvPr>
        </p:nvSpPr>
        <p:spPr/>
        <p:txBody>
          <a:bodyPr/>
          <a:lstStyle>
            <a:lvl1pPr>
              <a:defRPr/>
            </a:lvl1pPr>
          </a:lstStyle>
          <a:p>
            <a:pPr>
              <a:defRPr/>
            </a:pPr>
            <a:fld id="{0E250F02-F455-4CE1-A9C9-57D58A8C8A4E}" type="datetime1">
              <a:rPr lang="es-ES"/>
              <a:pPr>
                <a:defRPr/>
              </a:pPr>
              <a:t>04/02/2014</a:t>
            </a:fld>
            <a:endParaRPr lang="es-ES"/>
          </a:p>
        </p:txBody>
      </p:sp>
      <p:sp>
        <p:nvSpPr>
          <p:cNvPr id="5" name="18 Marcador de pie de página"/>
          <p:cNvSpPr>
            <a:spLocks noGrp="1"/>
          </p:cNvSpPr>
          <p:nvPr>
            <p:ph type="ftr" sz="quarter" idx="11"/>
          </p:nvPr>
        </p:nvSpPr>
        <p:spPr/>
        <p:txBody>
          <a:bodyPr/>
          <a:lstStyle>
            <a:lvl1pPr>
              <a:defRPr/>
            </a:lvl1pPr>
          </a:lstStyle>
          <a:p>
            <a:pPr>
              <a:defRPr/>
            </a:pPr>
            <a:endParaRPr lang="es-ES"/>
          </a:p>
        </p:txBody>
      </p:sp>
      <p:sp>
        <p:nvSpPr>
          <p:cNvPr id="6" name="26 Marcador de número de diapositiva"/>
          <p:cNvSpPr>
            <a:spLocks noGrp="1"/>
          </p:cNvSpPr>
          <p:nvPr>
            <p:ph type="sldNum" sz="quarter" idx="12"/>
          </p:nvPr>
        </p:nvSpPr>
        <p:spPr/>
        <p:txBody>
          <a:bodyPr/>
          <a:lstStyle>
            <a:lvl1pPr>
              <a:defRPr/>
            </a:lvl1pPr>
          </a:lstStyle>
          <a:p>
            <a:pPr>
              <a:defRPr/>
            </a:pPr>
            <a:fld id="{5678168C-05D7-4467-8031-E8219DCAC30D}" type="slidenum">
              <a:rPr lang="es-ES"/>
              <a:pPr>
                <a:defRPr/>
              </a:pPr>
              <a:t>‹Nº›</a:t>
            </a:fld>
            <a:endParaRPr lang="es-ES"/>
          </a:p>
        </p:txBody>
      </p:sp>
    </p:spTree>
  </p:cSld>
  <p:clrMapOvr>
    <a:overrideClrMapping bg1="dk1" tx1="lt1" bg2="dk2" tx2="lt2" accent1="accent1" accent2="accent2" accent3="accent3" accent4="accent4" accent5="accent5" accent6="accent6" hlink="hlink" folHlink="folHlink"/>
  </p:clrMapOvr>
  <p:transition advClick="0"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2205C0CA-8BBF-4837-B1FF-48A85C9166FF}" type="datetime1">
              <a:rPr lang="es-ES"/>
              <a:pPr>
                <a:defRPr/>
              </a:pPr>
              <a:t>04/02/2014</a:t>
            </a:fld>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AC36B5F0-AA01-4C59-ACEA-2BCBF0C30AA8}" type="slidenum">
              <a:rPr lang="es-ES"/>
              <a:pPr>
                <a:defRPr/>
              </a:pPr>
              <a:t>‹Nº›</a:t>
            </a:fld>
            <a:endParaRPr lang="es-ES"/>
          </a:p>
        </p:txBody>
      </p:sp>
    </p:spTree>
  </p:cSld>
  <p:clrMapOvr>
    <a:masterClrMapping/>
  </p:clrMapOvr>
  <p:transition advClick="0"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452877ED-66F1-4500-A5ED-545A15FA9459}" type="datetime1">
              <a:rPr lang="es-ES"/>
              <a:pPr>
                <a:defRPr/>
              </a:pPr>
              <a:t>04/02/2014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1DBF43-1FEC-4505-BD4B-D8B9E97CDA97}" type="slidenum">
              <a:rPr lang="es-ES"/>
              <a:pPr>
                <a:defRPr/>
              </a:pPr>
              <a:t>‹Nº›</a:t>
            </a:fld>
            <a:endParaRPr lang="es-ES"/>
          </a:p>
        </p:txBody>
      </p:sp>
    </p:spTree>
  </p:cSld>
  <p:clrMapOvr>
    <a:overrideClrMapping bg1="dk1" tx1="lt1" bg2="dk2" tx2="lt2" accent1="accent1" accent2="accent2" accent3="accent3" accent4="accent4" accent5="accent5" accent6="accent6" hlink="hlink" folHlink="folHlink"/>
  </p:clrMapOvr>
  <p:transition advClick="0"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fld id="{A9634A9F-99B8-4DD0-B7B3-4B119596543E}" type="datetime1">
              <a:rPr lang="es-ES"/>
              <a:pPr>
                <a:defRPr/>
              </a:pPr>
              <a:t>04/02/2014</a:t>
            </a:fld>
            <a:endParaRPr lang="es-ES"/>
          </a:p>
        </p:txBody>
      </p:sp>
      <p:sp>
        <p:nvSpPr>
          <p:cNvPr id="6" name="21 Marcador de pie de página"/>
          <p:cNvSpPr>
            <a:spLocks noGrp="1"/>
          </p:cNvSpPr>
          <p:nvPr>
            <p:ph type="ftr" sz="quarter" idx="11"/>
          </p:nvPr>
        </p:nvSpPr>
        <p:spPr/>
        <p:txBody>
          <a:bodyPr/>
          <a:lstStyle>
            <a:lvl1pPr>
              <a:defRPr/>
            </a:lvl1pPr>
          </a:lstStyle>
          <a:p>
            <a:pPr>
              <a:defRPr/>
            </a:pP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23BE7872-5979-44DC-AEB6-29663A77BE5D}" type="slidenum">
              <a:rPr lang="es-ES"/>
              <a:pPr>
                <a:defRPr/>
              </a:pPr>
              <a:t>‹Nº›</a:t>
            </a:fld>
            <a:endParaRPr lang="es-ES"/>
          </a:p>
        </p:txBody>
      </p:sp>
    </p:spTree>
  </p:cSld>
  <p:clrMapOvr>
    <a:masterClrMapping/>
  </p:clrMapOvr>
  <p:transition advClick="0"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9 Marcador de fecha"/>
          <p:cNvSpPr>
            <a:spLocks noGrp="1"/>
          </p:cNvSpPr>
          <p:nvPr>
            <p:ph type="dt" sz="half" idx="10"/>
          </p:nvPr>
        </p:nvSpPr>
        <p:spPr/>
        <p:txBody>
          <a:bodyPr/>
          <a:lstStyle>
            <a:lvl1pPr>
              <a:defRPr/>
            </a:lvl1pPr>
          </a:lstStyle>
          <a:p>
            <a:pPr>
              <a:defRPr/>
            </a:pPr>
            <a:fld id="{059493DF-BFE7-4893-9D87-3B80AD19CBC0}" type="datetime1">
              <a:rPr lang="es-ES"/>
              <a:pPr>
                <a:defRPr/>
              </a:pPr>
              <a:t>04/02/2014</a:t>
            </a:fld>
            <a:endParaRPr lang="es-ES"/>
          </a:p>
        </p:txBody>
      </p:sp>
      <p:sp>
        <p:nvSpPr>
          <p:cNvPr id="8" name="21 Marcador de pie de página"/>
          <p:cNvSpPr>
            <a:spLocks noGrp="1"/>
          </p:cNvSpPr>
          <p:nvPr>
            <p:ph type="ftr" sz="quarter" idx="11"/>
          </p:nvPr>
        </p:nvSpPr>
        <p:spPr/>
        <p:txBody>
          <a:bodyPr/>
          <a:lstStyle>
            <a:lvl1pPr>
              <a:defRPr/>
            </a:lvl1pPr>
          </a:lstStyle>
          <a:p>
            <a:pPr>
              <a:defRPr/>
            </a:pPr>
            <a:endParaRPr lang="es-ES"/>
          </a:p>
        </p:txBody>
      </p:sp>
      <p:sp>
        <p:nvSpPr>
          <p:cNvPr id="9" name="17 Marcador de número de diapositiva"/>
          <p:cNvSpPr>
            <a:spLocks noGrp="1"/>
          </p:cNvSpPr>
          <p:nvPr>
            <p:ph type="sldNum" sz="quarter" idx="12"/>
          </p:nvPr>
        </p:nvSpPr>
        <p:spPr/>
        <p:txBody>
          <a:bodyPr/>
          <a:lstStyle>
            <a:lvl1pPr>
              <a:defRPr/>
            </a:lvl1pPr>
          </a:lstStyle>
          <a:p>
            <a:pPr>
              <a:defRPr/>
            </a:pPr>
            <a:fld id="{2259B334-8042-4E68-A412-CD573D5BC969}" type="slidenum">
              <a:rPr lang="es-ES"/>
              <a:pPr>
                <a:defRPr/>
              </a:pPr>
              <a:t>‹Nº›</a:t>
            </a:fld>
            <a:endParaRPr lang="es-ES"/>
          </a:p>
        </p:txBody>
      </p:sp>
    </p:spTree>
  </p:cSld>
  <p:clrMapOvr>
    <a:masterClrMapping/>
  </p:clrMapOvr>
  <p:transition advClick="0"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fld id="{3B5ECF86-1890-42FC-91DE-54D6ECB2E769}" type="datetime1">
              <a:rPr lang="es-ES"/>
              <a:pPr>
                <a:defRPr/>
              </a:pPr>
              <a:t>04/02/2014</a:t>
            </a:fld>
            <a:endParaRPr lang="es-ES"/>
          </a:p>
        </p:txBody>
      </p:sp>
      <p:sp>
        <p:nvSpPr>
          <p:cNvPr id="4" name="21 Marcador de pie de página"/>
          <p:cNvSpPr>
            <a:spLocks noGrp="1"/>
          </p:cNvSpPr>
          <p:nvPr>
            <p:ph type="ftr" sz="quarter" idx="11"/>
          </p:nvPr>
        </p:nvSpPr>
        <p:spPr/>
        <p:txBody>
          <a:bodyPr/>
          <a:lstStyle>
            <a:lvl1pPr>
              <a:defRPr/>
            </a:lvl1pPr>
          </a:lstStyle>
          <a:p>
            <a:pPr>
              <a:defRPr/>
            </a:pPr>
            <a:endParaRPr lang="es-ES"/>
          </a:p>
        </p:txBody>
      </p:sp>
      <p:sp>
        <p:nvSpPr>
          <p:cNvPr id="5" name="17 Marcador de número de diapositiva"/>
          <p:cNvSpPr>
            <a:spLocks noGrp="1"/>
          </p:cNvSpPr>
          <p:nvPr>
            <p:ph type="sldNum" sz="quarter" idx="12"/>
          </p:nvPr>
        </p:nvSpPr>
        <p:spPr/>
        <p:txBody>
          <a:bodyPr/>
          <a:lstStyle>
            <a:lvl1pPr>
              <a:defRPr/>
            </a:lvl1pPr>
          </a:lstStyle>
          <a:p>
            <a:pPr>
              <a:defRPr/>
            </a:pPr>
            <a:fld id="{C28DD9C5-69D1-496C-A667-820FAA45FDC5}" type="slidenum">
              <a:rPr lang="es-ES"/>
              <a:pPr>
                <a:defRPr/>
              </a:pPr>
              <a:t>‹Nº›</a:t>
            </a:fld>
            <a:endParaRPr lang="es-ES"/>
          </a:p>
        </p:txBody>
      </p:sp>
    </p:spTree>
  </p:cSld>
  <p:clrMapOvr>
    <a:masterClrMapping/>
  </p:clrMapOvr>
  <p:transition advClick="0"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fld id="{598CB07D-9772-442F-9A5C-D6A2C1ABF35A}" type="datetime1">
              <a:rPr lang="es-ES"/>
              <a:pPr>
                <a:defRPr/>
              </a:pPr>
              <a:t>04/02/2014</a:t>
            </a:fld>
            <a:endParaRPr lang="es-ES"/>
          </a:p>
        </p:txBody>
      </p:sp>
      <p:sp>
        <p:nvSpPr>
          <p:cNvPr id="3" name="21 Marcador de pie de página"/>
          <p:cNvSpPr>
            <a:spLocks noGrp="1"/>
          </p:cNvSpPr>
          <p:nvPr>
            <p:ph type="ftr" sz="quarter" idx="11"/>
          </p:nvPr>
        </p:nvSpPr>
        <p:spPr/>
        <p:txBody>
          <a:bodyPr/>
          <a:lstStyle>
            <a:lvl1pPr>
              <a:defRPr/>
            </a:lvl1pPr>
          </a:lstStyle>
          <a:p>
            <a:pPr>
              <a:defRPr/>
            </a:pPr>
            <a:endParaRPr lang="es-ES"/>
          </a:p>
        </p:txBody>
      </p:sp>
      <p:sp>
        <p:nvSpPr>
          <p:cNvPr id="4" name="17 Marcador de número de diapositiva"/>
          <p:cNvSpPr>
            <a:spLocks noGrp="1"/>
          </p:cNvSpPr>
          <p:nvPr>
            <p:ph type="sldNum" sz="quarter" idx="12"/>
          </p:nvPr>
        </p:nvSpPr>
        <p:spPr/>
        <p:txBody>
          <a:bodyPr/>
          <a:lstStyle>
            <a:lvl1pPr>
              <a:defRPr/>
            </a:lvl1pPr>
          </a:lstStyle>
          <a:p>
            <a:pPr>
              <a:defRPr/>
            </a:pPr>
            <a:fld id="{DB5AAF78-AB37-4FCB-A0E5-39787B6848DA}" type="slidenum">
              <a:rPr lang="es-ES"/>
              <a:pPr>
                <a:defRPr/>
              </a:pPr>
              <a:t>‹Nº›</a:t>
            </a:fld>
            <a:endParaRPr lang="es-ES"/>
          </a:p>
        </p:txBody>
      </p:sp>
    </p:spTree>
  </p:cSld>
  <p:clrMapOvr>
    <a:masterClrMapping/>
  </p:clrMapOvr>
  <p:transition advClick="0"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fld id="{208BBC74-CAB0-48E4-B0F8-E122480CEBC4}" type="datetime1">
              <a:rPr lang="es-ES"/>
              <a:pPr>
                <a:defRPr/>
              </a:pPr>
              <a:t>04/02/2014</a:t>
            </a:fld>
            <a:endParaRPr lang="es-ES"/>
          </a:p>
        </p:txBody>
      </p:sp>
      <p:sp>
        <p:nvSpPr>
          <p:cNvPr id="6" name="21 Marcador de pie de página"/>
          <p:cNvSpPr>
            <a:spLocks noGrp="1"/>
          </p:cNvSpPr>
          <p:nvPr>
            <p:ph type="ftr" sz="quarter" idx="11"/>
          </p:nvPr>
        </p:nvSpPr>
        <p:spPr/>
        <p:txBody>
          <a:bodyPr/>
          <a:lstStyle>
            <a:lvl1pPr>
              <a:defRPr/>
            </a:lvl1pPr>
          </a:lstStyle>
          <a:p>
            <a:pPr>
              <a:defRPr/>
            </a:pP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7367C6DC-1B0D-4869-A471-41A2DCB01DCE}" type="slidenum">
              <a:rPr lang="es-ES"/>
              <a:pPr>
                <a:defRPr/>
              </a:pPr>
              <a:t>‹Nº›</a:t>
            </a:fld>
            <a:endParaRPr lang="es-ES"/>
          </a:p>
        </p:txBody>
      </p:sp>
    </p:spTree>
  </p:cSld>
  <p:clrMapOvr>
    <a:masterClrMapping/>
  </p:clrMapOvr>
  <p:transition advClick="0"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Recortar y redondear rectángulo de esquina sencilla"/>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5 Triángulo rectángulo"/>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6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7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1 Título"/>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s-ES" smtClean="0"/>
              <a:t>Haga clic para modificar el estilo de título del patrón</a:t>
            </a:r>
            <a:endParaRPr lang="en-US"/>
          </a:p>
        </p:txBody>
      </p:sp>
      <p:sp>
        <p:nvSpPr>
          <p:cNvPr id="4" name="3 Marcador de texto"/>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9" name="4 Marcador de fecha"/>
          <p:cNvSpPr>
            <a:spLocks noGrp="1"/>
          </p:cNvSpPr>
          <p:nvPr>
            <p:ph type="dt" sz="half" idx="10"/>
          </p:nvPr>
        </p:nvSpPr>
        <p:spPr/>
        <p:txBody>
          <a:bodyPr/>
          <a:lstStyle>
            <a:lvl1pPr>
              <a:defRPr/>
            </a:lvl1pPr>
          </a:lstStyle>
          <a:p>
            <a:pPr>
              <a:defRPr/>
            </a:pPr>
            <a:fld id="{C8EA5F2D-486D-4930-A6F3-B4E3D93DAA5D}" type="datetime1">
              <a:rPr lang="es-ES"/>
              <a:pPr>
                <a:defRPr/>
              </a:pPr>
              <a:t>04/02/2014</a:t>
            </a:fld>
            <a:endParaRPr lang="es-ES"/>
          </a:p>
        </p:txBody>
      </p:sp>
      <p:sp>
        <p:nvSpPr>
          <p:cNvPr id="10" name="5 Marcador de pie de página"/>
          <p:cNvSpPr>
            <a:spLocks noGrp="1"/>
          </p:cNvSpPr>
          <p:nvPr>
            <p:ph type="ftr" sz="quarter" idx="11"/>
          </p:nvPr>
        </p:nvSpPr>
        <p:spPr/>
        <p:txBody>
          <a:bodyPr/>
          <a:lstStyle>
            <a:lvl1pPr>
              <a:defRPr/>
            </a:lvl1pPr>
          </a:lstStyle>
          <a:p>
            <a:pPr>
              <a:defRPr/>
            </a:pPr>
            <a:endParaRPr lang="es-ES"/>
          </a:p>
        </p:txBody>
      </p:sp>
      <p:sp>
        <p:nvSpPr>
          <p:cNvPr id="11" name="6 Marcador de número de diapositiva"/>
          <p:cNvSpPr>
            <a:spLocks noGrp="1"/>
          </p:cNvSpPr>
          <p:nvPr>
            <p:ph type="sldNum" sz="quarter" idx="12"/>
          </p:nvPr>
        </p:nvSpPr>
        <p:spPr>
          <a:xfrm>
            <a:off x="8077200" y="6356350"/>
            <a:ext cx="609600" cy="365125"/>
          </a:xfrm>
        </p:spPr>
        <p:txBody>
          <a:bodyPr/>
          <a:lstStyle>
            <a:lvl1pPr>
              <a:defRPr/>
            </a:lvl1pPr>
          </a:lstStyle>
          <a:p>
            <a:pPr>
              <a:defRPr/>
            </a:pPr>
            <a:fld id="{0D3AB535-93E6-474E-92F1-0CB09929820C}" type="slidenum">
              <a:rPr lang="es-ES"/>
              <a:pPr>
                <a:defRPr/>
              </a:pPr>
              <a:t>‹Nº›</a:t>
            </a:fld>
            <a:endParaRPr lang="es-ES"/>
          </a:p>
        </p:txBody>
      </p:sp>
    </p:spTree>
  </p:cSld>
  <p:clrMapOvr>
    <a:masterClrMapping/>
  </p:clrMapOvr>
  <p:transition advClick="0"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EAC49F1B-DCC5-481B-A872-DEEF5D42E879}" type="datetime1">
              <a:rPr lang="es-ES"/>
              <a:pPr>
                <a:defRPr/>
              </a:pPr>
              <a:t>04/02/2014</a:t>
            </a:fld>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8FA7F690-A126-4986-B1CD-4E0008ABDED0}" type="slidenum">
              <a:rPr lang="es-ES"/>
              <a:pPr>
                <a:defRPr/>
              </a:pPr>
              <a:t>‹Nº›</a:t>
            </a:fld>
            <a:endParaRPr lang="es-ES"/>
          </a:p>
        </p:txBody>
      </p:sp>
    </p:spTree>
  </p:cSld>
  <p:clrMapOvr>
    <a:masterClrMapping/>
  </p:clrMapOvr>
  <p:transition advClick="0"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B37CF06D-A7F4-4B0F-9E05-0D52CD3E26C5}" type="datetime1">
              <a:rPr lang="es-ES"/>
              <a:pPr>
                <a:defRPr/>
              </a:pPr>
              <a:t>04/02/2014</a:t>
            </a:fld>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8FDF2B34-1587-4AA4-A21A-21B50D1315CE}" type="slidenum">
              <a:rPr lang="es-ES"/>
              <a:pPr>
                <a:defRPr/>
              </a:pPr>
              <a:t>‹Nº›</a:t>
            </a:fld>
            <a:endParaRPr lang="es-ES"/>
          </a:p>
        </p:txBody>
      </p:sp>
    </p:spTree>
  </p:cSld>
  <p:clrMapOvr>
    <a:masterClrMapping/>
  </p:clrMapOvr>
  <p:transition advClick="0"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ED49F27-B5C5-48BD-A041-2F03FFFBABF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7 Forma libre"/>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28" name="8 Marcador de título"/>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s-ES" smtClean="0"/>
              <a:t>Haga clic para modificar el estilo de título del patrón</a:t>
            </a:r>
            <a:endParaRPr lang="en-US" smtClean="0"/>
          </a:p>
        </p:txBody>
      </p:sp>
      <p:sp>
        <p:nvSpPr>
          <p:cNvPr id="1029" name="29 Marcador de texto"/>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74AD7134-9777-4C4B-A8D7-63BC17CE6D41}" type="datetime1">
              <a:rPr lang="es-ES"/>
              <a:pPr>
                <a:defRPr/>
              </a:pPr>
              <a:t>04/02/2014</a:t>
            </a:fld>
            <a:endParaRPr lang="es-ES"/>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es-ES"/>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5A43087E-B848-4ABF-8541-B2C088C13CD2}" type="slidenum">
              <a:rPr lang="es-ES"/>
              <a:pPr>
                <a:defRPr/>
              </a:pPr>
              <a:t>‹Nº›</a:t>
            </a:fld>
            <a:endParaRPr lang="es-ES"/>
          </a:p>
        </p:txBody>
      </p:sp>
      <p:grpSp>
        <p:nvGrpSpPr>
          <p:cNvPr id="1033" name="1 Grupo"/>
          <p:cNvGrpSpPr>
            <a:grpSpLocks/>
          </p:cNvGrpSpPr>
          <p:nvPr/>
        </p:nvGrpSpPr>
        <p:grpSpPr bwMode="auto">
          <a:xfrm>
            <a:off x="-19050" y="203200"/>
            <a:ext cx="9180513" cy="647700"/>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3683" r:id="rId1"/>
    <p:sldLayoutId id="2147483675" r:id="rId2"/>
    <p:sldLayoutId id="2147483684" r:id="rId3"/>
    <p:sldLayoutId id="2147483676" r:id="rId4"/>
    <p:sldLayoutId id="2147483677" r:id="rId5"/>
    <p:sldLayoutId id="2147483678" r:id="rId6"/>
    <p:sldLayoutId id="2147483679" r:id="rId7"/>
    <p:sldLayoutId id="2147483680" r:id="rId8"/>
    <p:sldLayoutId id="2147483685" r:id="rId9"/>
    <p:sldLayoutId id="2147483681" r:id="rId10"/>
    <p:sldLayoutId id="2147483682" r:id="rId11"/>
  </p:sldLayoutIdLst>
  <p:transition advClick="0" advTm="12000"/>
  <p:hf hdr="0" ftr="0" dt="0"/>
  <p:txStyles>
    <p:titleStyle>
      <a:lvl1pPr algn="l" rtl="0" eaLnBrk="1" fontAlgn="base" hangingPunct="1">
        <a:spcBef>
          <a:spcPct val="0"/>
        </a:spcBef>
        <a:spcAft>
          <a:spcPct val="0"/>
        </a:spcAft>
        <a:defRPr sz="5000" kern="1200">
          <a:solidFill>
            <a:schemeClr val="tx2"/>
          </a:solidFill>
          <a:latin typeface="+mj-lt"/>
          <a:ea typeface="+mj-ea"/>
          <a:cs typeface="+mj-cs"/>
        </a:defRPr>
      </a:lvl1pPr>
      <a:lvl2pPr algn="l" rtl="0" eaLnBrk="1" fontAlgn="base" hangingPunct="1">
        <a:spcBef>
          <a:spcPct val="0"/>
        </a:spcBef>
        <a:spcAft>
          <a:spcPct val="0"/>
        </a:spcAft>
        <a:defRPr sz="5000">
          <a:solidFill>
            <a:schemeClr val="tx2"/>
          </a:solidFill>
          <a:latin typeface="Calibri" pitchFamily="34" charset="0"/>
        </a:defRPr>
      </a:lvl2pPr>
      <a:lvl3pPr algn="l" rtl="0" eaLnBrk="1" fontAlgn="base" hangingPunct="1">
        <a:spcBef>
          <a:spcPct val="0"/>
        </a:spcBef>
        <a:spcAft>
          <a:spcPct val="0"/>
        </a:spcAft>
        <a:defRPr sz="5000">
          <a:solidFill>
            <a:schemeClr val="tx2"/>
          </a:solidFill>
          <a:latin typeface="Calibri" pitchFamily="34" charset="0"/>
        </a:defRPr>
      </a:lvl3pPr>
      <a:lvl4pPr algn="l" rtl="0" eaLnBrk="1" fontAlgn="base" hangingPunct="1">
        <a:spcBef>
          <a:spcPct val="0"/>
        </a:spcBef>
        <a:spcAft>
          <a:spcPct val="0"/>
        </a:spcAft>
        <a:defRPr sz="5000">
          <a:solidFill>
            <a:schemeClr val="tx2"/>
          </a:solidFill>
          <a:latin typeface="Calibri" pitchFamily="34" charset="0"/>
        </a:defRPr>
      </a:lvl4pPr>
      <a:lvl5pPr algn="l" rtl="0" eaLnBrk="1" fontAlgn="base" hangingPunct="1">
        <a:spcBef>
          <a:spcPct val="0"/>
        </a:spcBef>
        <a:spcAft>
          <a:spcPct val="0"/>
        </a:spcAft>
        <a:defRPr sz="5000">
          <a:solidFill>
            <a:schemeClr val="tx2"/>
          </a:solidFill>
          <a:latin typeface="Calibri" pitchFamily="34" charset="0"/>
        </a:defRPr>
      </a:lvl5pPr>
      <a:lvl6pPr marL="457200" algn="l" rtl="0" eaLnBrk="1" fontAlgn="base" hangingPunct="1">
        <a:spcBef>
          <a:spcPct val="0"/>
        </a:spcBef>
        <a:spcAft>
          <a:spcPct val="0"/>
        </a:spcAft>
        <a:defRPr sz="5000">
          <a:solidFill>
            <a:schemeClr val="tx2"/>
          </a:solidFill>
          <a:latin typeface="Calibri" pitchFamily="34" charset="0"/>
        </a:defRPr>
      </a:lvl6pPr>
      <a:lvl7pPr marL="914400" algn="l" rtl="0" eaLnBrk="1" fontAlgn="base" hangingPunct="1">
        <a:spcBef>
          <a:spcPct val="0"/>
        </a:spcBef>
        <a:spcAft>
          <a:spcPct val="0"/>
        </a:spcAft>
        <a:defRPr sz="5000">
          <a:solidFill>
            <a:schemeClr val="tx2"/>
          </a:solidFill>
          <a:latin typeface="Calibri" pitchFamily="34" charset="0"/>
        </a:defRPr>
      </a:lvl7pPr>
      <a:lvl8pPr marL="1371600" algn="l" rtl="0" eaLnBrk="1" fontAlgn="base" hangingPunct="1">
        <a:spcBef>
          <a:spcPct val="0"/>
        </a:spcBef>
        <a:spcAft>
          <a:spcPct val="0"/>
        </a:spcAft>
        <a:defRPr sz="5000">
          <a:solidFill>
            <a:schemeClr val="tx2"/>
          </a:solidFill>
          <a:latin typeface="Calibri" pitchFamily="34" charset="0"/>
        </a:defRPr>
      </a:lvl8pPr>
      <a:lvl9pPr marL="1828800" algn="l" rtl="0" eaLnBrk="1" fontAlgn="base" hangingPunct="1">
        <a:spcBef>
          <a:spcPct val="0"/>
        </a:spcBef>
        <a:spcAft>
          <a:spcPct val="0"/>
        </a:spcAft>
        <a:defRPr sz="5000">
          <a:solidFill>
            <a:schemeClr val="tx2"/>
          </a:solidFill>
          <a:latin typeface="Calibri" pitchFamily="34" charset="0"/>
        </a:defRPr>
      </a:lvl9pPr>
    </p:titleStyle>
    <p:bodyStyle>
      <a:lvl1pPr marL="273050" indent="-273050" algn="l" rtl="0" eaLnBrk="1" fontAlgn="base" hangingPunct="1">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1" fontAlgn="base" hangingPunct="1">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1" fontAlgn="base" hangingPunct="1">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1" fontAlgn="base" hangingPunct="1">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1" fontAlgn="base" hangingPunct="1">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49E24B5-48EF-4F79-A2D8-4F2F0E15D99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8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upload.wikimedia.org/wikipedia/commons/2/2f/Aznar_at_the_Azores,_March_17,_2003.jpg" TargetMode="Externa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upload.wikimedia.org/wikipedia/commons/b/bc/Maria_Dolores_de_Cospedal_(19_de_noviembre_de_2008,_Getxo).jpg" TargetMode="Externa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hyperlink" Target="//upload.wikimedia.org/wikipedia/commons/7/75/RODRIGO_RATO_RT-8_01.JP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upload.wikimedia.org/wikipedia/commons/e/e6/Narc%C3%ADs_Serra_i_Serra_-_001.jpg" TargetMode="Externa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hyperlink" Target="//upload.wikimedia.org/wikipedia/commons/f/fc/Eduardo_Zaplana_(Conferencia_Politica_sobre_Modelo_de_Estado,_Madrid,_noviembre_de_2007).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upload.wikimedia.org/wikipedia/commons/8/86/Imaz_en_acto_de_EGI.jpg" TargetMode="Externa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upload.wikimedia.org/wikipedia/commons/8/81/Abel_Matutes.jpg" TargetMode="Externa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hyperlink" Target="//upload.wikimedia.org/wikipedia/commons/6/62/Eduardo_Serra.jpg" TargetMode="External"/><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pPr fontAlgn="auto">
              <a:spcAft>
                <a:spcPts val="0"/>
              </a:spcAft>
              <a:defRPr/>
            </a:pPr>
            <a:r>
              <a:rPr lang="es-ES" dirty="0" smtClean="0">
                <a:solidFill>
                  <a:srgbClr val="FF0000"/>
                </a:solidFill>
                <a:effectLst>
                  <a:outerShdw blurRad="38100" dist="38100" dir="2700000" algn="tl">
                    <a:srgbClr val="000000">
                      <a:alpha val="43137"/>
                    </a:srgbClr>
                  </a:outerShdw>
                </a:effectLst>
              </a:rPr>
              <a:t>LA BANCA, EL FRAUDE FISCAL Y EL NEW YORK TIMES</a:t>
            </a:r>
            <a:endParaRPr lang="es-ES" dirty="0">
              <a:solidFill>
                <a:srgbClr val="FF0000"/>
              </a:solidFill>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533400" y="3228975"/>
            <a:ext cx="7854950" cy="1752600"/>
          </a:xfrm>
        </p:spPr>
        <p:txBody>
          <a:bodyPr>
            <a:normAutofit/>
          </a:bodyPr>
          <a:lstStyle/>
          <a:p>
            <a:pPr marR="0"/>
            <a:r>
              <a:rPr lang="es-ES" b="1" smtClean="0">
                <a:solidFill>
                  <a:srgbClr val="002060"/>
                </a:solidFill>
                <a:effectLst>
                  <a:outerShdw blurRad="38100" dist="38100" dir="2700000" algn="tl">
                    <a:srgbClr val="FFFFFF"/>
                  </a:outerShdw>
                </a:effectLst>
              </a:rPr>
              <a:t>Artículo de Vicenç Navarro.</a:t>
            </a:r>
          </a:p>
        </p:txBody>
      </p:sp>
      <p:pic>
        <p:nvPicPr>
          <p:cNvPr id="5124" name="Picture 2" descr="C:\Documents and Settings\PEDRO GONZALEZ\Mis documentos\Mis imágenes\Picasa\Exportaciones\22-04-2012\File4683.jpg"/>
          <p:cNvPicPr>
            <a:picLocks noChangeAspect="1" noChangeArrowheads="1"/>
          </p:cNvPicPr>
          <p:nvPr/>
        </p:nvPicPr>
        <p:blipFill>
          <a:blip r:embed="rId3"/>
          <a:srcRect/>
          <a:stretch>
            <a:fillRect/>
          </a:stretch>
        </p:blipFill>
        <p:spPr bwMode="auto">
          <a:xfrm>
            <a:off x="6572250" y="5786438"/>
            <a:ext cx="1444625" cy="431800"/>
          </a:xfrm>
          <a:prstGeom prst="rect">
            <a:avLst/>
          </a:prstGeom>
          <a:noFill/>
          <a:ln w="9525">
            <a:noFill/>
            <a:miter lim="800000"/>
            <a:headEnd/>
            <a:tailEnd/>
          </a:ln>
        </p:spPr>
      </p:pic>
      <p:sp>
        <p:nvSpPr>
          <p:cNvPr id="5" name="4 Rectángulo"/>
          <p:cNvSpPr/>
          <p:nvPr/>
        </p:nvSpPr>
        <p:spPr>
          <a:xfrm>
            <a:off x="6429375" y="642938"/>
            <a:ext cx="2203450" cy="369887"/>
          </a:xfrm>
          <a:prstGeom prst="rect">
            <a:avLst/>
          </a:prstGeom>
        </p:spPr>
        <p:txBody>
          <a:bodyPr wrap="none">
            <a:spAutoFit/>
          </a:bodyPr>
          <a:lstStyle/>
          <a:p>
            <a:pPr fontAlgn="auto">
              <a:spcBef>
                <a:spcPts val="0"/>
              </a:spcBef>
              <a:spcAft>
                <a:spcPts val="0"/>
              </a:spcAft>
              <a:defRPr/>
            </a:pPr>
            <a:fld id="{8396D82C-D17E-4FFC-9D54-D9AFF2B593BE}" type="datetime9">
              <a:rPr lang="es-ES" b="1">
                <a:solidFill>
                  <a:srgbClr val="FFFF00"/>
                </a:solidFill>
                <a:effectLst>
                  <a:outerShdw blurRad="38100" dist="38100" dir="2700000" algn="tl">
                    <a:srgbClr val="000000">
                      <a:alpha val="43137"/>
                    </a:srgbClr>
                  </a:outerShdw>
                </a:effectLst>
                <a:latin typeface="+mn-lt"/>
              </a:rPr>
              <a:pPr fontAlgn="auto">
                <a:spcBef>
                  <a:spcPts val="0"/>
                </a:spcBef>
                <a:spcAft>
                  <a:spcPts val="0"/>
                </a:spcAft>
                <a:defRPr/>
              </a:pPr>
              <a:t>04/02/2014 15:38:35</a:t>
            </a:fld>
            <a:endParaRPr lang="es-ES" dirty="0">
              <a:solidFill>
                <a:srgbClr val="FFFF00"/>
              </a:solidFill>
              <a:latin typeface="+mn-lt"/>
            </a:endParaRPr>
          </a:p>
        </p:txBody>
      </p:sp>
      <p:sp>
        <p:nvSpPr>
          <p:cNvPr id="6" name="5 CuadroTexto"/>
          <p:cNvSpPr txBox="1"/>
          <p:nvPr/>
        </p:nvSpPr>
        <p:spPr>
          <a:xfrm>
            <a:off x="357188" y="5929313"/>
            <a:ext cx="6000750" cy="800100"/>
          </a:xfrm>
          <a:prstGeom prst="rect">
            <a:avLst/>
          </a:prstGeom>
          <a:noFill/>
        </p:spPr>
        <p:txBody>
          <a:bodyPr>
            <a:spAutoFit/>
          </a:bodyPr>
          <a:lstStyle/>
          <a:p>
            <a:pPr fontAlgn="auto">
              <a:spcBef>
                <a:spcPts val="0"/>
              </a:spcBef>
              <a:spcAft>
                <a:spcPts val="0"/>
              </a:spcAft>
              <a:defRPr/>
            </a:pPr>
            <a:r>
              <a:rPr lang="es-ES" b="1" i="1" dirty="0">
                <a:solidFill>
                  <a:srgbClr val="002060"/>
                </a:solidFill>
                <a:effectLst>
                  <a:outerShdw blurRad="38100" dist="38100" dir="2700000" algn="tl">
                    <a:srgbClr val="000000">
                      <a:alpha val="43137"/>
                    </a:srgbClr>
                  </a:outerShdw>
                </a:effectLst>
                <a:latin typeface="+mn-lt"/>
              </a:rPr>
              <a:t>TRANSICION AUTOMATICA.</a:t>
            </a:r>
          </a:p>
          <a:p>
            <a:pPr fontAlgn="auto">
              <a:spcBef>
                <a:spcPts val="0"/>
              </a:spcBef>
              <a:spcAft>
                <a:spcPts val="0"/>
              </a:spcAft>
              <a:defRPr/>
            </a:pPr>
            <a:r>
              <a:rPr lang="es-ES" sz="1400" b="1" i="1" dirty="0">
                <a:solidFill>
                  <a:srgbClr val="FFFF00"/>
                </a:solidFill>
                <a:effectLst>
                  <a:outerShdw blurRad="38100" dist="38100" dir="2700000" algn="tl">
                    <a:srgbClr val="000000">
                      <a:alpha val="43137"/>
                    </a:srgbClr>
                  </a:outerShdw>
                </a:effectLst>
                <a:latin typeface="+mn-lt"/>
              </a:rPr>
              <a:t>Música: El crepúsculo de los dioses: Marcha fúnebre de Sigfrido.</a:t>
            </a:r>
          </a:p>
          <a:p>
            <a:pPr fontAlgn="auto">
              <a:spcBef>
                <a:spcPts val="0"/>
              </a:spcBef>
              <a:spcAft>
                <a:spcPts val="0"/>
              </a:spcAft>
              <a:defRPr/>
            </a:pPr>
            <a:r>
              <a:rPr lang="es-ES" sz="1400" b="1" i="1" dirty="0">
                <a:solidFill>
                  <a:srgbClr val="FFFF00"/>
                </a:solidFill>
                <a:effectLst>
                  <a:outerShdw blurRad="38100" dist="38100" dir="2700000" algn="tl">
                    <a:srgbClr val="000000">
                      <a:alpha val="43137"/>
                    </a:srgbClr>
                  </a:outerShdw>
                </a:effectLst>
                <a:latin typeface="+mn-lt"/>
              </a:rPr>
              <a:t>Richard Wagner. </a:t>
            </a:r>
          </a:p>
        </p:txBody>
      </p:sp>
      <p:sp>
        <p:nvSpPr>
          <p:cNvPr id="7" name="6 Marcador de número de diapositiva"/>
          <p:cNvSpPr>
            <a:spLocks noGrp="1"/>
          </p:cNvSpPr>
          <p:nvPr>
            <p:ph type="sldNum" sz="quarter" idx="12"/>
          </p:nvPr>
        </p:nvSpPr>
        <p:spPr/>
        <p:txBody>
          <a:bodyPr/>
          <a:lstStyle/>
          <a:p>
            <a:pPr>
              <a:defRPr/>
            </a:pPr>
            <a:fld id="{F9FAE2C4-263D-497C-8A48-6C9F38F242F2}" type="slidenum">
              <a:rPr lang="es-ES"/>
              <a:pPr>
                <a:defRPr/>
              </a:pPr>
              <a:t>1</a:t>
            </a:fld>
            <a:endParaRPr lang="es-ES"/>
          </a:p>
        </p:txBody>
      </p:sp>
    </p:spTree>
  </p:cSld>
  <p:clrMapOvr>
    <a:masterClrMapping/>
  </p:clrMapOvr>
  <p:transition advClick="0" advTm="15000">
    <p:sndAc>
      <p:stSnd loop="1">
        <p:snd r:embed="rId2" name="03 - el crepusculo de los dioses- marcha funebre de sigfrid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ctr" fontAlgn="auto">
              <a:spcAft>
                <a:spcPts val="0"/>
              </a:spcAft>
              <a:defRPr/>
            </a:pPr>
            <a:r>
              <a:rPr lang="es-ES" b="1" dirty="0" smtClean="0">
                <a:solidFill>
                  <a:srgbClr val="FF0000"/>
                </a:solidFill>
                <a:effectLst>
                  <a:outerShdw blurRad="38100" dist="38100" dir="2700000" algn="tl">
                    <a:srgbClr val="000000">
                      <a:alpha val="43137"/>
                    </a:srgbClr>
                  </a:outerShdw>
                </a:effectLst>
              </a:rPr>
              <a:t>¿DEFRAUDADORES?</a:t>
            </a:r>
            <a:endParaRPr lang="es-ES" b="1" dirty="0">
              <a:solidFill>
                <a:srgbClr val="FF0000"/>
              </a:solidFill>
              <a:effectLst>
                <a:outerShdw blurRad="38100" dist="38100" dir="2700000" algn="tl">
                  <a:srgbClr val="000000">
                    <a:alpha val="43137"/>
                  </a:srgbClr>
                </a:outerShdw>
              </a:effectLst>
            </a:endParaRPr>
          </a:p>
        </p:txBody>
      </p:sp>
      <p:sp>
        <p:nvSpPr>
          <p:cNvPr id="3" name="2 Marcador de contenido"/>
          <p:cNvSpPr>
            <a:spLocks noGrp="1"/>
          </p:cNvSpPr>
          <p:nvPr>
            <p:ph idx="1"/>
          </p:nvPr>
        </p:nvSpPr>
        <p:spPr/>
        <p:txBody>
          <a:bodyPr>
            <a:normAutofit/>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El New York Times ha ido publicando una lista con nombres de españoles que tienen cuentas en Suiza. </a:t>
            </a:r>
          </a:p>
          <a:p>
            <a:pPr marL="274320" indent="-274320" algn="just" fontAlgn="auto">
              <a:spcAft>
                <a:spcPts val="0"/>
              </a:spcAft>
              <a:buClr>
                <a:schemeClr val="accent3"/>
              </a:buClr>
              <a:buFont typeface="Wingdings 2"/>
              <a:buChar char=""/>
              <a:defRPr/>
            </a:pPr>
            <a:endParaRPr lang="es-ES" b="1" dirty="0">
              <a:solidFill>
                <a:srgbClr val="002060"/>
              </a:solidFill>
              <a:effectLst>
                <a:outerShdw blurRad="38100" dist="38100" dir="2700000" algn="tl">
                  <a:srgbClr val="000000">
                    <a:alpha val="43137"/>
                  </a:srgbClr>
                </a:outerShdw>
              </a:effectLst>
            </a:endParaRPr>
          </a:p>
        </p:txBody>
      </p:sp>
      <p:pic>
        <p:nvPicPr>
          <p:cNvPr id="6148" name="Picture 2" descr="http://4.bp.blogspot.com/-O1jFWQ7iyNE/T76QOLEPmJI/AAAAAAAABC8/8hnQiYJiUsA/s1600/botin1318937010.gif"/>
          <p:cNvPicPr>
            <a:picLocks noChangeAspect="1" noChangeArrowheads="1"/>
          </p:cNvPicPr>
          <p:nvPr/>
        </p:nvPicPr>
        <p:blipFill>
          <a:blip r:embed="rId2"/>
          <a:srcRect/>
          <a:stretch>
            <a:fillRect/>
          </a:stretch>
        </p:blipFill>
        <p:spPr bwMode="auto">
          <a:xfrm>
            <a:off x="2428875" y="3286125"/>
            <a:ext cx="4400550" cy="3190875"/>
          </a:xfrm>
          <a:prstGeom prst="rect">
            <a:avLst/>
          </a:prstGeom>
          <a:noFill/>
          <a:ln w="9525">
            <a:noFill/>
            <a:miter lim="800000"/>
            <a:headEnd/>
            <a:tailEnd/>
          </a:ln>
        </p:spPr>
      </p:pic>
      <p:sp>
        <p:nvSpPr>
          <p:cNvPr id="6" name="5 CuadroTexto"/>
          <p:cNvSpPr txBox="1"/>
          <p:nvPr/>
        </p:nvSpPr>
        <p:spPr>
          <a:xfrm>
            <a:off x="3571875" y="6488113"/>
            <a:ext cx="1627188" cy="369887"/>
          </a:xfrm>
          <a:prstGeom prst="rect">
            <a:avLst/>
          </a:prstGeom>
          <a:noFill/>
        </p:spPr>
        <p:txBody>
          <a:bodyPr wrap="none">
            <a:spAutoFit/>
          </a:bodyPr>
          <a:lstStyle/>
          <a:p>
            <a:pPr fontAlgn="auto">
              <a:spcBef>
                <a:spcPts val="0"/>
              </a:spcBef>
              <a:spcAft>
                <a:spcPts val="0"/>
              </a:spcAft>
              <a:defRPr/>
            </a:pPr>
            <a:r>
              <a:rPr lang="es-ES" b="1" dirty="0">
                <a:solidFill>
                  <a:srgbClr val="002060"/>
                </a:solidFill>
                <a:effectLst>
                  <a:outerShdw blurRad="38100" dist="38100" dir="2700000" algn="tl">
                    <a:srgbClr val="000000">
                      <a:alpha val="43137"/>
                    </a:srgbClr>
                  </a:outerShdw>
                </a:effectLst>
                <a:latin typeface="+mn-lt"/>
              </a:rPr>
              <a:t>Emilio Botín.</a:t>
            </a:r>
          </a:p>
        </p:txBody>
      </p:sp>
      <p:sp>
        <p:nvSpPr>
          <p:cNvPr id="7" name="6 Marcador de número de diapositiva"/>
          <p:cNvSpPr>
            <a:spLocks noGrp="1"/>
          </p:cNvSpPr>
          <p:nvPr>
            <p:ph type="sldNum" sz="quarter" idx="12"/>
          </p:nvPr>
        </p:nvSpPr>
        <p:spPr/>
        <p:txBody>
          <a:bodyPr/>
          <a:lstStyle/>
          <a:p>
            <a:pPr>
              <a:defRPr/>
            </a:pPr>
            <a:fld id="{608B1AB2-43A7-4968-AAD7-9A935AA86980}" type="slidenum">
              <a:rPr lang="es-ES"/>
              <a:pPr>
                <a:defRPr/>
              </a:pPr>
              <a:t>2</a:t>
            </a:fld>
            <a:endParaRPr lang="es-ES"/>
          </a:p>
        </p:txBody>
      </p:sp>
    </p:spTree>
  </p:cSld>
  <p:clrMapOvr>
    <a:masterClrMapping/>
  </p:clrMapOvr>
  <p:transition advClick="0" advTm="1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fontScale="92500" lnSpcReduction="10000"/>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Lo que le interesa al rotativo estadounidense no es, sin embargo, el comportamiento bancario del Santander, sino el de su Presidente y el de su familia, así como su enorme influencia política y mediática en España. Un indicador de éste último es que ninguno de los cinco rotativos más importantes del país ha citado o hecho comentarios sobre esta serie de artículos en el diario mas influyente de EE.UU. Y uno de los más influyentes del mundo. Es de suponer que si se escribieran artículos semejantes, por ejemplo, sobre el </a:t>
            </a:r>
            <a:r>
              <a:rPr lang="es-ES" b="1" dirty="0" err="1" smtClean="0">
                <a:solidFill>
                  <a:srgbClr val="002060"/>
                </a:solidFill>
                <a:effectLst>
                  <a:outerShdw blurRad="38100" dist="38100" dir="2700000" algn="tl">
                    <a:srgbClr val="000000">
                      <a:alpha val="43137"/>
                    </a:srgbClr>
                  </a:outerShdw>
                </a:effectLst>
              </a:rPr>
              <a:t>expresidente</a:t>
            </a:r>
            <a:r>
              <a:rPr lang="es-ES" b="1" dirty="0" smtClean="0">
                <a:solidFill>
                  <a:srgbClr val="002060"/>
                </a:solidFill>
                <a:effectLst>
                  <a:outerShdw blurRad="38100" dist="38100" dir="2700000" algn="tl">
                    <a:srgbClr val="000000">
                      <a:alpha val="43137"/>
                    </a:srgbClr>
                  </a:outerShdw>
                </a:effectLst>
              </a:rPr>
              <a:t> Zapatero, tales reportajes serían noticias. No así en el caso de Emilio Botín.</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EC4BF300-3F92-4120-AF54-CF0341D48972}" type="slidenum">
              <a:rPr lang="es-ES"/>
              <a:pPr>
                <a:defRPr/>
              </a:pPr>
              <a:t>3</a:t>
            </a:fld>
            <a:endParaRPr lang="es-ES"/>
          </a:p>
        </p:txBody>
      </p:sp>
    </p:spTree>
  </p:cSld>
  <p:clrMapOvr>
    <a:masterClrMapping/>
  </p:clrMapOvr>
  <p:transition advClick="0" advTm="3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fontScale="92500" lnSpcReduction="20000"/>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Una discusión importante de tales artículos es el ocultamiento por parte de Emilio Botín y de su familia de unas cuentas secretas establecidas desde la Guerra Civil en la banca suiza HSBC. Por lo visto, en las cuentas de tal banco había 2.000 millones de euros que nunca se había declarado a las autoridades del Estado español. Pero, un empleado de tal banco suizo, despachado por el maltrato recibido por tal banco, decidió publicar los nombres de las personas que depositaban  su dinero en dicha banca suiza, sin nunca declararlo en sus propios países.  Entre ellos había nada menos que 569 españoles, incluyendo a Emilio Botín y su familia, con grandes nombres de la vida política y empresarial, entre ellos:</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D7C99B7B-3D1F-4AB5-9A08-FC76EF3788B3}" type="slidenum">
              <a:rPr lang="es-ES"/>
              <a:pPr>
                <a:defRPr/>
              </a:pPr>
              <a:t>4</a:t>
            </a:fld>
            <a:endParaRPr lang="es-ES"/>
          </a:p>
        </p:txBody>
      </p:sp>
    </p:spTree>
  </p:cSld>
  <p:clrMapOvr>
    <a:masterClrMapping/>
  </p:clrMapOvr>
  <p:transition advClick="0" advTm="38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File:Aznar at the Azores, March 17, 2003.jpg">
            <a:hlinkClick r:id="rId2"/>
          </p:cNvPr>
          <p:cNvPicPr>
            <a:picLocks noChangeAspect="1" noChangeArrowheads="1"/>
          </p:cNvPicPr>
          <p:nvPr/>
        </p:nvPicPr>
        <p:blipFill>
          <a:blip r:embed="rId3"/>
          <a:srcRect/>
          <a:stretch>
            <a:fillRect/>
          </a:stretch>
        </p:blipFill>
        <p:spPr bwMode="auto">
          <a:xfrm>
            <a:off x="4286250" y="857250"/>
            <a:ext cx="4343400" cy="5705475"/>
          </a:xfrm>
          <a:prstGeom prst="rect">
            <a:avLst/>
          </a:prstGeom>
          <a:noFill/>
          <a:ln w="9525">
            <a:noFill/>
            <a:miter lim="800000"/>
            <a:headEnd/>
            <a:tailEnd/>
          </a:ln>
        </p:spPr>
      </p:pic>
      <p:sp>
        <p:nvSpPr>
          <p:cNvPr id="5" name="4 CuadroTexto"/>
          <p:cNvSpPr txBox="1"/>
          <p:nvPr/>
        </p:nvSpPr>
        <p:spPr>
          <a:xfrm>
            <a:off x="4500562" y="6072206"/>
            <a:ext cx="2499467" cy="338554"/>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pPr fontAlgn="auto">
              <a:spcBef>
                <a:spcPts val="0"/>
              </a:spcBef>
              <a:spcAft>
                <a:spcPts val="0"/>
              </a:spcAft>
              <a:defRPr/>
            </a:pPr>
            <a:r>
              <a:rPr lang="es-ES" sz="1600" b="1" dirty="0">
                <a:solidFill>
                  <a:srgbClr val="FFFF00"/>
                </a:solidFill>
              </a:rPr>
              <a:t>José María Aznar López.</a:t>
            </a:r>
          </a:p>
        </p:txBody>
      </p:sp>
      <p:pic>
        <p:nvPicPr>
          <p:cNvPr id="2054" name="Picture 6" descr="http://3.bp.blogspot.com/_BgyNZQ2RgiA/STUNLkCFHeI/AAAAAAAAABk/E3A0td37F4w/s400/Artur+Mas+Bonet.jpg"/>
          <p:cNvPicPr>
            <a:picLocks noChangeAspect="1" noChangeArrowheads="1"/>
          </p:cNvPicPr>
          <p:nvPr/>
        </p:nvPicPr>
        <p:blipFill>
          <a:blip r:embed="rId4"/>
          <a:srcRect/>
          <a:stretch>
            <a:fillRect/>
          </a:stretch>
        </p:blipFill>
        <p:spPr bwMode="auto">
          <a:xfrm>
            <a:off x="500063" y="1000125"/>
            <a:ext cx="3357562" cy="5214938"/>
          </a:xfrm>
          <a:prstGeom prst="rect">
            <a:avLst/>
          </a:prstGeom>
          <a:noFill/>
          <a:ln w="9525">
            <a:noFill/>
            <a:miter lim="800000"/>
            <a:headEnd/>
            <a:tailEnd/>
          </a:ln>
        </p:spPr>
      </p:pic>
      <p:sp>
        <p:nvSpPr>
          <p:cNvPr id="7" name="6 CuadroTexto"/>
          <p:cNvSpPr txBox="1"/>
          <p:nvPr/>
        </p:nvSpPr>
        <p:spPr>
          <a:xfrm>
            <a:off x="357188" y="6334125"/>
            <a:ext cx="3592512" cy="523875"/>
          </a:xfrm>
          <a:prstGeom prst="rect">
            <a:avLst/>
          </a:prstGeom>
          <a:noFill/>
        </p:spPr>
        <p:txBody>
          <a:bodyPr wrap="none">
            <a:spAutoFit/>
          </a:bodyPr>
          <a:lstStyle/>
          <a:p>
            <a:pPr fontAlgn="auto">
              <a:spcBef>
                <a:spcPts val="0"/>
              </a:spcBef>
              <a:spcAft>
                <a:spcPts val="0"/>
              </a:spcAft>
              <a:defRPr/>
            </a:pPr>
            <a:r>
              <a:rPr lang="es-ES" sz="1400" b="1" dirty="0">
                <a:solidFill>
                  <a:srgbClr val="002060"/>
                </a:solidFill>
                <a:effectLst>
                  <a:outerShdw blurRad="38100" dist="38100" dir="2700000" algn="tl">
                    <a:srgbClr val="000000">
                      <a:alpha val="43137"/>
                    </a:srgbClr>
                  </a:outerShdw>
                </a:effectLst>
                <a:latin typeface="+mn-lt"/>
              </a:rPr>
              <a:t>Padre del actual Presidente de Cataluña.</a:t>
            </a:r>
          </a:p>
          <a:p>
            <a:pPr fontAlgn="auto">
              <a:spcBef>
                <a:spcPts val="0"/>
              </a:spcBef>
              <a:spcAft>
                <a:spcPts val="0"/>
              </a:spcAft>
              <a:defRPr/>
            </a:pPr>
            <a:r>
              <a:rPr lang="es-ES" sz="1400" b="1" dirty="0">
                <a:solidFill>
                  <a:srgbClr val="002060"/>
                </a:solidFill>
                <a:effectLst>
                  <a:outerShdw blurRad="38100" dist="38100" dir="2700000" algn="tl">
                    <a:srgbClr val="000000">
                      <a:alpha val="43137"/>
                    </a:srgbClr>
                  </a:outerShdw>
                </a:effectLst>
                <a:latin typeface="+mn-lt"/>
              </a:rPr>
              <a:t>QDEP.</a:t>
            </a:r>
          </a:p>
        </p:txBody>
      </p:sp>
      <p:sp>
        <p:nvSpPr>
          <p:cNvPr id="6" name="5 Marcador de número de diapositiva"/>
          <p:cNvSpPr>
            <a:spLocks noGrp="1"/>
          </p:cNvSpPr>
          <p:nvPr>
            <p:ph type="sldNum" sz="quarter" idx="12"/>
          </p:nvPr>
        </p:nvSpPr>
        <p:spPr/>
        <p:txBody>
          <a:bodyPr/>
          <a:lstStyle/>
          <a:p>
            <a:pPr>
              <a:defRPr/>
            </a:pPr>
            <a:fld id="{46D05317-0941-4132-886E-D126F69E0F2B}" type="slidenum">
              <a:rPr lang="es-ES"/>
              <a:pPr>
                <a:defRPr/>
              </a:pPr>
              <a:t>5</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edge">
                                      <p:cBhvr>
                                        <p:cTn id="7" dur="20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wedge">
                                      <p:cBhvr>
                                        <p:cTn id="12" dur="2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rchivo: María Dolores de Cospedal (19 de noviembre de 2008, Getxo) jpg.">
            <a:hlinkClick r:id="rId2"/>
          </p:cNvPr>
          <p:cNvPicPr>
            <a:picLocks noChangeAspect="1" noChangeArrowheads="1"/>
          </p:cNvPicPr>
          <p:nvPr/>
        </p:nvPicPr>
        <p:blipFill>
          <a:blip r:embed="rId3"/>
          <a:srcRect/>
          <a:stretch>
            <a:fillRect/>
          </a:stretch>
        </p:blipFill>
        <p:spPr bwMode="auto">
          <a:xfrm>
            <a:off x="285750" y="1071563"/>
            <a:ext cx="4786313" cy="5419725"/>
          </a:xfrm>
          <a:prstGeom prst="rect">
            <a:avLst/>
          </a:prstGeom>
          <a:noFill/>
          <a:ln w="9525">
            <a:noFill/>
            <a:miter lim="800000"/>
            <a:headEnd/>
            <a:tailEnd/>
          </a:ln>
        </p:spPr>
      </p:pic>
      <p:sp>
        <p:nvSpPr>
          <p:cNvPr id="3" name="2 CuadroTexto"/>
          <p:cNvSpPr txBox="1"/>
          <p:nvPr/>
        </p:nvSpPr>
        <p:spPr>
          <a:xfrm>
            <a:off x="857250" y="6519863"/>
            <a:ext cx="3235325"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María Dolores </a:t>
            </a:r>
            <a:r>
              <a:rPr lang="es-ES" sz="1600" b="1" dirty="0" err="1">
                <a:solidFill>
                  <a:srgbClr val="002060"/>
                </a:solidFill>
                <a:effectLst>
                  <a:outerShdw blurRad="38100" dist="38100" dir="2700000" algn="tl">
                    <a:srgbClr val="000000">
                      <a:alpha val="43137"/>
                    </a:srgbClr>
                  </a:outerShdw>
                </a:effectLst>
                <a:latin typeface="+mn-lt"/>
              </a:rPr>
              <a:t>Cospedal</a:t>
            </a:r>
            <a:r>
              <a:rPr lang="es-ES" sz="1600" b="1" dirty="0">
                <a:solidFill>
                  <a:srgbClr val="002060"/>
                </a:solidFill>
                <a:effectLst>
                  <a:outerShdw blurRad="38100" dist="38100" dir="2700000" algn="tl">
                    <a:srgbClr val="000000">
                      <a:alpha val="43137"/>
                    </a:srgbClr>
                  </a:outerShdw>
                </a:effectLst>
                <a:latin typeface="+mn-lt"/>
              </a:rPr>
              <a:t> García.</a:t>
            </a:r>
          </a:p>
        </p:txBody>
      </p:sp>
      <p:pic>
        <p:nvPicPr>
          <p:cNvPr id="16388" name="Picture 4" descr="Archivo: RODRIGO RATO RT-8 01.JPG">
            <a:hlinkClick r:id="rId4"/>
          </p:cNvPr>
          <p:cNvPicPr>
            <a:picLocks noChangeAspect="1" noChangeArrowheads="1"/>
          </p:cNvPicPr>
          <p:nvPr/>
        </p:nvPicPr>
        <p:blipFill>
          <a:blip r:embed="rId5"/>
          <a:srcRect/>
          <a:stretch>
            <a:fillRect/>
          </a:stretch>
        </p:blipFill>
        <p:spPr bwMode="auto">
          <a:xfrm>
            <a:off x="5143500" y="785813"/>
            <a:ext cx="3810000" cy="5715000"/>
          </a:xfrm>
          <a:prstGeom prst="rect">
            <a:avLst/>
          </a:prstGeom>
          <a:noFill/>
          <a:ln w="9525">
            <a:noFill/>
            <a:miter lim="800000"/>
            <a:headEnd/>
            <a:tailEnd/>
          </a:ln>
        </p:spPr>
      </p:pic>
      <p:sp>
        <p:nvSpPr>
          <p:cNvPr id="5" name="4 CuadroTexto"/>
          <p:cNvSpPr txBox="1"/>
          <p:nvPr/>
        </p:nvSpPr>
        <p:spPr>
          <a:xfrm>
            <a:off x="5572125" y="6519863"/>
            <a:ext cx="2503488"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Rodrigo Rato y </a:t>
            </a:r>
            <a:r>
              <a:rPr lang="es-ES" sz="1600" b="1" dirty="0" err="1">
                <a:solidFill>
                  <a:srgbClr val="002060"/>
                </a:solidFill>
                <a:effectLst>
                  <a:outerShdw blurRad="38100" dist="38100" dir="2700000" algn="tl">
                    <a:srgbClr val="000000">
                      <a:alpha val="43137"/>
                    </a:srgbClr>
                  </a:outerShdw>
                </a:effectLst>
                <a:latin typeface="+mn-lt"/>
              </a:rPr>
              <a:t>Figaredo</a:t>
            </a:r>
            <a:endParaRPr lang="es-ES" sz="1600" b="1" dirty="0">
              <a:solidFill>
                <a:srgbClr val="002060"/>
              </a:solidFill>
              <a:effectLst>
                <a:outerShdw blurRad="38100" dist="38100" dir="2700000" algn="tl">
                  <a:srgbClr val="000000">
                    <a:alpha val="43137"/>
                  </a:srgbClr>
                </a:outerShdw>
              </a:effectLst>
              <a:latin typeface="+mn-lt"/>
            </a:endParaRPr>
          </a:p>
        </p:txBody>
      </p:sp>
      <p:sp>
        <p:nvSpPr>
          <p:cNvPr id="6" name="5 Marcador de número de diapositiva"/>
          <p:cNvSpPr>
            <a:spLocks noGrp="1"/>
          </p:cNvSpPr>
          <p:nvPr>
            <p:ph type="sldNum" sz="quarter" idx="12"/>
          </p:nvPr>
        </p:nvSpPr>
        <p:spPr/>
        <p:txBody>
          <a:bodyPr/>
          <a:lstStyle/>
          <a:p>
            <a:pPr>
              <a:defRPr/>
            </a:pPr>
            <a:fld id="{052D4A21-1305-4CB2-A8EB-B997A5175952}" type="slidenum">
              <a:rPr lang="es-ES"/>
              <a:pPr>
                <a:defRPr/>
              </a:pPr>
              <a:t>6</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wedge">
                                      <p:cBhvr>
                                        <p:cTn id="7" dur="2000"/>
                                        <p:tgtEl>
                                          <p:spTgt spid="16386"/>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6388"/>
                                        </p:tgtEl>
                                        <p:attrNameLst>
                                          <p:attrName>style.visibility</p:attrName>
                                        </p:attrNameLst>
                                      </p:cBhvr>
                                      <p:to>
                                        <p:strVal val="visible"/>
                                      </p:to>
                                    </p:set>
                                    <p:animEffect transition="in" filter="wedge">
                                      <p:cBhvr>
                                        <p:cTn id="12"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rchivo: Narcís Serra i Serra - 001.jpg">
            <a:hlinkClick r:id="rId2"/>
          </p:cNvPr>
          <p:cNvPicPr>
            <a:picLocks noChangeAspect="1" noChangeArrowheads="1"/>
          </p:cNvPicPr>
          <p:nvPr/>
        </p:nvPicPr>
        <p:blipFill>
          <a:blip r:embed="rId3"/>
          <a:srcRect/>
          <a:stretch>
            <a:fillRect/>
          </a:stretch>
        </p:blipFill>
        <p:spPr bwMode="auto">
          <a:xfrm>
            <a:off x="4929188" y="785813"/>
            <a:ext cx="4048125" cy="5705475"/>
          </a:xfrm>
          <a:prstGeom prst="rect">
            <a:avLst/>
          </a:prstGeom>
          <a:noFill/>
          <a:ln w="9525">
            <a:noFill/>
            <a:miter lim="800000"/>
            <a:headEnd/>
            <a:tailEnd/>
          </a:ln>
        </p:spPr>
      </p:pic>
      <p:sp>
        <p:nvSpPr>
          <p:cNvPr id="3" name="2 CuadroTexto"/>
          <p:cNvSpPr txBox="1"/>
          <p:nvPr/>
        </p:nvSpPr>
        <p:spPr>
          <a:xfrm>
            <a:off x="5715000" y="6572250"/>
            <a:ext cx="2071688" cy="338138"/>
          </a:xfrm>
          <a:prstGeom prst="rect">
            <a:avLst/>
          </a:prstGeom>
          <a:noFill/>
        </p:spPr>
        <p:txBody>
          <a:bodyPr wrap="none">
            <a:spAutoFit/>
          </a:bodyPr>
          <a:lstStyle/>
          <a:p>
            <a:pPr fontAlgn="auto">
              <a:spcBef>
                <a:spcPts val="0"/>
              </a:spcBef>
              <a:spcAft>
                <a:spcPts val="0"/>
              </a:spcAft>
              <a:defRPr/>
            </a:pPr>
            <a:r>
              <a:rPr lang="es-ES" sz="1600" b="1" dirty="0" err="1">
                <a:solidFill>
                  <a:srgbClr val="002060"/>
                </a:solidFill>
                <a:effectLst>
                  <a:outerShdw blurRad="38100" dist="38100" dir="2700000" algn="tl">
                    <a:srgbClr val="000000">
                      <a:alpha val="43137"/>
                    </a:srgbClr>
                  </a:outerShdw>
                </a:effectLst>
                <a:latin typeface="+mn-lt"/>
              </a:rPr>
              <a:t>Narcis</a:t>
            </a:r>
            <a:r>
              <a:rPr lang="es-ES" sz="1600" b="1" dirty="0">
                <a:solidFill>
                  <a:srgbClr val="002060"/>
                </a:solidFill>
                <a:effectLst>
                  <a:outerShdw blurRad="38100" dist="38100" dir="2700000" algn="tl">
                    <a:srgbClr val="000000">
                      <a:alpha val="43137"/>
                    </a:srgbClr>
                  </a:outerShdw>
                </a:effectLst>
                <a:latin typeface="+mn-lt"/>
              </a:rPr>
              <a:t> Serra i Serra.</a:t>
            </a:r>
          </a:p>
        </p:txBody>
      </p:sp>
      <p:sp>
        <p:nvSpPr>
          <p:cNvPr id="11268" name="AutoShape 4" descr="Archivo: Eduardo Zaplana (Conferencia Política Sobre Modelo de Estado, Madrid, noviembre de 2007) jpg.">
            <a:hlinkClick r:id="rId4"/>
          </p:cNvPr>
          <p:cNvSpPr>
            <a:spLocks noChangeAspect="1" noChangeArrowheads="1"/>
          </p:cNvSpPr>
          <p:nvPr/>
        </p:nvSpPr>
        <p:spPr bwMode="auto">
          <a:xfrm>
            <a:off x="139700" y="-2224088"/>
            <a:ext cx="3638550" cy="4648201"/>
          </a:xfrm>
          <a:prstGeom prst="rect">
            <a:avLst/>
          </a:prstGeom>
          <a:noFill/>
          <a:ln w="9525">
            <a:noFill/>
            <a:miter lim="800000"/>
            <a:headEnd/>
            <a:tailEnd/>
          </a:ln>
        </p:spPr>
        <p:txBody>
          <a:bodyPr/>
          <a:lstStyle/>
          <a:p>
            <a:endParaRPr lang="es-ES">
              <a:latin typeface="Constantia" pitchFamily="18" charset="0"/>
            </a:endParaRPr>
          </a:p>
        </p:txBody>
      </p:sp>
      <p:sp>
        <p:nvSpPr>
          <p:cNvPr id="11269" name="AutoShape 6" descr="Archivo: Eduardo Zaplana (Conferencia Política Sobre Modelo de Estado, Madrid, noviembre de 2007) jpg.">
            <a:hlinkClick r:id="rId4"/>
          </p:cNvPr>
          <p:cNvSpPr>
            <a:spLocks noChangeAspect="1" noChangeArrowheads="1"/>
          </p:cNvSpPr>
          <p:nvPr/>
        </p:nvSpPr>
        <p:spPr bwMode="auto">
          <a:xfrm>
            <a:off x="139700" y="-2224088"/>
            <a:ext cx="3638550" cy="4648201"/>
          </a:xfrm>
          <a:prstGeom prst="rect">
            <a:avLst/>
          </a:prstGeom>
          <a:noFill/>
          <a:ln w="9525">
            <a:noFill/>
            <a:miter lim="800000"/>
            <a:headEnd/>
            <a:tailEnd/>
          </a:ln>
        </p:spPr>
        <p:txBody>
          <a:bodyPr/>
          <a:lstStyle/>
          <a:p>
            <a:endParaRPr lang="es-ES">
              <a:latin typeface="Constantia" pitchFamily="18" charset="0"/>
            </a:endParaRPr>
          </a:p>
        </p:txBody>
      </p:sp>
      <p:sp>
        <p:nvSpPr>
          <p:cNvPr id="11270" name="AutoShape 8" descr="Archivo: Eduardo Zaplana (Conferencia Política Sobre Modelo de Estado, Madrid, noviembre de 2007) jpg.">
            <a:hlinkClick r:id="rId4"/>
          </p:cNvPr>
          <p:cNvSpPr>
            <a:spLocks noChangeAspect="1" noChangeArrowheads="1"/>
          </p:cNvSpPr>
          <p:nvPr/>
        </p:nvSpPr>
        <p:spPr bwMode="auto">
          <a:xfrm>
            <a:off x="139700" y="-2224088"/>
            <a:ext cx="3638550" cy="4648201"/>
          </a:xfrm>
          <a:prstGeom prst="rect">
            <a:avLst/>
          </a:prstGeom>
          <a:noFill/>
          <a:ln w="9525">
            <a:noFill/>
            <a:miter lim="800000"/>
            <a:headEnd/>
            <a:tailEnd/>
          </a:ln>
        </p:spPr>
        <p:txBody>
          <a:bodyPr/>
          <a:lstStyle/>
          <a:p>
            <a:endParaRPr lang="es-ES">
              <a:latin typeface="Constantia" pitchFamily="18" charset="0"/>
            </a:endParaRPr>
          </a:p>
        </p:txBody>
      </p:sp>
      <p:sp>
        <p:nvSpPr>
          <p:cNvPr id="11271" name="AutoShape 10" descr="http://upload.wikimedia.org/wikipedia/commons/f/fc/Eduardo_Zaplana_%28Conferencia_Politica_sobre_Modelo_de_Estado%2C_Madrid%2C_noviembre_de_2007%29.jpg"/>
          <p:cNvSpPr>
            <a:spLocks noChangeAspect="1" noChangeArrowheads="1"/>
          </p:cNvSpPr>
          <p:nvPr/>
        </p:nvSpPr>
        <p:spPr bwMode="auto">
          <a:xfrm>
            <a:off x="63500" y="-136525"/>
            <a:ext cx="3476625" cy="4438650"/>
          </a:xfrm>
          <a:prstGeom prst="rect">
            <a:avLst/>
          </a:prstGeom>
          <a:noFill/>
          <a:ln w="9525">
            <a:noFill/>
            <a:miter lim="800000"/>
            <a:headEnd/>
            <a:tailEnd/>
          </a:ln>
        </p:spPr>
        <p:txBody>
          <a:bodyPr/>
          <a:lstStyle/>
          <a:p>
            <a:endParaRPr lang="es-ES">
              <a:latin typeface="Constantia" pitchFamily="18" charset="0"/>
            </a:endParaRPr>
          </a:p>
        </p:txBody>
      </p:sp>
      <p:pic>
        <p:nvPicPr>
          <p:cNvPr id="17422" name="Picture 14" descr="http://www.telefonica.cz/file_conver/130114/Eduardo_Zaplana.jpg"/>
          <p:cNvPicPr>
            <a:picLocks noChangeAspect="1" noChangeArrowheads="1"/>
          </p:cNvPicPr>
          <p:nvPr/>
        </p:nvPicPr>
        <p:blipFill>
          <a:blip r:embed="rId5"/>
          <a:srcRect/>
          <a:stretch>
            <a:fillRect/>
          </a:stretch>
        </p:blipFill>
        <p:spPr bwMode="auto">
          <a:xfrm>
            <a:off x="500063" y="785813"/>
            <a:ext cx="4143375" cy="5643562"/>
          </a:xfrm>
          <a:prstGeom prst="rect">
            <a:avLst/>
          </a:prstGeom>
          <a:noFill/>
          <a:ln w="9525">
            <a:noFill/>
            <a:miter lim="800000"/>
            <a:headEnd/>
            <a:tailEnd/>
          </a:ln>
        </p:spPr>
      </p:pic>
      <p:sp>
        <p:nvSpPr>
          <p:cNvPr id="10" name="9 CuadroTexto"/>
          <p:cNvSpPr txBox="1"/>
          <p:nvPr/>
        </p:nvSpPr>
        <p:spPr>
          <a:xfrm>
            <a:off x="714375" y="6519863"/>
            <a:ext cx="3471863"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Eduardo Zaplana Hernández-Soro</a:t>
            </a:r>
          </a:p>
        </p:txBody>
      </p:sp>
      <p:sp>
        <p:nvSpPr>
          <p:cNvPr id="11" name="10 Marcador de número de diapositiva"/>
          <p:cNvSpPr>
            <a:spLocks noGrp="1"/>
          </p:cNvSpPr>
          <p:nvPr>
            <p:ph type="sldNum" sz="quarter" idx="12"/>
          </p:nvPr>
        </p:nvSpPr>
        <p:spPr/>
        <p:txBody>
          <a:bodyPr/>
          <a:lstStyle/>
          <a:p>
            <a:pPr>
              <a:defRPr/>
            </a:pPr>
            <a:fld id="{3364BE47-1B42-458E-8812-CB8CAC2E712C}" type="slidenum">
              <a:rPr lang="es-ES"/>
              <a:pPr>
                <a:defRPr/>
              </a:pPr>
              <a:t>7</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wedge">
                                      <p:cBhvr>
                                        <p:cTn id="7" dur="20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7422"/>
                                        </p:tgtEl>
                                        <p:attrNameLst>
                                          <p:attrName>style.visibility</p:attrName>
                                        </p:attrNameLst>
                                      </p:cBhvr>
                                      <p:to>
                                        <p:strVal val="visible"/>
                                      </p:to>
                                    </p:set>
                                    <p:animEffect transition="in" filter="wedge">
                                      <p:cBhvr>
                                        <p:cTn id="12" dur="2000"/>
                                        <p:tgtEl>
                                          <p:spTgt spid="174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ocio.elnortedecastilla.es/files/images/noticias/foto/miguelboyerpeq.jpg"/>
          <p:cNvPicPr>
            <a:picLocks noChangeAspect="1" noChangeArrowheads="1"/>
          </p:cNvPicPr>
          <p:nvPr/>
        </p:nvPicPr>
        <p:blipFill>
          <a:blip r:embed="rId2"/>
          <a:srcRect/>
          <a:stretch>
            <a:fillRect/>
          </a:stretch>
        </p:blipFill>
        <p:spPr bwMode="auto">
          <a:xfrm>
            <a:off x="214313" y="928688"/>
            <a:ext cx="4429125" cy="5357812"/>
          </a:xfrm>
          <a:prstGeom prst="rect">
            <a:avLst/>
          </a:prstGeom>
          <a:noFill/>
          <a:ln w="9525">
            <a:noFill/>
            <a:miter lim="800000"/>
            <a:headEnd/>
            <a:tailEnd/>
          </a:ln>
        </p:spPr>
      </p:pic>
      <p:sp>
        <p:nvSpPr>
          <p:cNvPr id="3" name="2 CuadroTexto"/>
          <p:cNvSpPr txBox="1"/>
          <p:nvPr/>
        </p:nvSpPr>
        <p:spPr>
          <a:xfrm>
            <a:off x="1071563" y="6286500"/>
            <a:ext cx="2352675" cy="338138"/>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Miguel </a:t>
            </a:r>
            <a:r>
              <a:rPr lang="es-ES" sz="1600" b="1" dirty="0" err="1">
                <a:solidFill>
                  <a:srgbClr val="002060"/>
                </a:solidFill>
                <a:effectLst>
                  <a:outerShdw blurRad="38100" dist="38100" dir="2700000" algn="tl">
                    <a:srgbClr val="000000">
                      <a:alpha val="43137"/>
                    </a:srgbClr>
                  </a:outerShdw>
                </a:effectLst>
                <a:latin typeface="+mn-lt"/>
              </a:rPr>
              <a:t>Boyer</a:t>
            </a:r>
            <a:r>
              <a:rPr lang="es-ES" sz="1600" b="1" dirty="0">
                <a:solidFill>
                  <a:srgbClr val="002060"/>
                </a:solidFill>
                <a:effectLst>
                  <a:outerShdw blurRad="38100" dist="38100" dir="2700000" algn="tl">
                    <a:srgbClr val="000000">
                      <a:alpha val="43137"/>
                    </a:srgbClr>
                  </a:outerShdw>
                </a:effectLst>
                <a:latin typeface="+mn-lt"/>
              </a:rPr>
              <a:t> Salvador</a:t>
            </a:r>
          </a:p>
        </p:txBody>
      </p:sp>
      <p:pic>
        <p:nvPicPr>
          <p:cNvPr id="18436" name="Picture 4" descr="http://www.revistaentrelineas.es/24/sites/default/files/Images/Imagenes-contenido/24/entrevista/folgado_2.jpg"/>
          <p:cNvPicPr>
            <a:picLocks noChangeAspect="1" noChangeArrowheads="1"/>
          </p:cNvPicPr>
          <p:nvPr/>
        </p:nvPicPr>
        <p:blipFill>
          <a:blip r:embed="rId3"/>
          <a:srcRect/>
          <a:stretch>
            <a:fillRect/>
          </a:stretch>
        </p:blipFill>
        <p:spPr bwMode="auto">
          <a:xfrm>
            <a:off x="4857750" y="928688"/>
            <a:ext cx="3857625" cy="5357812"/>
          </a:xfrm>
          <a:prstGeom prst="rect">
            <a:avLst/>
          </a:prstGeom>
          <a:noFill/>
          <a:ln w="9525">
            <a:noFill/>
            <a:miter lim="800000"/>
            <a:headEnd/>
            <a:tailEnd/>
          </a:ln>
        </p:spPr>
      </p:pic>
      <p:sp>
        <p:nvSpPr>
          <p:cNvPr id="5" name="4 CuadroTexto"/>
          <p:cNvSpPr txBox="1"/>
          <p:nvPr/>
        </p:nvSpPr>
        <p:spPr>
          <a:xfrm>
            <a:off x="5500688" y="6357938"/>
            <a:ext cx="2162175"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José Folgado Blanco.</a:t>
            </a:r>
          </a:p>
        </p:txBody>
      </p:sp>
      <p:sp>
        <p:nvSpPr>
          <p:cNvPr id="6" name="5 Marcador de número de diapositiva"/>
          <p:cNvSpPr>
            <a:spLocks noGrp="1"/>
          </p:cNvSpPr>
          <p:nvPr>
            <p:ph type="sldNum" sz="quarter" idx="12"/>
          </p:nvPr>
        </p:nvSpPr>
        <p:spPr/>
        <p:txBody>
          <a:bodyPr/>
          <a:lstStyle/>
          <a:p>
            <a:pPr>
              <a:defRPr/>
            </a:pPr>
            <a:fld id="{B9217403-4FF7-4E39-9BFD-2ECBBF88A300}" type="slidenum">
              <a:rPr lang="es-ES"/>
              <a:pPr>
                <a:defRPr/>
              </a:pPr>
              <a:t>8</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edge">
                                      <p:cBhvr>
                                        <p:cTn id="7" dur="20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8436"/>
                                        </p:tgtEl>
                                        <p:attrNameLst>
                                          <p:attrName>style.visibility</p:attrName>
                                        </p:attrNameLst>
                                      </p:cBhvr>
                                      <p:to>
                                        <p:strVal val="visible"/>
                                      </p:to>
                                    </p:set>
                                    <p:animEffect transition="in" filter="wedge">
                                      <p:cBhvr>
                                        <p:cTn id="12" dur="2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definanzas.com/wp-content/uploads/carlos_solchaga.jpg"/>
          <p:cNvPicPr>
            <a:picLocks noChangeAspect="1" noChangeArrowheads="1"/>
          </p:cNvPicPr>
          <p:nvPr/>
        </p:nvPicPr>
        <p:blipFill>
          <a:blip r:embed="rId2"/>
          <a:srcRect/>
          <a:stretch>
            <a:fillRect/>
          </a:stretch>
        </p:blipFill>
        <p:spPr bwMode="auto">
          <a:xfrm>
            <a:off x="142875" y="1000125"/>
            <a:ext cx="3929063" cy="5500688"/>
          </a:xfrm>
          <a:prstGeom prst="rect">
            <a:avLst/>
          </a:prstGeom>
          <a:noFill/>
          <a:ln w="9525">
            <a:noFill/>
            <a:miter lim="800000"/>
            <a:headEnd/>
            <a:tailEnd/>
          </a:ln>
        </p:spPr>
      </p:pic>
      <p:sp>
        <p:nvSpPr>
          <p:cNvPr id="3" name="2 CuadroTexto"/>
          <p:cNvSpPr txBox="1"/>
          <p:nvPr/>
        </p:nvSpPr>
        <p:spPr>
          <a:xfrm>
            <a:off x="500063" y="6500813"/>
            <a:ext cx="2560637"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Carlos </a:t>
            </a:r>
            <a:r>
              <a:rPr lang="es-ES" sz="1600" b="1" dirty="0" err="1">
                <a:solidFill>
                  <a:srgbClr val="002060"/>
                </a:solidFill>
                <a:effectLst>
                  <a:outerShdw blurRad="38100" dist="38100" dir="2700000" algn="tl">
                    <a:srgbClr val="000000">
                      <a:alpha val="43137"/>
                    </a:srgbClr>
                  </a:outerShdw>
                </a:effectLst>
                <a:latin typeface="+mn-lt"/>
              </a:rPr>
              <a:t>Solchaga</a:t>
            </a:r>
            <a:r>
              <a:rPr lang="es-ES" sz="1600" b="1" dirty="0">
                <a:solidFill>
                  <a:srgbClr val="002060"/>
                </a:solidFill>
                <a:effectLst>
                  <a:outerShdw blurRad="38100" dist="38100" dir="2700000" algn="tl">
                    <a:srgbClr val="000000">
                      <a:alpha val="43137"/>
                    </a:srgbClr>
                  </a:outerShdw>
                </a:effectLst>
                <a:latin typeface="+mn-lt"/>
              </a:rPr>
              <a:t> Catalán.</a:t>
            </a:r>
          </a:p>
        </p:txBody>
      </p:sp>
      <p:pic>
        <p:nvPicPr>
          <p:cNvPr id="19460" name="Picture 4" descr="http://maty.galeon.com/nacionalismo/Josep_Pique.jpg"/>
          <p:cNvPicPr>
            <a:picLocks noChangeAspect="1" noChangeArrowheads="1"/>
          </p:cNvPicPr>
          <p:nvPr/>
        </p:nvPicPr>
        <p:blipFill>
          <a:blip r:embed="rId3"/>
          <a:srcRect/>
          <a:stretch>
            <a:fillRect/>
          </a:stretch>
        </p:blipFill>
        <p:spPr bwMode="auto">
          <a:xfrm>
            <a:off x="4286250" y="1000125"/>
            <a:ext cx="4071938" cy="5500688"/>
          </a:xfrm>
          <a:prstGeom prst="rect">
            <a:avLst/>
          </a:prstGeom>
          <a:noFill/>
          <a:ln w="9525">
            <a:noFill/>
            <a:miter lim="800000"/>
            <a:headEnd/>
            <a:tailEnd/>
          </a:ln>
        </p:spPr>
      </p:pic>
      <p:sp>
        <p:nvSpPr>
          <p:cNvPr id="5" name="4 CuadroTexto"/>
          <p:cNvSpPr txBox="1"/>
          <p:nvPr/>
        </p:nvSpPr>
        <p:spPr>
          <a:xfrm>
            <a:off x="5143500" y="6519863"/>
            <a:ext cx="2071688"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Josep Piqué </a:t>
            </a:r>
            <a:r>
              <a:rPr lang="es-ES" sz="1600" b="1" dirty="0" err="1">
                <a:solidFill>
                  <a:srgbClr val="002060"/>
                </a:solidFill>
                <a:effectLst>
                  <a:outerShdw blurRad="38100" dist="38100" dir="2700000" algn="tl">
                    <a:srgbClr val="000000">
                      <a:alpha val="43137"/>
                    </a:srgbClr>
                  </a:outerShdw>
                </a:effectLst>
                <a:latin typeface="+mn-lt"/>
              </a:rPr>
              <a:t>Camps</a:t>
            </a:r>
            <a:r>
              <a:rPr lang="es-ES" sz="1600" b="1" dirty="0">
                <a:solidFill>
                  <a:srgbClr val="002060"/>
                </a:solidFill>
                <a:effectLst>
                  <a:outerShdw blurRad="38100" dist="38100" dir="2700000" algn="tl">
                    <a:srgbClr val="000000">
                      <a:alpha val="43137"/>
                    </a:srgbClr>
                  </a:outerShdw>
                </a:effectLst>
                <a:latin typeface="+mn-lt"/>
              </a:rPr>
              <a:t>.</a:t>
            </a:r>
          </a:p>
        </p:txBody>
      </p:sp>
      <p:sp>
        <p:nvSpPr>
          <p:cNvPr id="6" name="5 Marcador de número de diapositiva"/>
          <p:cNvSpPr>
            <a:spLocks noGrp="1"/>
          </p:cNvSpPr>
          <p:nvPr>
            <p:ph type="sldNum" sz="quarter" idx="12"/>
          </p:nvPr>
        </p:nvSpPr>
        <p:spPr/>
        <p:txBody>
          <a:bodyPr/>
          <a:lstStyle/>
          <a:p>
            <a:pPr>
              <a:defRPr/>
            </a:pPr>
            <a:fld id="{52A80769-18F3-49B1-94F5-1A34CA95586C}" type="slidenum">
              <a:rPr lang="es-ES"/>
              <a:pPr>
                <a:defRPr/>
              </a:pPr>
              <a:t>9</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wedge">
                                      <p:cBhvr>
                                        <p:cTn id="7" dur="20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wedge">
                                      <p:cBhvr>
                                        <p:cTn id="12" dur="2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tatic.noticiasdegipuzkoa.com/images/2009/10/29/ip_arias-salgado_03_gorka_3.jpg"/>
          <p:cNvPicPr>
            <a:picLocks noChangeAspect="1" noChangeArrowheads="1"/>
          </p:cNvPicPr>
          <p:nvPr/>
        </p:nvPicPr>
        <p:blipFill>
          <a:blip r:embed="rId2"/>
          <a:srcRect/>
          <a:stretch>
            <a:fillRect/>
          </a:stretch>
        </p:blipFill>
        <p:spPr bwMode="auto">
          <a:xfrm>
            <a:off x="0" y="857250"/>
            <a:ext cx="4500563" cy="5429250"/>
          </a:xfrm>
          <a:prstGeom prst="rect">
            <a:avLst/>
          </a:prstGeom>
          <a:noFill/>
          <a:ln w="9525">
            <a:noFill/>
            <a:miter lim="800000"/>
            <a:headEnd/>
            <a:tailEnd/>
          </a:ln>
        </p:spPr>
      </p:pic>
      <p:sp>
        <p:nvSpPr>
          <p:cNvPr id="3" name="2 CuadroTexto"/>
          <p:cNvSpPr txBox="1"/>
          <p:nvPr/>
        </p:nvSpPr>
        <p:spPr>
          <a:xfrm>
            <a:off x="857250" y="6357938"/>
            <a:ext cx="3197225"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Rafael Arias-Salgado Montalvo.</a:t>
            </a:r>
          </a:p>
        </p:txBody>
      </p:sp>
      <p:pic>
        <p:nvPicPr>
          <p:cNvPr id="20484" name="Picture 4" descr="http://www.cotizalia.com/fotos/economia/2008050746cabanillasinterior.jpg"/>
          <p:cNvPicPr>
            <a:picLocks noChangeAspect="1" noChangeArrowheads="1"/>
          </p:cNvPicPr>
          <p:nvPr/>
        </p:nvPicPr>
        <p:blipFill>
          <a:blip r:embed="rId3"/>
          <a:srcRect/>
          <a:stretch>
            <a:fillRect/>
          </a:stretch>
        </p:blipFill>
        <p:spPr bwMode="auto">
          <a:xfrm>
            <a:off x="4714875" y="857250"/>
            <a:ext cx="4214813" cy="5429250"/>
          </a:xfrm>
          <a:prstGeom prst="rect">
            <a:avLst/>
          </a:prstGeom>
          <a:noFill/>
          <a:ln w="9525">
            <a:noFill/>
            <a:miter lim="800000"/>
            <a:headEnd/>
            <a:tailEnd/>
          </a:ln>
        </p:spPr>
      </p:pic>
      <p:sp>
        <p:nvSpPr>
          <p:cNvPr id="5" name="4 CuadroTexto"/>
          <p:cNvSpPr txBox="1"/>
          <p:nvPr/>
        </p:nvSpPr>
        <p:spPr>
          <a:xfrm>
            <a:off x="5429250" y="6357938"/>
            <a:ext cx="2344738"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Pío </a:t>
            </a:r>
            <a:r>
              <a:rPr lang="es-ES" sz="1600" b="1" dirty="0" err="1">
                <a:solidFill>
                  <a:srgbClr val="002060"/>
                </a:solidFill>
                <a:effectLst>
                  <a:outerShdw blurRad="38100" dist="38100" dir="2700000" algn="tl">
                    <a:srgbClr val="000000">
                      <a:alpha val="43137"/>
                    </a:srgbClr>
                  </a:outerShdw>
                </a:effectLst>
                <a:latin typeface="+mn-lt"/>
              </a:rPr>
              <a:t>Cabaníllas</a:t>
            </a:r>
            <a:r>
              <a:rPr lang="es-ES" sz="1600" b="1" dirty="0">
                <a:solidFill>
                  <a:srgbClr val="002060"/>
                </a:solidFill>
                <a:effectLst>
                  <a:outerShdw blurRad="38100" dist="38100" dir="2700000" algn="tl">
                    <a:srgbClr val="000000">
                      <a:alpha val="43137"/>
                    </a:srgbClr>
                  </a:outerShdw>
                </a:effectLst>
                <a:latin typeface="+mn-lt"/>
              </a:rPr>
              <a:t> Gallas.</a:t>
            </a:r>
          </a:p>
        </p:txBody>
      </p:sp>
      <p:sp>
        <p:nvSpPr>
          <p:cNvPr id="6" name="5 Marcador de número de diapositiva"/>
          <p:cNvSpPr>
            <a:spLocks noGrp="1"/>
          </p:cNvSpPr>
          <p:nvPr>
            <p:ph type="sldNum" sz="quarter" idx="12"/>
          </p:nvPr>
        </p:nvSpPr>
        <p:spPr/>
        <p:txBody>
          <a:bodyPr/>
          <a:lstStyle/>
          <a:p>
            <a:pPr>
              <a:defRPr/>
            </a:pPr>
            <a:fld id="{5B6AE693-A193-4B96-89DA-ED711EDA9D98}" type="slidenum">
              <a:rPr lang="es-ES"/>
              <a:pPr>
                <a:defRPr/>
              </a:pPr>
              <a:t>10</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edge">
                                      <p:cBhvr>
                                        <p:cTn id="7" dur="20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wedge">
                                      <p:cBhvr>
                                        <p:cTn id="12" dur="2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vanitatis.com/cache/2008/05/13/24tocino_dentro.jpg"/>
          <p:cNvPicPr>
            <a:picLocks noChangeAspect="1" noChangeArrowheads="1"/>
          </p:cNvPicPr>
          <p:nvPr/>
        </p:nvPicPr>
        <p:blipFill>
          <a:blip r:embed="rId2"/>
          <a:srcRect/>
          <a:stretch>
            <a:fillRect/>
          </a:stretch>
        </p:blipFill>
        <p:spPr bwMode="auto">
          <a:xfrm>
            <a:off x="4929188" y="857250"/>
            <a:ext cx="4000500" cy="5500688"/>
          </a:xfrm>
          <a:prstGeom prst="rect">
            <a:avLst/>
          </a:prstGeom>
          <a:noFill/>
          <a:ln w="9525">
            <a:noFill/>
            <a:miter lim="800000"/>
            <a:headEnd/>
            <a:tailEnd/>
          </a:ln>
        </p:spPr>
      </p:pic>
      <p:sp>
        <p:nvSpPr>
          <p:cNvPr id="3" name="2 CuadroTexto"/>
          <p:cNvSpPr txBox="1"/>
          <p:nvPr/>
        </p:nvSpPr>
        <p:spPr>
          <a:xfrm>
            <a:off x="5500688" y="6357938"/>
            <a:ext cx="2895600"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Isabel Tocino </a:t>
            </a:r>
            <a:r>
              <a:rPr lang="es-ES" sz="1600" b="1" dirty="0" err="1">
                <a:solidFill>
                  <a:srgbClr val="002060"/>
                </a:solidFill>
                <a:effectLst>
                  <a:outerShdw blurRad="38100" dist="38100" dir="2700000" algn="tl">
                    <a:srgbClr val="000000">
                      <a:alpha val="43137"/>
                    </a:srgbClr>
                  </a:outerShdw>
                </a:effectLst>
                <a:latin typeface="+mn-lt"/>
              </a:rPr>
              <a:t>Biscarolasaga</a:t>
            </a:r>
            <a:r>
              <a:rPr lang="es-ES" sz="1600" b="1" dirty="0">
                <a:solidFill>
                  <a:srgbClr val="002060"/>
                </a:solidFill>
                <a:effectLst>
                  <a:outerShdw blurRad="38100" dist="38100" dir="2700000" algn="tl">
                    <a:srgbClr val="000000">
                      <a:alpha val="43137"/>
                    </a:srgbClr>
                  </a:outerShdw>
                </a:effectLst>
                <a:latin typeface="+mn-lt"/>
              </a:rPr>
              <a:t>.</a:t>
            </a:r>
          </a:p>
        </p:txBody>
      </p:sp>
      <p:pic>
        <p:nvPicPr>
          <p:cNvPr id="21508" name="Picture 4" descr="http://upload.wikimedia.org/wikipedia/commons/thumb/3/3c/Jordi_Sevilla.jpg/225px-Jordi_Sevilla.jpg"/>
          <p:cNvPicPr>
            <a:picLocks noChangeAspect="1" noChangeArrowheads="1"/>
          </p:cNvPicPr>
          <p:nvPr/>
        </p:nvPicPr>
        <p:blipFill>
          <a:blip r:embed="rId3"/>
          <a:srcRect/>
          <a:stretch>
            <a:fillRect/>
          </a:stretch>
        </p:blipFill>
        <p:spPr bwMode="auto">
          <a:xfrm>
            <a:off x="642938" y="857250"/>
            <a:ext cx="3786187" cy="5572125"/>
          </a:xfrm>
          <a:prstGeom prst="rect">
            <a:avLst/>
          </a:prstGeom>
          <a:noFill/>
          <a:ln w="9525">
            <a:noFill/>
            <a:miter lim="800000"/>
            <a:headEnd/>
            <a:tailEnd/>
          </a:ln>
        </p:spPr>
      </p:pic>
      <p:sp>
        <p:nvSpPr>
          <p:cNvPr id="5" name="4 CuadroTexto"/>
          <p:cNvSpPr txBox="1"/>
          <p:nvPr/>
        </p:nvSpPr>
        <p:spPr>
          <a:xfrm>
            <a:off x="1143000" y="6429375"/>
            <a:ext cx="2109788" cy="338138"/>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Jordi Sevilla Segura.</a:t>
            </a:r>
          </a:p>
        </p:txBody>
      </p:sp>
      <p:sp>
        <p:nvSpPr>
          <p:cNvPr id="6" name="5 Marcador de número de diapositiva"/>
          <p:cNvSpPr>
            <a:spLocks noGrp="1"/>
          </p:cNvSpPr>
          <p:nvPr>
            <p:ph type="sldNum" sz="quarter" idx="12"/>
          </p:nvPr>
        </p:nvSpPr>
        <p:spPr/>
        <p:txBody>
          <a:bodyPr/>
          <a:lstStyle/>
          <a:p>
            <a:pPr>
              <a:defRPr/>
            </a:pPr>
            <a:fld id="{44BBBC54-F774-4F9F-9B40-4F226C390436}" type="slidenum">
              <a:rPr lang="es-ES"/>
              <a:pPr>
                <a:defRPr/>
              </a:pPr>
              <a:t>11</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wedge">
                                      <p:cBhvr>
                                        <p:cTn id="7" dur="2000"/>
                                        <p:tgtEl>
                                          <p:spTgt spid="21508"/>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wedge">
                                      <p:cBhvr>
                                        <p:cTn id="12"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rchivo: Imaz en acto de EGI.jpg">
            <a:hlinkClick r:id="rId2"/>
          </p:cNvPr>
          <p:cNvPicPr>
            <a:picLocks noChangeAspect="1" noChangeArrowheads="1"/>
          </p:cNvPicPr>
          <p:nvPr/>
        </p:nvPicPr>
        <p:blipFill>
          <a:blip r:embed="rId3"/>
          <a:srcRect/>
          <a:stretch>
            <a:fillRect/>
          </a:stretch>
        </p:blipFill>
        <p:spPr bwMode="auto">
          <a:xfrm>
            <a:off x="214313" y="928688"/>
            <a:ext cx="4143375" cy="5572125"/>
          </a:xfrm>
          <a:prstGeom prst="rect">
            <a:avLst/>
          </a:prstGeom>
          <a:noFill/>
          <a:ln w="9525">
            <a:noFill/>
            <a:miter lim="800000"/>
            <a:headEnd/>
            <a:tailEnd/>
          </a:ln>
        </p:spPr>
      </p:pic>
      <p:sp>
        <p:nvSpPr>
          <p:cNvPr id="3" name="2 CuadroTexto"/>
          <p:cNvSpPr txBox="1"/>
          <p:nvPr/>
        </p:nvSpPr>
        <p:spPr>
          <a:xfrm>
            <a:off x="1000125" y="6500813"/>
            <a:ext cx="2690813"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Josu Jon </a:t>
            </a:r>
            <a:r>
              <a:rPr lang="es-ES" sz="1600" b="1" dirty="0" err="1">
                <a:solidFill>
                  <a:srgbClr val="002060"/>
                </a:solidFill>
                <a:effectLst>
                  <a:outerShdw blurRad="38100" dist="38100" dir="2700000" algn="tl">
                    <a:srgbClr val="000000">
                      <a:alpha val="43137"/>
                    </a:srgbClr>
                  </a:outerShdw>
                </a:effectLst>
                <a:latin typeface="+mn-lt"/>
              </a:rPr>
              <a:t>Imaz</a:t>
            </a:r>
            <a:r>
              <a:rPr lang="es-ES" sz="1600" b="1" dirty="0">
                <a:solidFill>
                  <a:srgbClr val="002060"/>
                </a:solidFill>
                <a:effectLst>
                  <a:outerShdw blurRad="38100" dist="38100" dir="2700000" algn="tl">
                    <a:srgbClr val="000000">
                      <a:alpha val="43137"/>
                    </a:srgbClr>
                  </a:outerShdw>
                </a:effectLst>
                <a:latin typeface="+mn-lt"/>
              </a:rPr>
              <a:t> San Miguel.</a:t>
            </a:r>
          </a:p>
        </p:txBody>
      </p:sp>
      <p:pic>
        <p:nvPicPr>
          <p:cNvPr id="22532" name="Picture 4" descr="http://www.losgenoveses.net/Fotos/michavila1.jpg"/>
          <p:cNvPicPr>
            <a:picLocks noChangeAspect="1" noChangeArrowheads="1"/>
          </p:cNvPicPr>
          <p:nvPr/>
        </p:nvPicPr>
        <p:blipFill>
          <a:blip r:embed="rId4"/>
          <a:srcRect/>
          <a:stretch>
            <a:fillRect/>
          </a:stretch>
        </p:blipFill>
        <p:spPr bwMode="auto">
          <a:xfrm>
            <a:off x="4714875" y="928688"/>
            <a:ext cx="4071938" cy="5500687"/>
          </a:xfrm>
          <a:prstGeom prst="rect">
            <a:avLst/>
          </a:prstGeom>
          <a:noFill/>
          <a:ln w="9525">
            <a:noFill/>
            <a:miter lim="800000"/>
            <a:headEnd/>
            <a:tailEnd/>
          </a:ln>
        </p:spPr>
      </p:pic>
      <p:sp>
        <p:nvSpPr>
          <p:cNvPr id="5" name="4 CuadroTexto"/>
          <p:cNvSpPr txBox="1"/>
          <p:nvPr/>
        </p:nvSpPr>
        <p:spPr>
          <a:xfrm>
            <a:off x="5072063" y="6429375"/>
            <a:ext cx="2921000" cy="338138"/>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José María </a:t>
            </a:r>
            <a:r>
              <a:rPr lang="es-ES" sz="1600" b="1" dirty="0" err="1">
                <a:solidFill>
                  <a:srgbClr val="002060"/>
                </a:solidFill>
                <a:effectLst>
                  <a:outerShdw blurRad="38100" dist="38100" dir="2700000" algn="tl">
                    <a:srgbClr val="000000">
                      <a:alpha val="43137"/>
                    </a:srgbClr>
                  </a:outerShdw>
                </a:effectLst>
                <a:latin typeface="+mn-lt"/>
              </a:rPr>
              <a:t>Michavila</a:t>
            </a:r>
            <a:r>
              <a:rPr lang="es-ES" sz="1600" b="1" dirty="0">
                <a:solidFill>
                  <a:srgbClr val="002060"/>
                </a:solidFill>
                <a:effectLst>
                  <a:outerShdw blurRad="38100" dist="38100" dir="2700000" algn="tl">
                    <a:srgbClr val="000000">
                      <a:alpha val="43137"/>
                    </a:srgbClr>
                  </a:outerShdw>
                </a:effectLst>
                <a:latin typeface="+mn-lt"/>
              </a:rPr>
              <a:t> Núñez.</a:t>
            </a:r>
          </a:p>
        </p:txBody>
      </p:sp>
      <p:sp>
        <p:nvSpPr>
          <p:cNvPr id="6" name="5 Marcador de número de diapositiva"/>
          <p:cNvSpPr>
            <a:spLocks noGrp="1"/>
          </p:cNvSpPr>
          <p:nvPr>
            <p:ph type="sldNum" sz="quarter" idx="12"/>
          </p:nvPr>
        </p:nvSpPr>
        <p:spPr/>
        <p:txBody>
          <a:bodyPr/>
          <a:lstStyle/>
          <a:p>
            <a:pPr>
              <a:defRPr/>
            </a:pPr>
            <a:fld id="{5548D966-BA79-4370-BBA4-8F196A2E7EC8}" type="slidenum">
              <a:rPr lang="es-ES"/>
              <a:pPr>
                <a:defRPr/>
              </a:pPr>
              <a:t>12</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wedge">
                                      <p:cBhvr>
                                        <p:cTn id="7" dur="2000"/>
                                        <p:tgtEl>
                                          <p:spTgt spid="22530"/>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2532"/>
                                        </p:tgtEl>
                                        <p:attrNameLst>
                                          <p:attrName>style.visibility</p:attrName>
                                        </p:attrNameLst>
                                      </p:cBhvr>
                                      <p:to>
                                        <p:strVal val="visible"/>
                                      </p:to>
                                    </p:set>
                                    <p:animEffect transition="in" filter="wedge">
                                      <p:cBhvr>
                                        <p:cTn id="12" dur="2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elpais.com/recorte/20071202elpnegemp_5/LCO340/Ies/Juan_Miguel_Villar_Mir.jpg"/>
          <p:cNvPicPr>
            <a:picLocks noChangeAspect="1" noChangeArrowheads="1"/>
          </p:cNvPicPr>
          <p:nvPr/>
        </p:nvPicPr>
        <p:blipFill>
          <a:blip r:embed="rId2"/>
          <a:srcRect/>
          <a:stretch>
            <a:fillRect/>
          </a:stretch>
        </p:blipFill>
        <p:spPr bwMode="auto">
          <a:xfrm>
            <a:off x="5000625" y="500063"/>
            <a:ext cx="3714750" cy="5715000"/>
          </a:xfrm>
          <a:prstGeom prst="rect">
            <a:avLst/>
          </a:prstGeom>
          <a:noFill/>
          <a:ln w="9525">
            <a:noFill/>
            <a:miter lim="800000"/>
            <a:headEnd/>
            <a:tailEnd/>
          </a:ln>
        </p:spPr>
      </p:pic>
      <p:sp>
        <p:nvSpPr>
          <p:cNvPr id="3" name="2 CuadroTexto"/>
          <p:cNvSpPr txBox="1"/>
          <p:nvPr/>
        </p:nvSpPr>
        <p:spPr>
          <a:xfrm>
            <a:off x="5857875" y="6519863"/>
            <a:ext cx="2327275"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Juan Miguel Villar Mir</a:t>
            </a:r>
          </a:p>
        </p:txBody>
      </p:sp>
      <p:pic>
        <p:nvPicPr>
          <p:cNvPr id="23556" name="Picture 4" descr="http://estaticos02.expansion.com/imagenes/2009/07/22/1248206468_0.jpg"/>
          <p:cNvPicPr>
            <a:picLocks noChangeAspect="1" noChangeArrowheads="1"/>
          </p:cNvPicPr>
          <p:nvPr/>
        </p:nvPicPr>
        <p:blipFill>
          <a:blip r:embed="rId3"/>
          <a:srcRect/>
          <a:stretch>
            <a:fillRect/>
          </a:stretch>
        </p:blipFill>
        <p:spPr bwMode="auto">
          <a:xfrm>
            <a:off x="642938" y="571500"/>
            <a:ext cx="4071937" cy="5715000"/>
          </a:xfrm>
          <a:prstGeom prst="rect">
            <a:avLst/>
          </a:prstGeom>
          <a:noFill/>
          <a:ln w="9525">
            <a:noFill/>
            <a:miter lim="800000"/>
            <a:headEnd/>
            <a:tailEnd/>
          </a:ln>
        </p:spPr>
      </p:pic>
      <p:sp>
        <p:nvSpPr>
          <p:cNvPr id="5" name="4 CuadroTexto"/>
          <p:cNvSpPr txBox="1"/>
          <p:nvPr/>
        </p:nvSpPr>
        <p:spPr>
          <a:xfrm>
            <a:off x="1214438" y="6357938"/>
            <a:ext cx="2400300"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Anna </a:t>
            </a:r>
            <a:r>
              <a:rPr lang="es-ES" sz="1600" b="1" dirty="0" err="1">
                <a:solidFill>
                  <a:srgbClr val="002060"/>
                </a:solidFill>
                <a:effectLst>
                  <a:outerShdw blurRad="38100" dist="38100" dir="2700000" algn="tl">
                    <a:srgbClr val="000000">
                      <a:alpha val="43137"/>
                    </a:srgbClr>
                  </a:outerShdw>
                </a:effectLst>
                <a:latin typeface="+mn-lt"/>
              </a:rPr>
              <a:t>Birulés</a:t>
            </a:r>
            <a:r>
              <a:rPr lang="es-ES" sz="1600" b="1" dirty="0">
                <a:solidFill>
                  <a:srgbClr val="002060"/>
                </a:solidFill>
                <a:effectLst>
                  <a:outerShdw blurRad="38100" dist="38100" dir="2700000" algn="tl">
                    <a:srgbClr val="000000">
                      <a:alpha val="43137"/>
                    </a:srgbClr>
                  </a:outerShdw>
                </a:effectLst>
                <a:latin typeface="+mn-lt"/>
              </a:rPr>
              <a:t> i </a:t>
            </a:r>
            <a:r>
              <a:rPr lang="es-ES" sz="1600" b="1" dirty="0" err="1">
                <a:solidFill>
                  <a:srgbClr val="002060"/>
                </a:solidFill>
                <a:effectLst>
                  <a:outerShdw blurRad="38100" dist="38100" dir="2700000" algn="tl">
                    <a:srgbClr val="000000">
                      <a:alpha val="43137"/>
                    </a:srgbClr>
                  </a:outerShdw>
                </a:effectLst>
                <a:latin typeface="+mn-lt"/>
              </a:rPr>
              <a:t>Bertran</a:t>
            </a:r>
            <a:r>
              <a:rPr lang="es-ES" sz="1600" b="1" dirty="0">
                <a:solidFill>
                  <a:srgbClr val="002060"/>
                </a:solidFill>
                <a:effectLst>
                  <a:outerShdw blurRad="38100" dist="38100" dir="2700000" algn="tl">
                    <a:srgbClr val="000000">
                      <a:alpha val="43137"/>
                    </a:srgbClr>
                  </a:outerShdw>
                </a:effectLst>
                <a:latin typeface="+mn-lt"/>
              </a:rPr>
              <a:t>.</a:t>
            </a:r>
          </a:p>
        </p:txBody>
      </p:sp>
      <p:sp>
        <p:nvSpPr>
          <p:cNvPr id="6" name="5 Marcador de número de diapositiva"/>
          <p:cNvSpPr>
            <a:spLocks noGrp="1"/>
          </p:cNvSpPr>
          <p:nvPr>
            <p:ph type="sldNum" sz="quarter" idx="12"/>
          </p:nvPr>
        </p:nvSpPr>
        <p:spPr/>
        <p:txBody>
          <a:bodyPr/>
          <a:lstStyle/>
          <a:p>
            <a:pPr>
              <a:defRPr/>
            </a:pPr>
            <a:fld id="{F1883F75-4B39-4D23-9C21-3EBF65237A52}" type="slidenum">
              <a:rPr lang="es-ES"/>
              <a:pPr>
                <a:defRPr/>
              </a:pPr>
              <a:t>13</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wedge">
                                      <p:cBhvr>
                                        <p:cTn id="7" dur="2000"/>
                                        <p:tgtEl>
                                          <p:spTgt spid="23556"/>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3554"/>
                                        </p:tgtEl>
                                        <p:attrNameLst>
                                          <p:attrName>style.visibility</p:attrName>
                                        </p:attrNameLst>
                                      </p:cBhvr>
                                      <p:to>
                                        <p:strVal val="visible"/>
                                      </p:to>
                                    </p:set>
                                    <p:animEffect transition="in" filter="wedge">
                                      <p:cBhvr>
                                        <p:cTn id="12" dur="2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File:Abel Matutes.jpg">
            <a:hlinkClick r:id="rId2"/>
          </p:cNvPr>
          <p:cNvPicPr>
            <a:picLocks noChangeAspect="1" noChangeArrowheads="1"/>
          </p:cNvPicPr>
          <p:nvPr/>
        </p:nvPicPr>
        <p:blipFill>
          <a:blip r:embed="rId3"/>
          <a:srcRect/>
          <a:stretch>
            <a:fillRect/>
          </a:stretch>
        </p:blipFill>
        <p:spPr bwMode="auto">
          <a:xfrm>
            <a:off x="5357813" y="857250"/>
            <a:ext cx="3643312" cy="5357813"/>
          </a:xfrm>
          <a:prstGeom prst="rect">
            <a:avLst/>
          </a:prstGeom>
          <a:noFill/>
          <a:ln w="9525">
            <a:noFill/>
            <a:miter lim="800000"/>
            <a:headEnd/>
            <a:tailEnd/>
          </a:ln>
        </p:spPr>
      </p:pic>
      <p:sp>
        <p:nvSpPr>
          <p:cNvPr id="3" name="2 CuadroTexto"/>
          <p:cNvSpPr txBox="1"/>
          <p:nvPr/>
        </p:nvSpPr>
        <p:spPr>
          <a:xfrm>
            <a:off x="5929313" y="6215063"/>
            <a:ext cx="2012950"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Abel Matutes Juan.</a:t>
            </a:r>
          </a:p>
        </p:txBody>
      </p:sp>
      <p:pic>
        <p:nvPicPr>
          <p:cNvPr id="24580" name="Picture 4" descr="https://www.fundacionpfizer.org/images/image_doc/fundacion/patronato/Julian-Garcia-Vargas.jpg"/>
          <p:cNvPicPr>
            <a:picLocks noChangeAspect="1" noChangeArrowheads="1"/>
          </p:cNvPicPr>
          <p:nvPr/>
        </p:nvPicPr>
        <p:blipFill>
          <a:blip r:embed="rId4"/>
          <a:srcRect/>
          <a:stretch>
            <a:fillRect/>
          </a:stretch>
        </p:blipFill>
        <p:spPr bwMode="auto">
          <a:xfrm>
            <a:off x="428625" y="857250"/>
            <a:ext cx="4214813" cy="5357813"/>
          </a:xfrm>
          <a:prstGeom prst="rect">
            <a:avLst/>
          </a:prstGeom>
          <a:noFill/>
          <a:ln w="9525">
            <a:noFill/>
            <a:miter lim="800000"/>
            <a:headEnd/>
            <a:tailEnd/>
          </a:ln>
        </p:spPr>
      </p:pic>
      <p:sp>
        <p:nvSpPr>
          <p:cNvPr id="5" name="4 CuadroTexto"/>
          <p:cNvSpPr txBox="1"/>
          <p:nvPr/>
        </p:nvSpPr>
        <p:spPr>
          <a:xfrm>
            <a:off x="1143000" y="6215063"/>
            <a:ext cx="2166938"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Julián García Vargas.</a:t>
            </a:r>
          </a:p>
        </p:txBody>
      </p:sp>
      <p:sp>
        <p:nvSpPr>
          <p:cNvPr id="6" name="5 Marcador de número de diapositiva"/>
          <p:cNvSpPr>
            <a:spLocks noGrp="1"/>
          </p:cNvSpPr>
          <p:nvPr>
            <p:ph type="sldNum" sz="quarter" idx="12"/>
          </p:nvPr>
        </p:nvSpPr>
        <p:spPr/>
        <p:txBody>
          <a:bodyPr/>
          <a:lstStyle/>
          <a:p>
            <a:pPr>
              <a:defRPr/>
            </a:pPr>
            <a:fld id="{F99B3115-42E0-49E1-B0B2-AB026A464F59}" type="slidenum">
              <a:rPr lang="es-ES"/>
              <a:pPr>
                <a:defRPr/>
              </a:pPr>
              <a:t>14</a:t>
            </a:fld>
            <a:endParaRPr lang="es-ES"/>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wedge">
                                      <p:cBhvr>
                                        <p:cTn id="7" dur="2000"/>
                                        <p:tgtEl>
                                          <p:spTgt spid="24580"/>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4578"/>
                                        </p:tgtEl>
                                        <p:attrNameLst>
                                          <p:attrName>style.visibility</p:attrName>
                                        </p:attrNameLst>
                                      </p:cBhvr>
                                      <p:to>
                                        <p:strVal val="visible"/>
                                      </p:to>
                                    </p:set>
                                    <p:animEffect transition="in" filter="wedge">
                                      <p:cBhvr>
                                        <p:cTn id="12" dur="2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diariodenavarra.es/actualidad/20061009/fotos/2006100915124658_500.jpg"/>
          <p:cNvPicPr>
            <a:picLocks noChangeAspect="1" noChangeArrowheads="1"/>
          </p:cNvPicPr>
          <p:nvPr/>
        </p:nvPicPr>
        <p:blipFill>
          <a:blip r:embed="rId2"/>
          <a:srcRect/>
          <a:stretch>
            <a:fillRect/>
          </a:stretch>
        </p:blipFill>
        <p:spPr bwMode="auto">
          <a:xfrm>
            <a:off x="214313" y="785813"/>
            <a:ext cx="4119562" cy="5715000"/>
          </a:xfrm>
          <a:prstGeom prst="rect">
            <a:avLst/>
          </a:prstGeom>
          <a:noFill/>
          <a:ln w="9525">
            <a:noFill/>
            <a:miter lim="800000"/>
            <a:headEnd/>
            <a:tailEnd/>
          </a:ln>
        </p:spPr>
      </p:pic>
      <p:sp>
        <p:nvSpPr>
          <p:cNvPr id="3" name="2 CuadroTexto"/>
          <p:cNvSpPr txBox="1"/>
          <p:nvPr/>
        </p:nvSpPr>
        <p:spPr>
          <a:xfrm>
            <a:off x="1071563" y="6500813"/>
            <a:ext cx="2460625" cy="338137"/>
          </a:xfrm>
          <a:prstGeom prst="rect">
            <a:avLst/>
          </a:prstGeom>
          <a:noFill/>
        </p:spPr>
        <p:txBody>
          <a:bodyPr wrap="none">
            <a:spAutoFit/>
          </a:bodyPr>
          <a:lstStyle/>
          <a:p>
            <a:pPr fontAlgn="auto">
              <a:spcBef>
                <a:spcPts val="0"/>
              </a:spcBef>
              <a:spcAft>
                <a:spcPts val="0"/>
              </a:spcAft>
              <a:defRPr/>
            </a:pPr>
            <a:r>
              <a:rPr lang="es-ES" sz="1600" b="1" dirty="0" err="1">
                <a:solidFill>
                  <a:srgbClr val="002060"/>
                </a:solidFill>
                <a:effectLst>
                  <a:outerShdw blurRad="38100" dist="38100" dir="2700000" algn="tl">
                    <a:srgbClr val="000000">
                      <a:alpha val="43137"/>
                    </a:srgbClr>
                  </a:outerShdw>
                </a:effectLst>
                <a:latin typeface="+mn-lt"/>
              </a:rPr>
              <a:t>Angel</a:t>
            </a:r>
            <a:r>
              <a:rPr lang="es-ES" sz="1600" b="1" dirty="0">
                <a:solidFill>
                  <a:srgbClr val="002060"/>
                </a:solidFill>
                <a:effectLst>
                  <a:outerShdw blurRad="38100" dist="38100" dir="2700000" algn="tl">
                    <a:srgbClr val="000000">
                      <a:alpha val="43137"/>
                    </a:srgbClr>
                  </a:outerShdw>
                </a:effectLst>
                <a:latin typeface="+mn-lt"/>
              </a:rPr>
              <a:t> Acebes Paniagua.</a:t>
            </a:r>
          </a:p>
        </p:txBody>
      </p:sp>
      <p:pic>
        <p:nvPicPr>
          <p:cNvPr id="25604" name="Picture 4" descr="Archivo: Eduardo Serra.jpg">
            <a:hlinkClick r:id="rId3"/>
          </p:cNvPr>
          <p:cNvPicPr>
            <a:picLocks noChangeAspect="1" noChangeArrowheads="1"/>
          </p:cNvPicPr>
          <p:nvPr/>
        </p:nvPicPr>
        <p:blipFill>
          <a:blip r:embed="rId4"/>
          <a:srcRect/>
          <a:stretch>
            <a:fillRect/>
          </a:stretch>
        </p:blipFill>
        <p:spPr bwMode="auto">
          <a:xfrm>
            <a:off x="4786313" y="785813"/>
            <a:ext cx="3686175" cy="5705475"/>
          </a:xfrm>
          <a:prstGeom prst="rect">
            <a:avLst/>
          </a:prstGeom>
          <a:noFill/>
          <a:ln w="9525">
            <a:noFill/>
            <a:miter lim="800000"/>
            <a:headEnd/>
            <a:tailEnd/>
          </a:ln>
        </p:spPr>
      </p:pic>
      <p:sp>
        <p:nvSpPr>
          <p:cNvPr id="5" name="4 CuadroTexto"/>
          <p:cNvSpPr txBox="1"/>
          <p:nvPr/>
        </p:nvSpPr>
        <p:spPr>
          <a:xfrm>
            <a:off x="5572125" y="6519863"/>
            <a:ext cx="2306638"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Eduardo Serra Rexach</a:t>
            </a:r>
          </a:p>
        </p:txBody>
      </p:sp>
      <p:sp>
        <p:nvSpPr>
          <p:cNvPr id="6" name="5 Marcador de número de diapositiva"/>
          <p:cNvSpPr>
            <a:spLocks noGrp="1"/>
          </p:cNvSpPr>
          <p:nvPr>
            <p:ph type="sldNum" sz="quarter" idx="12"/>
          </p:nvPr>
        </p:nvSpPr>
        <p:spPr/>
        <p:txBody>
          <a:bodyPr/>
          <a:lstStyle/>
          <a:p>
            <a:pPr>
              <a:defRPr/>
            </a:pPr>
            <a:fld id="{9303C3EA-3838-42EF-93D0-055C0FAAD5BC}" type="slidenum">
              <a:rPr lang="es-ES"/>
              <a:pPr>
                <a:defRPr/>
              </a:pPr>
              <a:t>15</a:t>
            </a:fld>
            <a:endParaRPr lang="es-ES"/>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wedge">
                                      <p:cBhvr>
                                        <p:cTn id="7" dur="2000"/>
                                        <p:tgtEl>
                                          <p:spTgt spid="2560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5604"/>
                                        </p:tgtEl>
                                        <p:attrNameLst>
                                          <p:attrName>style.visibility</p:attrName>
                                        </p:attrNameLst>
                                      </p:cBhvr>
                                      <p:to>
                                        <p:strVal val="visible"/>
                                      </p:to>
                                    </p:set>
                                    <p:animEffect transition="in" filter="wedge">
                                      <p:cBhvr>
                                        <p:cTn id="12" dur="20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desarrollo.fundacionindependiente.es/wp-content/uploads/FOTO-SLIDER-MARCELINO-OREJA1.jpg"/>
          <p:cNvPicPr>
            <a:picLocks noChangeAspect="1" noChangeArrowheads="1"/>
          </p:cNvPicPr>
          <p:nvPr/>
        </p:nvPicPr>
        <p:blipFill>
          <a:blip r:embed="rId2"/>
          <a:srcRect/>
          <a:stretch>
            <a:fillRect/>
          </a:stretch>
        </p:blipFill>
        <p:spPr bwMode="auto">
          <a:xfrm>
            <a:off x="357188" y="928688"/>
            <a:ext cx="4214812" cy="5286375"/>
          </a:xfrm>
          <a:prstGeom prst="rect">
            <a:avLst/>
          </a:prstGeom>
          <a:noFill/>
          <a:ln w="9525">
            <a:noFill/>
            <a:miter lim="800000"/>
            <a:headEnd/>
            <a:tailEnd/>
          </a:ln>
        </p:spPr>
      </p:pic>
      <p:sp>
        <p:nvSpPr>
          <p:cNvPr id="3" name="2 CuadroTexto"/>
          <p:cNvSpPr txBox="1"/>
          <p:nvPr/>
        </p:nvSpPr>
        <p:spPr>
          <a:xfrm>
            <a:off x="1285875" y="6357938"/>
            <a:ext cx="1814513" cy="338137"/>
          </a:xfrm>
          <a:prstGeom prst="rect">
            <a:avLst/>
          </a:prstGeom>
          <a:noFill/>
        </p:spPr>
        <p:txBody>
          <a:bodyPr wrap="none">
            <a:spAutoFit/>
          </a:bodyPr>
          <a:lstStyle/>
          <a:p>
            <a:pPr fontAlgn="auto">
              <a:spcBef>
                <a:spcPts val="0"/>
              </a:spcBef>
              <a:spcAft>
                <a:spcPts val="0"/>
              </a:spcAft>
              <a:defRPr/>
            </a:pPr>
            <a:r>
              <a:rPr lang="es-ES" sz="1600" b="1" dirty="0">
                <a:solidFill>
                  <a:srgbClr val="002060"/>
                </a:solidFill>
                <a:effectLst>
                  <a:outerShdw blurRad="38100" dist="38100" dir="2700000" algn="tl">
                    <a:srgbClr val="000000">
                      <a:alpha val="43137"/>
                    </a:srgbClr>
                  </a:outerShdw>
                </a:effectLst>
                <a:latin typeface="+mn-lt"/>
              </a:rPr>
              <a:t>Marcelino Oreja.</a:t>
            </a:r>
          </a:p>
        </p:txBody>
      </p:sp>
      <p:sp>
        <p:nvSpPr>
          <p:cNvPr id="4" name="3 Rectángulo"/>
          <p:cNvSpPr/>
          <p:nvPr/>
        </p:nvSpPr>
        <p:spPr>
          <a:xfrm rot="19094049">
            <a:off x="4165936" y="3707412"/>
            <a:ext cx="5550366"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…ENTRE OTROS</a:t>
            </a:r>
          </a:p>
        </p:txBody>
      </p:sp>
      <p:sp>
        <p:nvSpPr>
          <p:cNvPr id="5" name="4 Marcador de número de diapositiva"/>
          <p:cNvSpPr>
            <a:spLocks noGrp="1"/>
          </p:cNvSpPr>
          <p:nvPr>
            <p:ph type="sldNum" sz="quarter" idx="12"/>
          </p:nvPr>
        </p:nvSpPr>
        <p:spPr/>
        <p:txBody>
          <a:bodyPr/>
          <a:lstStyle/>
          <a:p>
            <a:pPr>
              <a:defRPr/>
            </a:pPr>
            <a:fld id="{89683250-20FB-4BD9-BCE0-0002DCD11304}" type="slidenum">
              <a:rPr lang="es-ES"/>
              <a:pPr>
                <a:defRPr/>
              </a:pPr>
              <a:t>16</a:t>
            </a:fld>
            <a:endParaRPr lang="es-ES"/>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edge">
                                      <p:cBhvr>
                                        <p:cTn id="7" dur="20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fontScale="85000" lnSpcReduction="10000"/>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Según el New York Times, esta practica es muy común entre las grandes familias, las grandes empresas y la gran banca. El fraude fiscal en estos sectores es enorme. Según la propia Agencia Tributaria española, el 74% del fraude fiscal se centra en estos grupos, con un total de 44.000 millones de €</a:t>
            </a:r>
            <a:r>
              <a:rPr lang="es-ES" b="1" dirty="0" err="1" smtClean="0">
                <a:solidFill>
                  <a:srgbClr val="002060"/>
                </a:solidFill>
                <a:effectLst>
                  <a:outerShdw blurRad="38100" dist="38100" dir="2700000" algn="tl">
                    <a:srgbClr val="000000">
                      <a:alpha val="43137"/>
                    </a:srgbClr>
                  </a:outerShdw>
                </a:effectLst>
              </a:rPr>
              <a:t>uros</a:t>
            </a:r>
            <a:r>
              <a:rPr lang="es-ES" b="1" dirty="0" smtClean="0">
                <a:solidFill>
                  <a:srgbClr val="002060"/>
                </a:solidFill>
                <a:effectLst>
                  <a:outerShdw blurRad="38100" dist="38100" dir="2700000" algn="tl">
                    <a:srgbClr val="000000">
                      <a:alpha val="43137"/>
                    </a:srgbClr>
                  </a:outerShdw>
                </a:effectLst>
              </a:rPr>
              <a:t> que el Estado español (incluido el central y los autonómicos) no ingresa. Esta cantidad por cierto, casi alcanza la cifra del déficit de gasto público social de España respecto la media de la UE-15 (66.000 millones de €</a:t>
            </a:r>
            <a:r>
              <a:rPr lang="es-ES" b="1" dirty="0" err="1" smtClean="0">
                <a:solidFill>
                  <a:srgbClr val="002060"/>
                </a:solidFill>
                <a:effectLst>
                  <a:outerShdw blurRad="38100" dist="38100" dir="2700000" algn="tl">
                    <a:srgbClr val="000000">
                      <a:alpha val="43137"/>
                    </a:srgbClr>
                  </a:outerShdw>
                </a:effectLst>
              </a:rPr>
              <a:t>uros</a:t>
            </a:r>
            <a:r>
              <a:rPr lang="es-ES" b="1" dirty="0" smtClean="0">
                <a:solidFill>
                  <a:srgbClr val="002060"/>
                </a:solidFill>
                <a:effectLst>
                  <a:outerShdw blurRad="38100" dist="38100" dir="2700000" algn="tl">
                    <a:srgbClr val="000000">
                      <a:alpha val="43137"/>
                    </a:srgbClr>
                  </a:outerShdw>
                </a:effectLst>
              </a:rPr>
              <a:t>), es decir, el gasto que España debería gastarse en su Estado del Bienestar (sanidad, educación, escuela de infancia, servicios a personas con dependencia y otros) por el nivel de desarrollo económico que tiene y que no se gasta porque el Estado no recoge tales fondos.</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A61AFB14-42D5-48B4-8775-C3E72CE60DD5}" type="slidenum">
              <a:rPr lang="es-ES"/>
              <a:pPr>
                <a:defRPr/>
              </a:pPr>
              <a:t>17</a:t>
            </a:fld>
            <a:endParaRPr lang="es-ES"/>
          </a:p>
        </p:txBody>
      </p:sp>
    </p:spTree>
  </p:cSld>
  <p:clrMapOvr>
    <a:masterClrMapping/>
  </p:clrMapOvr>
  <p:transition advClick="0" advTm="3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lnSpcReduction="10000"/>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Y una de las causas de que no se recojan es precisamente el fraude fiscal realizado por estos colectivos citados en el New York Times. El resultado de su influencia es que el Estado no se atreve a recogerlos. En realidad, la gran mayoría de investigaciones de fraude fiscal de la Agencia Tributaria se centra en los autónomos y profesionales liberales, cuyo fraude fiscal representa –según los técnicos de la Agencia Tributaria del Estado español- sólo el 8% del fraude fiscal total.</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F1FBAFE9-4BE2-4970-8BEA-E19AAFD6B2CF}" type="slidenum">
              <a:rPr lang="es-ES"/>
              <a:pPr>
                <a:defRPr/>
              </a:pPr>
              <a:t>18</a:t>
            </a:fld>
            <a:endParaRPr lang="es-ES"/>
          </a:p>
        </p:txBody>
      </p:sp>
    </p:spTree>
  </p:cSld>
  <p:clrMapOvr>
    <a:masterClrMapping/>
  </p:clrMapOvr>
  <p:transition advClick="0" advTm="3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Es también  conocida la intervención de autoridades públicas para proteger al Sr. Botín de las pesquisas de la propia Agencia Tributaria. El caso más conocido es la gestión realizada por la </a:t>
            </a:r>
            <a:r>
              <a:rPr lang="es-ES" b="1" dirty="0" err="1" smtClean="0">
                <a:solidFill>
                  <a:srgbClr val="002060"/>
                </a:solidFill>
                <a:effectLst>
                  <a:outerShdw blurRad="38100" dist="38100" dir="2700000" algn="tl">
                    <a:srgbClr val="000000">
                      <a:alpha val="43137"/>
                    </a:srgbClr>
                  </a:outerShdw>
                </a:effectLst>
              </a:rPr>
              <a:t>exVicepresidenta</a:t>
            </a:r>
            <a:r>
              <a:rPr lang="es-ES" b="1" dirty="0" smtClean="0">
                <a:solidFill>
                  <a:srgbClr val="002060"/>
                </a:solidFill>
                <a:effectLst>
                  <a:outerShdw blurRad="38100" dist="38100" dir="2700000" algn="tl">
                    <a:srgbClr val="000000">
                      <a:alpha val="43137"/>
                    </a:srgbClr>
                  </a:outerShdw>
                </a:effectLst>
              </a:rPr>
              <a:t> del gobierno español, la Sra. De la Vega, para interrumpir una de tales investigaciones. Pero el Sr. Botín no es el único. Como señala el New York Times, hace dos años, César </a:t>
            </a:r>
            <a:r>
              <a:rPr lang="es-ES" b="1" dirty="0" err="1" smtClean="0">
                <a:solidFill>
                  <a:srgbClr val="002060"/>
                </a:solidFill>
                <a:effectLst>
                  <a:outerShdw blurRad="38100" dist="38100" dir="2700000" algn="tl">
                    <a:srgbClr val="000000">
                      <a:alpha val="43137"/>
                    </a:srgbClr>
                  </a:outerShdw>
                </a:effectLst>
              </a:rPr>
              <a:t>Alierta</a:t>
            </a:r>
            <a:r>
              <a:rPr lang="es-ES" b="1" dirty="0" smtClean="0">
                <a:solidFill>
                  <a:srgbClr val="002060"/>
                </a:solidFill>
                <a:effectLst>
                  <a:outerShdw blurRad="38100" dist="38100" dir="2700000" algn="tl">
                    <a:srgbClr val="000000">
                      <a:alpha val="43137"/>
                    </a:srgbClr>
                  </a:outerShdw>
                </a:effectLst>
              </a:rPr>
              <a:t>, presidente de Telefónica, que estaba siendo investigado, dejó de estarlo.</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1E3410D9-7CA6-4383-B74E-8C5929CF4682}" type="slidenum">
              <a:rPr lang="es-ES"/>
              <a:pPr>
                <a:defRPr/>
              </a:pPr>
              <a:t>19</a:t>
            </a:fld>
            <a:endParaRPr lang="es-ES"/>
          </a:p>
        </p:txBody>
      </p:sp>
    </p:spTree>
  </p:cSld>
  <p:clrMapOvr>
    <a:masterClrMapping/>
  </p:clrMapOvr>
  <p:transition advClick="0" advTm="3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lnSpcReduction="10000"/>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Como escribe el New York Times con cierta ironía, “el Tribunal desistió de continuar estudiando el caso porque, según el juez, ya había pasado demasiado tiempo entre el momento de los hechos y su presentación al tribunal”. Una medida  que juega a favor de los fraudulentos es la ineficacia del Estado así como su temor a realizar la investigación. Fue nada menos que el Presidente del Gobierno español, el Sr. José Mª Aznar, que en un momento de franqueza admitió que “los ricos no pagan impuestos en España”</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367E1738-7AF3-448D-8BA8-FE804346F81E}" type="slidenum">
              <a:rPr lang="es-ES"/>
              <a:pPr>
                <a:defRPr/>
              </a:pPr>
              <a:t>20</a:t>
            </a:fld>
            <a:endParaRPr lang="es-ES"/>
          </a:p>
        </p:txBody>
      </p:sp>
    </p:spTree>
  </p:cSld>
  <p:clrMapOvr>
    <a:masterClrMapping/>
  </p:clrMapOvr>
  <p:transition advClick="0" advTm="3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lnSpcReduction="10000"/>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Tal tolerancia por parte del Estado con el fraude fiscal de los súper ricos se justifica con el argumento de que, aún cuando no pagan impuestos las consecuencias de ello son limitadas porque son pocos. El Presidente de la Generalitat de Catalunya, el Sr. </a:t>
            </a:r>
            <a:r>
              <a:rPr lang="es-ES" b="1" dirty="0" err="1" smtClean="0">
                <a:solidFill>
                  <a:srgbClr val="002060"/>
                </a:solidFill>
                <a:effectLst>
                  <a:outerShdw blurRad="38100" dist="38100" dir="2700000" algn="tl">
                    <a:srgbClr val="000000">
                      <a:alpha val="43137"/>
                    </a:srgbClr>
                  </a:outerShdw>
                </a:effectLst>
              </a:rPr>
              <a:t>Artur</a:t>
            </a:r>
            <a:r>
              <a:rPr lang="es-ES" b="1" dirty="0" smtClean="0">
                <a:solidFill>
                  <a:srgbClr val="002060"/>
                </a:solidFill>
                <a:effectLst>
                  <a:outerShdw blurRad="38100" dist="38100" dir="2700000" algn="tl">
                    <a:srgbClr val="000000">
                      <a:alpha val="43137"/>
                    </a:srgbClr>
                  </a:outerShdw>
                </a:effectLst>
              </a:rPr>
              <a:t> Mas, ha indicado que la subida de impuestos de los ricos y súper ricos tiene mas un valor testimonial que práctico, pues su número es escaso. La solidez de tal argumento, sin embargo, es nula. En realidad, alcanza niveles de frivolidad.</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C451E3A8-0C40-43DD-A2E5-24ABD71A2292}" type="slidenum">
              <a:rPr lang="es-ES"/>
              <a:pPr>
                <a:defRPr/>
              </a:pPr>
              <a:t>21</a:t>
            </a:fld>
            <a:endParaRPr lang="es-ES"/>
          </a:p>
        </p:txBody>
      </p:sp>
    </p:spTree>
  </p:cSld>
  <p:clrMapOvr>
    <a:masterClrMapping/>
  </p:clrMapOvr>
  <p:transition advClick="0" advTm="33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Ignora la enorme concentración de las rentas y de la propiedad existente en España (y en Catalunya), uno de los países donde las desigualdades sociales son mayores y el impacto redistributivo del Estado es menor. Los 44.000 millones de €</a:t>
            </a:r>
            <a:r>
              <a:rPr lang="es-ES" b="1" dirty="0" err="1" smtClean="0">
                <a:solidFill>
                  <a:srgbClr val="002060"/>
                </a:solidFill>
                <a:effectLst>
                  <a:outerShdw blurRad="38100" dist="38100" dir="2700000" algn="tl">
                    <a:srgbClr val="000000">
                      <a:alpha val="43137"/>
                    </a:srgbClr>
                  </a:outerShdw>
                </a:effectLst>
              </a:rPr>
              <a:t>uros</a:t>
            </a:r>
            <a:r>
              <a:rPr lang="es-ES" b="1" dirty="0" smtClean="0">
                <a:solidFill>
                  <a:srgbClr val="002060"/>
                </a:solidFill>
                <a:effectLst>
                  <a:outerShdw blurRad="38100" dist="38100" dir="2700000" algn="tl">
                    <a:srgbClr val="000000">
                      <a:alpha val="43137"/>
                    </a:srgbClr>
                  </a:outerShdw>
                </a:effectLst>
              </a:rPr>
              <a:t> al año que no se recaudan de los súper ricos por parte del Estado hubieran evitado los enormes recortes de gasto público social que el Estado español está hoy realizando.</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7793947F-E54B-415A-93FD-921021641AA8}" type="slidenum">
              <a:rPr lang="es-ES"/>
              <a:pPr>
                <a:defRPr/>
              </a:pPr>
              <a:t>22</a:t>
            </a:fld>
            <a:endParaRPr lang="es-ES"/>
          </a:p>
        </p:txBody>
      </p:sp>
    </p:spTree>
  </p:cSld>
  <p:clrMapOvr>
    <a:masterClrMapping/>
  </p:clrMapOvr>
  <p:transition advClick="0" advTm="30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fontScale="85000" lnSpcReduction="10000"/>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Pero otra observación que hace el New York Times sobre el fraude fiscal y la banca es el silencio que existe en los medios de información sobre tal fraude fiscal. Tal rotativo cita a Salvador Arancibia, un periodista de temas financieros en Madrid, que trabajó para el Banco Santander, que señala como causas de este silencio el hecho de que el Banco Santander gasta mucho dinero en anuncios comerciales, siendo la banca uno de los sectores más importantes en la financiación de los medios, no solo comprando espacio de anuncios comerciales, sino también proveyendo créditos –aclara el Sr. Arancibia- “…medidas de enorme importancia en un momento como el actual, donde los medios están en una situación financiera muy delicada”.</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E73AE815-1E6E-44AE-BABC-10BBC6E2BC9D}" type="slidenum">
              <a:rPr lang="es-ES"/>
              <a:pPr>
                <a:defRPr/>
              </a:pPr>
              <a:t>23</a:t>
            </a:fld>
            <a:endParaRPr lang="es-ES"/>
          </a:p>
        </p:txBody>
      </p:sp>
    </p:spTree>
  </p:cSld>
  <p:clrMapOvr>
    <a:masterClrMapping/>
  </p:clrMapOvr>
  <p:transition advClick="0" advTm="44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a:bodyPr>
          <a:lstStyle/>
          <a:p>
            <a:pPr marL="274320" indent="-274320" algn="just" fontAlgn="auto">
              <a:spcAft>
                <a:spcPts val="0"/>
              </a:spcAft>
              <a:buClr>
                <a:schemeClr val="accent3"/>
              </a:buClr>
              <a:buFont typeface="Wingdings 2"/>
              <a:buChar char=""/>
              <a:defRPr/>
            </a:pPr>
            <a:r>
              <a:rPr lang="es-ES" b="1" dirty="0" smtClean="0">
                <a:solidFill>
                  <a:srgbClr val="002060"/>
                </a:solidFill>
                <a:effectLst>
                  <a:outerShdw blurRad="38100" dist="38100" dir="2700000" algn="tl">
                    <a:srgbClr val="000000">
                      <a:alpha val="43137"/>
                    </a:srgbClr>
                  </a:outerShdw>
                </a:effectLst>
              </a:rPr>
              <a:t>De ahí que tenga que agradecer al diario que se atreva a publicarlo, porque hoy, artículos como los que publica el New York Times y el mío propio, no tienen fácil publicación en nuestro país. Es lo que llaman “libertad de prensa”</a:t>
            </a:r>
          </a:p>
          <a:p>
            <a:pPr marL="274320" indent="-274320" algn="just" fontAlgn="auto">
              <a:spcAft>
                <a:spcPts val="0"/>
              </a:spcAft>
              <a:buClr>
                <a:schemeClr val="accent3"/>
              </a:buClr>
              <a:buFont typeface="Wingdings 2"/>
              <a:buChar char=""/>
              <a:defRPr/>
            </a:pPr>
            <a:endParaRPr lang="es-ES" b="1" dirty="0" smtClean="0">
              <a:solidFill>
                <a:srgbClr val="002060"/>
              </a:solidFill>
              <a:effectLst>
                <a:outerShdw blurRad="38100" dist="38100" dir="2700000" algn="tl">
                  <a:srgbClr val="000000">
                    <a:alpha val="43137"/>
                  </a:srgbClr>
                </a:outerShdw>
              </a:effectLst>
            </a:endParaRPr>
          </a:p>
          <a:p>
            <a:pPr marL="274320" indent="-274320" algn="just" fontAlgn="auto">
              <a:spcAft>
                <a:spcPts val="0"/>
              </a:spcAft>
              <a:buClr>
                <a:schemeClr val="accent3"/>
              </a:buClr>
              <a:buFont typeface="Wingdings 2"/>
              <a:buChar char=""/>
              <a:defRPr/>
            </a:pPr>
            <a:r>
              <a:rPr lang="es-ES" b="1" dirty="0" err="1" smtClean="0">
                <a:solidFill>
                  <a:srgbClr val="002060"/>
                </a:solidFill>
                <a:effectLst>
                  <a:outerShdw blurRad="38100" dist="38100" dir="2700000" algn="tl">
                    <a:srgbClr val="000000">
                      <a:alpha val="43137"/>
                    </a:srgbClr>
                  </a:outerShdw>
                </a:effectLst>
              </a:rPr>
              <a:t>Vicenç</a:t>
            </a:r>
            <a:r>
              <a:rPr lang="es-ES" b="1" dirty="0" smtClean="0">
                <a:solidFill>
                  <a:srgbClr val="002060"/>
                </a:solidFill>
                <a:effectLst>
                  <a:outerShdw blurRad="38100" dist="38100" dir="2700000" algn="tl">
                    <a:srgbClr val="000000">
                      <a:alpha val="43137"/>
                    </a:srgbClr>
                  </a:outerShdw>
                </a:effectLst>
              </a:rPr>
              <a:t> Navarro, Catedrático de Políticas Públicas de la Universidad </a:t>
            </a:r>
            <a:r>
              <a:rPr lang="es-ES" b="1" dirty="0" err="1" smtClean="0">
                <a:solidFill>
                  <a:srgbClr val="002060"/>
                </a:solidFill>
                <a:effectLst>
                  <a:outerShdw blurRad="38100" dist="38100" dir="2700000" algn="tl">
                    <a:srgbClr val="000000">
                      <a:alpha val="43137"/>
                    </a:srgbClr>
                  </a:outerShdw>
                </a:effectLst>
              </a:rPr>
              <a:t>Pompeu</a:t>
            </a:r>
            <a:r>
              <a:rPr lang="es-ES" b="1" dirty="0" smtClean="0">
                <a:solidFill>
                  <a:srgbClr val="002060"/>
                </a:solidFill>
                <a:effectLst>
                  <a:outerShdw blurRad="38100" dist="38100" dir="2700000" algn="tl">
                    <a:srgbClr val="000000">
                      <a:alpha val="43137"/>
                    </a:srgbClr>
                  </a:outerShdw>
                </a:effectLst>
              </a:rPr>
              <a:t> </a:t>
            </a:r>
            <a:r>
              <a:rPr lang="es-ES" b="1" dirty="0" err="1" smtClean="0">
                <a:solidFill>
                  <a:srgbClr val="002060"/>
                </a:solidFill>
                <a:effectLst>
                  <a:outerShdw blurRad="38100" dist="38100" dir="2700000" algn="tl">
                    <a:srgbClr val="000000">
                      <a:alpha val="43137"/>
                    </a:srgbClr>
                  </a:outerShdw>
                </a:effectLst>
              </a:rPr>
              <a:t>Fabra</a:t>
            </a:r>
            <a:r>
              <a:rPr lang="es-ES" b="1" dirty="0" smtClean="0">
                <a:solidFill>
                  <a:srgbClr val="002060"/>
                </a:solidFill>
                <a:effectLst>
                  <a:outerShdw blurRad="38100" dist="38100" dir="2700000" algn="tl">
                    <a:srgbClr val="000000">
                      <a:alpha val="43137"/>
                    </a:srgbClr>
                  </a:outerShdw>
                </a:effectLst>
              </a:rPr>
              <a:t> y Profesor de </a:t>
            </a:r>
            <a:r>
              <a:rPr lang="es-ES" b="1" dirty="0" err="1" smtClean="0">
                <a:solidFill>
                  <a:srgbClr val="002060"/>
                </a:solidFill>
                <a:effectLst>
                  <a:outerShdw blurRad="38100" dist="38100" dir="2700000" algn="tl">
                    <a:srgbClr val="000000">
                      <a:alpha val="43137"/>
                    </a:srgbClr>
                  </a:outerShdw>
                </a:effectLst>
              </a:rPr>
              <a:t>Public</a:t>
            </a:r>
            <a:r>
              <a:rPr lang="es-ES" b="1" dirty="0" smtClean="0">
                <a:solidFill>
                  <a:srgbClr val="002060"/>
                </a:solidFill>
                <a:effectLst>
                  <a:outerShdw blurRad="38100" dist="38100" dir="2700000" algn="tl">
                    <a:srgbClr val="000000">
                      <a:alpha val="43137"/>
                    </a:srgbClr>
                  </a:outerShdw>
                </a:effectLst>
              </a:rPr>
              <a:t> </a:t>
            </a:r>
            <a:r>
              <a:rPr lang="es-ES" b="1" dirty="0" err="1" smtClean="0">
                <a:solidFill>
                  <a:srgbClr val="002060"/>
                </a:solidFill>
                <a:effectLst>
                  <a:outerShdw blurRad="38100" dist="38100" dir="2700000" algn="tl">
                    <a:srgbClr val="000000">
                      <a:alpha val="43137"/>
                    </a:srgbClr>
                  </a:outerShdw>
                </a:effectLst>
              </a:rPr>
              <a:t>Policy</a:t>
            </a:r>
            <a:r>
              <a:rPr lang="es-ES" b="1" dirty="0" smtClean="0">
                <a:solidFill>
                  <a:srgbClr val="002060"/>
                </a:solidFill>
                <a:effectLst>
                  <a:outerShdw blurRad="38100" dist="38100" dir="2700000" algn="tl">
                    <a:srgbClr val="000000">
                      <a:alpha val="43137"/>
                    </a:srgbClr>
                  </a:outerShdw>
                </a:effectLst>
              </a:rPr>
              <a:t>. </a:t>
            </a:r>
            <a:r>
              <a:rPr lang="es-ES" b="1" dirty="0" err="1" smtClean="0">
                <a:solidFill>
                  <a:srgbClr val="002060"/>
                </a:solidFill>
                <a:effectLst>
                  <a:outerShdw blurRad="38100" dist="38100" dir="2700000" algn="tl">
                    <a:srgbClr val="000000">
                      <a:alpha val="43137"/>
                    </a:srgbClr>
                  </a:outerShdw>
                </a:effectLst>
              </a:rPr>
              <a:t>The</a:t>
            </a:r>
            <a:r>
              <a:rPr lang="es-ES" b="1" dirty="0" smtClean="0">
                <a:solidFill>
                  <a:srgbClr val="002060"/>
                </a:solidFill>
                <a:effectLst>
                  <a:outerShdw blurRad="38100" dist="38100" dir="2700000" algn="tl">
                    <a:srgbClr val="000000">
                      <a:alpha val="43137"/>
                    </a:srgbClr>
                  </a:outerShdw>
                </a:effectLst>
              </a:rPr>
              <a:t> Johns Hopkins </a:t>
            </a:r>
            <a:r>
              <a:rPr lang="es-ES" b="1" dirty="0" err="1" smtClean="0">
                <a:solidFill>
                  <a:srgbClr val="002060"/>
                </a:solidFill>
                <a:effectLst>
                  <a:outerShdw blurRad="38100" dist="38100" dir="2700000" algn="tl">
                    <a:srgbClr val="000000">
                      <a:alpha val="43137"/>
                    </a:srgbClr>
                  </a:outerShdw>
                </a:effectLst>
              </a:rPr>
              <a:t>University</a:t>
            </a:r>
            <a:r>
              <a:rPr lang="es-ES" b="1" dirty="0" smtClean="0">
                <a:solidFill>
                  <a:srgbClr val="002060"/>
                </a:solidFill>
                <a:effectLst>
                  <a:outerShdw blurRad="38100" dist="38100" dir="2700000" algn="tl">
                    <a:srgbClr val="000000">
                      <a:alpha val="43137"/>
                    </a:srgbClr>
                  </a:outerShdw>
                </a:effectLst>
              </a:rPr>
              <a:t> de Baltimore.</a:t>
            </a:r>
            <a:endParaRPr lang="es-ES" b="1" dirty="0">
              <a:solidFill>
                <a:srgbClr val="002060"/>
              </a:solidFill>
              <a:effectLst>
                <a:outerShdw blurRad="38100" dist="38100" dir="2700000" algn="tl">
                  <a:srgbClr val="000000">
                    <a:alpha val="43137"/>
                  </a:srgbClr>
                </a:outerShdw>
              </a:effectLst>
            </a:endParaRPr>
          </a:p>
        </p:txBody>
      </p:sp>
      <p:sp>
        <p:nvSpPr>
          <p:cNvPr id="4" name="3 Marcador de número de diapositiva"/>
          <p:cNvSpPr>
            <a:spLocks noGrp="1"/>
          </p:cNvSpPr>
          <p:nvPr>
            <p:ph type="sldNum" sz="quarter" idx="12"/>
          </p:nvPr>
        </p:nvSpPr>
        <p:spPr/>
        <p:txBody>
          <a:bodyPr/>
          <a:lstStyle/>
          <a:p>
            <a:pPr>
              <a:defRPr/>
            </a:pPr>
            <a:fld id="{934E99EF-EDE1-4602-92BC-8D3BAB4E96DA}" type="slidenum">
              <a:rPr lang="es-ES"/>
              <a:pPr>
                <a:defRPr/>
              </a:pPr>
              <a:t>24</a:t>
            </a:fld>
            <a:endParaRPr lang="es-ES"/>
          </a:p>
        </p:txBody>
      </p:sp>
    </p:spTree>
  </p:cSld>
  <p:clrMapOvr>
    <a:masterClrMapping/>
  </p:clrMapOvr>
  <p:transition advClick="0" advTm="31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 smtClean="0"/>
          </a:p>
        </p:txBody>
      </p:sp>
      <p:sp>
        <p:nvSpPr>
          <p:cNvPr id="3" name="2 Marcador de contenido"/>
          <p:cNvSpPr>
            <a:spLocks noGrp="1"/>
          </p:cNvSpPr>
          <p:nvPr>
            <p:ph idx="1"/>
          </p:nvPr>
        </p:nvSpPr>
        <p:spPr/>
        <p:txBody>
          <a:bodyPr>
            <a:normAutofit/>
          </a:bodyPr>
          <a:lstStyle/>
          <a:p>
            <a:pPr marL="274320" indent="-274320" algn="just" fontAlgn="auto">
              <a:spcAft>
                <a:spcPts val="0"/>
              </a:spcAft>
              <a:buClr>
                <a:schemeClr val="accent3"/>
              </a:buClr>
              <a:buFont typeface="Wingdings 2"/>
              <a:buChar char=""/>
              <a:defRPr/>
            </a:pPr>
            <a:r>
              <a:rPr lang="es-ES" b="1" dirty="0" smtClean="0">
                <a:effectLst>
                  <a:outerShdw blurRad="38100" dist="38100" dir="2700000" algn="tl">
                    <a:srgbClr val="000000">
                      <a:alpha val="43137"/>
                    </a:srgbClr>
                  </a:outerShdw>
                </a:effectLst>
              </a:rPr>
              <a:t>POR FAVOR dale a COMPARTIR, Y QUE CORRA LA VOZ EN INTERNET.-GRACIAS.</a:t>
            </a:r>
          </a:p>
          <a:p>
            <a:pPr marL="274320" indent="-274320" algn="just" fontAlgn="auto">
              <a:spcAft>
                <a:spcPts val="0"/>
              </a:spcAft>
              <a:buClr>
                <a:schemeClr val="accent3"/>
              </a:buClr>
              <a:buFont typeface="Wingdings 2"/>
              <a:buChar char=""/>
              <a:defRPr/>
            </a:pPr>
            <a:r>
              <a:rPr lang="es-ES" b="1" dirty="0" smtClean="0">
                <a:effectLst>
                  <a:outerShdw blurRad="38100" dist="38100" dir="2700000" algn="tl">
                    <a:srgbClr val="000000">
                      <a:alpha val="43137"/>
                    </a:srgbClr>
                  </a:outerShdw>
                </a:effectLst>
              </a:rPr>
              <a:t>“Sé el cambio que quieres ver en el mundo”.</a:t>
            </a:r>
          </a:p>
          <a:p>
            <a:pPr marL="274320" indent="-274320" algn="just" fontAlgn="auto">
              <a:spcAft>
                <a:spcPts val="0"/>
              </a:spcAft>
              <a:buClr>
                <a:schemeClr val="accent3"/>
              </a:buClr>
              <a:buFont typeface="Wingdings 2"/>
              <a:buChar char=""/>
              <a:defRPr/>
            </a:pPr>
            <a:r>
              <a:rPr lang="es-ES" b="1" dirty="0" smtClean="0">
                <a:effectLst>
                  <a:outerShdw blurRad="38100" dist="38100" dir="2700000" algn="tl">
                    <a:srgbClr val="000000">
                      <a:alpha val="43137"/>
                    </a:srgbClr>
                  </a:outerShdw>
                </a:effectLst>
              </a:rPr>
              <a:t>Que corra como la pólvora..ya que los ricos controlan los periódicos españoles Y NO LES PERMITEN PUBLICAR ESTO.. Que todo el mundo lo sepa.. Y que no se libren de que se sepa.</a:t>
            </a:r>
          </a:p>
          <a:p>
            <a:pPr marL="274320" indent="-274320" algn="just" fontAlgn="auto">
              <a:spcAft>
                <a:spcPts val="0"/>
              </a:spcAft>
              <a:buClr>
                <a:schemeClr val="accent3"/>
              </a:buClr>
              <a:buFont typeface="Wingdings 2"/>
              <a:buChar char=""/>
              <a:defRPr/>
            </a:pPr>
            <a:r>
              <a:rPr lang="es-ES" b="1" dirty="0" smtClean="0">
                <a:effectLst>
                  <a:outerShdw blurRad="38100" dist="38100" dir="2700000" algn="tl">
                    <a:srgbClr val="000000">
                      <a:alpha val="43137"/>
                    </a:srgbClr>
                  </a:outerShdw>
                </a:effectLst>
              </a:rPr>
              <a:t>!!!VAMOS A POR LAS GRANDES FORTUNAS QUE NO PAGAN IMPUESTOS, YA¡¡¡</a:t>
            </a:r>
            <a:endParaRPr lang="es-ES" b="1" dirty="0">
              <a:effectLst>
                <a:outerShdw blurRad="38100" dist="38100" dir="2700000" algn="tl">
                  <a:srgbClr val="000000">
                    <a:alpha val="43137"/>
                  </a:srgbClr>
                </a:outerShdw>
              </a:effectLst>
            </a:endParaRPr>
          </a:p>
        </p:txBody>
      </p:sp>
      <p:sp>
        <p:nvSpPr>
          <p:cNvPr id="4" name="3 Rectángulo"/>
          <p:cNvSpPr/>
          <p:nvPr/>
        </p:nvSpPr>
        <p:spPr>
          <a:xfrm>
            <a:off x="6715140" y="5572140"/>
            <a:ext cx="1258358"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rPr>
              <a:t>Fin</a:t>
            </a:r>
          </a:p>
        </p:txBody>
      </p:sp>
      <p:sp>
        <p:nvSpPr>
          <p:cNvPr id="5" name="4 Marcador de número de diapositiva"/>
          <p:cNvSpPr>
            <a:spLocks noGrp="1"/>
          </p:cNvSpPr>
          <p:nvPr>
            <p:ph type="sldNum" sz="quarter" idx="12"/>
          </p:nvPr>
        </p:nvSpPr>
        <p:spPr/>
        <p:txBody>
          <a:bodyPr/>
          <a:lstStyle/>
          <a:p>
            <a:pPr>
              <a:defRPr/>
            </a:pPr>
            <a:fld id="{B1D1EC61-5B67-4E7B-8076-FEC73DC2F3C2}" type="slidenum">
              <a:rPr lang="es-ES"/>
              <a:pPr>
                <a:defRPr/>
              </a:pPr>
              <a:t>25</a:t>
            </a:fld>
            <a:endParaRPr lang="es-ES"/>
          </a:p>
        </p:txBody>
      </p:sp>
    </p:spTree>
  </p:cSld>
  <p:clrMapOvr>
    <a:masterClrMapping/>
  </p:clrMapOvr>
  <p:transition advClick="0" advTm="4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A BANCA ,Y  EL FRAUDE FISCAL">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LA BANCA ,Y  EL FRAUDE FISCAL</Template>
  <TotalTime>1</TotalTime>
  <Words>1389</Words>
  <Application>Microsoft Office PowerPoint</Application>
  <PresentationFormat>Presentación en pantalla (4:3)</PresentationFormat>
  <Paragraphs>104</Paragraphs>
  <Slides>26</Slides>
  <Notes>0</Notes>
  <HiddenSlides>0</HiddenSlides>
  <MMClips>0</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LA BANCA ,Y  EL FRAUDE FISCAL</vt:lpstr>
      <vt:lpstr>Diseño predeterminado</vt:lpstr>
      <vt:lpstr>LA BANCA, EL FRAUDE FISCAL Y EL NEW YORK TIMES</vt:lpstr>
      <vt:lpstr>¿DEFRAUDADORES?</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BANCA, EL FRAUDE FISCAL Y EL NEW YORK TIMES</dc:title>
  <dc:creator>JOSE LUIS</dc:creator>
  <cp:lastModifiedBy>JOSE LUIS</cp:lastModifiedBy>
  <cp:revision>1</cp:revision>
  <dcterms:created xsi:type="dcterms:W3CDTF">2014-02-04T14:38:34Z</dcterms:created>
  <dcterms:modified xsi:type="dcterms:W3CDTF">2014-02-04T14:39:48Z</dcterms:modified>
</cp:coreProperties>
</file>