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56" r:id="rId3"/>
    <p:sldId id="257" r:id="rId4"/>
    <p:sldId id="259" r:id="rId5"/>
    <p:sldId id="258" r:id="rId6"/>
    <p:sldId id="262" r:id="rId7"/>
    <p:sldId id="261" r:id="rId8"/>
    <p:sldId id="260" r:id="rId9"/>
    <p:sldId id="264" r:id="rId10"/>
    <p:sldId id="263" r:id="rId11"/>
    <p:sldId id="265" r:id="rId12"/>
    <p:sldId id="271" r:id="rId13"/>
    <p:sldId id="267" r:id="rId14"/>
    <p:sldId id="270" r:id="rId15"/>
    <p:sldId id="268" r:id="rId16"/>
    <p:sldId id="272" r:id="rId1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WSmvMoAEpxjpURJNYSeSA" hashData="SOejWn+F03DK5fc8ph0y2kxpZc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4FDAC78E-6286-4BF3-A7E3-6FA1F1FFE654}" type="datetimeFigureOut">
              <a:rPr lang="es-ES"/>
              <a:pPr>
                <a:defRPr/>
              </a:pPr>
              <a:t>20/02/2014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C2F34FE5-FBAA-47C2-822E-4FA63805D8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74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C72FB52-5C0D-470C-94C5-0900B050D251}" type="slidenum">
              <a:rPr lang="es-ES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84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016F2FD-6786-47F5-B51F-6303A42B1663}" type="slidenum">
              <a:rPr lang="es-ES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94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C16A7BB-3591-4B92-B2A8-BF7F8607C81E}" type="slidenum">
              <a:rPr lang="es-ES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204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26DF1D8-2E43-4375-B0B8-874D9E2145C1}" type="slidenum">
              <a:rPr lang="es-ES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215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09B28BB-11AF-4A26-A42D-F8067EC68535}" type="slidenum">
              <a:rPr lang="es-ES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225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95B5173-CC5F-4644-8B43-BEA92BF18A6D}" type="slidenum">
              <a:rPr lang="es-ES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235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0D8B834-DD83-4DD9-8AAB-75CA2FB4FB17}" type="slidenum">
              <a:rPr lang="es-ES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245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2F75566-5D18-4A8D-A1B4-C4D681AC90EF}" type="slidenum">
              <a:rPr lang="es-ES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256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7DD58A6-70B7-4447-8646-4B23FEAE2EB2}" type="slidenum">
              <a:rPr lang="es-ES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266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16CC9AC-BABD-4033-9822-6C2C418F1011}" type="slidenum">
              <a:rPr lang="es-ES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276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31F74A9-376B-4730-98E3-B53F3F787EF3}" type="slidenum">
              <a:rPr lang="es-ES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286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05E076E-F9F9-4D82-8E54-B637A9844CE8}" type="slidenum">
              <a:rPr lang="es-ES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595E6DD-F35C-4970-88AB-30E9D2D922D5}" type="slidenum">
              <a:rPr lang="es-ES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07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8BBFAF0-4AEB-4274-A411-683AB24BE1B1}" type="slidenum">
              <a:rPr lang="es-ES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59FC2C-8C4F-4175-8134-4B7263762CFF}" type="datetimeFigureOut">
              <a:rPr lang="es-ES"/>
              <a:pPr>
                <a:defRPr/>
              </a:pPr>
              <a:t>20/02/2014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2BAD9-5754-426F-A507-803DB639EDF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8FAA0B-E892-4D90-8112-3F1806AF9E8D}" type="datetimeFigureOut">
              <a:rPr lang="es-ES"/>
              <a:pPr>
                <a:defRPr/>
              </a:pPr>
              <a:t>20/02/2014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ED9596-6D67-418A-9DD3-AFFAB6C4386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073A5-FEA9-4E7F-AC82-04C898430881}" type="datetimeFigureOut">
              <a:rPr lang="es-ES"/>
              <a:pPr>
                <a:defRPr/>
              </a:pPr>
              <a:t>20/02/2014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6C865-ED0F-4DDF-A642-356D68BD06F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A6C9E-BC47-4699-8BBD-4F4E8206CFFA}" type="datetimeFigureOut">
              <a:rPr lang="es-ES"/>
              <a:pPr>
                <a:defRPr/>
              </a:pPr>
              <a:t>20/02/2014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A1686-BA48-4C3A-AF4F-640D7F34912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9B8627-91BD-44C0-A074-54BA09D553A8}" type="datetimeFigureOut">
              <a:rPr lang="es-ES"/>
              <a:pPr>
                <a:defRPr/>
              </a:pPr>
              <a:t>20/02/2014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ABBCC-AF55-4244-B94F-00D671CF180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82B17-CB5C-4937-927A-8B366CB99FDF}" type="datetimeFigureOut">
              <a:rPr lang="es-ES"/>
              <a:pPr>
                <a:defRPr/>
              </a:pPr>
              <a:t>20/02/2014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ACAD9-1EAB-4B4E-ACD7-A37181D4922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B2AB5-B74B-4F5A-8FE8-6D7F37A69F30}" type="datetimeFigureOut">
              <a:rPr lang="es-ES"/>
              <a:pPr>
                <a:defRPr/>
              </a:pPr>
              <a:t>20/02/2014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80C5C-6FEB-400A-9907-C015BFB195B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DF74C-8098-4265-892F-06E744982F05}" type="datetimeFigureOut">
              <a:rPr lang="es-ES"/>
              <a:pPr>
                <a:defRPr/>
              </a:pPr>
              <a:t>20/02/2014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8CE3C-C62B-4D36-A044-A4852D88985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F11C6-DD66-4694-85B6-B20F1A5CA006}" type="datetimeFigureOut">
              <a:rPr lang="es-ES"/>
              <a:pPr>
                <a:defRPr/>
              </a:pPr>
              <a:t>20/02/2014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C95AC-F47A-43E1-B395-2CAB6457A2A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639FA-8294-4F84-8F51-A44D7A251090}" type="datetimeFigureOut">
              <a:rPr lang="es-ES"/>
              <a:pPr>
                <a:defRPr/>
              </a:pPr>
              <a:t>20/02/2014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0C42A-FEC7-4163-9533-4A452B74D66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64C7E-4F41-454A-9C80-AD32F60FFDD6}" type="datetimeFigureOut">
              <a:rPr lang="es-ES"/>
              <a:pPr>
                <a:defRPr/>
              </a:pPr>
              <a:t>20/02/2014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985EC-513B-44A2-ABAA-038232413D5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B73CA-DB7C-468B-AD86-D32677119C7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C156B45-2E99-42A9-80B9-C5D2C1E12051}" type="datetimeFigureOut">
              <a:rPr lang="es-ES"/>
              <a:pPr>
                <a:defRPr/>
              </a:pPr>
              <a:t>20/02/2014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F1AB467-AC15-46E7-BA00-872CA76A32A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77E8435-AFD7-4BDE-8A10-FE814328667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ATRIX\Documents\pedir-prestam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47813" y="0"/>
            <a:ext cx="7045325" cy="429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683568" y="4797152"/>
            <a:ext cx="766267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  <a:cs typeface="+mn-cs"/>
              </a:rPr>
              <a:t>Historia de lo nuestro</a:t>
            </a:r>
          </a:p>
        </p:txBody>
      </p:sp>
    </p:spTree>
  </p:cSld>
  <p:clrMapOvr>
    <a:masterClrMapping/>
  </p:clrMapOvr>
  <p:transition advTm="3000">
    <p:sndAc>
      <p:stSnd loop="1">
        <p:snd r:embed="rId3" name="sound00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BLOG\Caricatura  Francisco Franc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84438" y="908050"/>
            <a:ext cx="4518025" cy="594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2 CuadroTexto"/>
          <p:cNvSpPr txBox="1">
            <a:spLocks noChangeArrowheads="1"/>
          </p:cNvSpPr>
          <p:nvPr/>
        </p:nvSpPr>
        <p:spPr bwMode="auto">
          <a:xfrm>
            <a:off x="323850" y="260350"/>
            <a:ext cx="82232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Cuando la palmó el dictador allá por el año 1975, creyó dejarlo </a:t>
            </a:r>
          </a:p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todo atado y bien atado….. </a:t>
            </a:r>
            <a:endParaRPr lang="es-ES" sz="2400" b="1">
              <a:solidFill>
                <a:srgbClr val="00B0F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D:\Temporales 2\Caricatura Juan Carlos I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59038" y="765175"/>
            <a:ext cx="5849937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4 CuadroTexto"/>
          <p:cNvSpPr txBox="1">
            <a:spLocks noChangeArrowheads="1"/>
          </p:cNvSpPr>
          <p:nvPr/>
        </p:nvSpPr>
        <p:spPr bwMode="auto">
          <a:xfrm>
            <a:off x="107950" y="115888"/>
            <a:ext cx="89281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Pronto fue traicionado por el nieto de uno que costó lo suyo que se fuera. La gente tenía ganas de pasar página, quería democracia a la europea.</a:t>
            </a:r>
            <a:endParaRPr lang="es-ES" sz="2400" b="1">
              <a:solidFill>
                <a:srgbClr val="00B0F0"/>
              </a:solidFill>
              <a:latin typeface="Calibri" pitchFamily="34" charset="0"/>
            </a:endParaRPr>
          </a:p>
        </p:txBody>
      </p:sp>
      <p:pic>
        <p:nvPicPr>
          <p:cNvPr id="4100" name="Picture 3" descr="D:\Temporales\Felipe-de-borbo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125" y="3811588"/>
            <a:ext cx="2173288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D:\BLOG\Caricatura antidisturbi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62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3 CuadroTexto"/>
          <p:cNvSpPr txBox="1">
            <a:spLocks noChangeArrowheads="1"/>
          </p:cNvSpPr>
          <p:nvPr/>
        </p:nvSpPr>
        <p:spPr bwMode="auto">
          <a:xfrm>
            <a:off x="323850" y="115888"/>
            <a:ext cx="8401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Después de un período de adaptación que llamaron transición….</a:t>
            </a:r>
            <a:endParaRPr lang="es-ES" sz="2400" b="1">
              <a:solidFill>
                <a:srgbClr val="00B0F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Temporales 2\Caricatura Felipe Gonzale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1413" y="1947863"/>
            <a:ext cx="4160837" cy="491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CuadroTexto"/>
          <p:cNvSpPr txBox="1">
            <a:spLocks noChangeArrowheads="1"/>
          </p:cNvSpPr>
          <p:nvPr/>
        </p:nvSpPr>
        <p:spPr bwMode="auto">
          <a:xfrm>
            <a:off x="107950" y="115888"/>
            <a:ext cx="903605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Llegaron al poder unos golfos que se decían socialistas (trincaron de fondos reservados, de huérfanos de la Guardia Civil,…) se llenaron los bolsillos y sentaron las bases de la corrupción para futuras generaciones de políticos. De aquí surgen los privilegios de casta de los políticos, al margen de los ciudadanos.</a:t>
            </a:r>
            <a:endParaRPr lang="es-ES" sz="2400" b="1">
              <a:solidFill>
                <a:srgbClr val="00B0F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institutofomentomurcia.es/image/image_gallery?uuid=a3d1d765-2306-412d-84e3-371a2e916bc3&amp;groupId=10131&amp;t=129139223533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09613"/>
            <a:ext cx="9144000" cy="614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CuadroTexto"/>
          <p:cNvSpPr txBox="1">
            <a:spLocks noChangeArrowheads="1"/>
          </p:cNvSpPr>
          <p:nvPr/>
        </p:nvSpPr>
        <p:spPr bwMode="auto">
          <a:xfrm>
            <a:off x="1547813" y="115888"/>
            <a:ext cx="56213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Nos dejaron incorporar a la Unión Europea</a:t>
            </a:r>
            <a:endParaRPr lang="es-ES" sz="2400" b="1">
              <a:solidFill>
                <a:srgbClr val="00B0F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BLOG\Caricatura Jose Maria Azna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375" y="1957388"/>
            <a:ext cx="6045200" cy="490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CuadroTexto"/>
          <p:cNvSpPr txBox="1">
            <a:spLocks noChangeArrowheads="1"/>
          </p:cNvSpPr>
          <p:nvPr/>
        </p:nvSpPr>
        <p:spPr bwMode="auto">
          <a:xfrm>
            <a:off x="250825" y="188913"/>
            <a:ext cx="90233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A los socialistas los desbancó el Chemari, que no sé cuantos miles de</a:t>
            </a:r>
          </a:p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flexiones hacia y corría los 5.000 en 1 ó 2 minutos…   Sus hazañas se </a:t>
            </a:r>
          </a:p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las contaba a su amigo Busch, mientras jugaban a la guerra de Irak. </a:t>
            </a:r>
            <a:endParaRPr lang="es-ES" sz="2400" b="1">
              <a:solidFill>
                <a:srgbClr val="00B0F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BLOG\Caricatura Manuel Fraga 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1700213"/>
            <a:ext cx="4968875" cy="515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CuadroTexto"/>
          <p:cNvSpPr txBox="1">
            <a:spLocks noChangeArrowheads="1"/>
          </p:cNvSpPr>
          <p:nvPr/>
        </p:nvSpPr>
        <p:spPr bwMode="auto">
          <a:xfrm>
            <a:off x="100013" y="115888"/>
            <a:ext cx="91027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El Chemari era hijo putativo de uno de los hijos putativos del dictador,</a:t>
            </a:r>
          </a:p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que reinaba en la taifa de Galicia.</a:t>
            </a:r>
            <a:endParaRPr lang="es-ES" sz="2400" b="1">
              <a:solidFill>
                <a:srgbClr val="00B0F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BLOG\Aznar burbuja inmobiliar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90650" y="1844675"/>
            <a:ext cx="6684963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2 CuadroTexto"/>
          <p:cNvSpPr txBox="1">
            <a:spLocks noChangeArrowheads="1"/>
          </p:cNvSpPr>
          <p:nvPr/>
        </p:nvSpPr>
        <p:spPr bwMode="auto">
          <a:xfrm>
            <a:off x="100013" y="115888"/>
            <a:ext cx="90439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Hizo la Ley de Suelo que comenzó a inflar los precios de la vivienda, nada hizo para frenar las ganancias astronómicas y la corrupción, privatizó las mejores empresas y colocó a sus coleguitas.</a:t>
            </a:r>
          </a:p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Esto fue llamado «el milagro económico Aznar».</a:t>
            </a:r>
            <a:endParaRPr lang="es-ES" sz="2400" b="1">
              <a:solidFill>
                <a:srgbClr val="00B0F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Imagenes\zapatero_delavega_caricatura_kikeli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27313" y="2378075"/>
            <a:ext cx="3806825" cy="447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2 CuadroTexto"/>
          <p:cNvSpPr txBox="1">
            <a:spLocks noChangeArrowheads="1"/>
          </p:cNvSpPr>
          <p:nvPr/>
        </p:nvSpPr>
        <p:spPr bwMode="auto">
          <a:xfrm>
            <a:off x="0" y="115888"/>
            <a:ext cx="9144000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Y volvieron con ZP, se pasaron años improvisando, gastando sin ton </a:t>
            </a:r>
          </a:p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ni son, no quedo miembro ni miembra sin colocar. Con aquel dinero de la burbuja de la construcción, la corrupción era galopante por aquel entonces (constructores, políticos, banqueros, … gente lista).</a:t>
            </a:r>
          </a:p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Pasaron de no ver la crisis a solo ver brotes verdes (inocentes defensores de los pobres, que nos desplumaron mas y se marcharon muy ricos)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63938" y="1570038"/>
            <a:ext cx="4176712" cy="418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8925" y="3429000"/>
            <a:ext cx="2698750" cy="317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0" y="0"/>
            <a:ext cx="9144000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_tradnl" sz="2400" b="1" dirty="0">
                <a:solidFill>
                  <a:srgbClr val="00B0F0"/>
                </a:solidFill>
                <a:latin typeface="+mj-lt"/>
              </a:rPr>
              <a:t>Inventaron el Plan E, que consistía en arreglar todas las aceras de España, para ello pidieron mucho dinero y metieron a más de los suyos para que no hubiese tanto paro. </a:t>
            </a:r>
          </a:p>
          <a:p>
            <a:pPr>
              <a:defRPr/>
            </a:pPr>
            <a:r>
              <a:rPr lang="es-ES_tradnl" sz="2400" b="1" dirty="0">
                <a:solidFill>
                  <a:srgbClr val="00B0F0"/>
                </a:solidFill>
                <a:latin typeface="+mj-lt"/>
              </a:rPr>
              <a:t>Pasamos a ser campeones de Europa de parados, de cantidad de políticos y de futbol.</a:t>
            </a:r>
            <a:endParaRPr lang="es-ES" sz="2400" dirty="0">
              <a:latin typeface="+mj-lt"/>
            </a:endParaRPr>
          </a:p>
        </p:txBody>
      </p:sp>
      <p:sp>
        <p:nvSpPr>
          <p:cNvPr id="12293" name="2 CuadroTexto"/>
          <p:cNvSpPr txBox="1">
            <a:spLocks noChangeArrowheads="1"/>
          </p:cNvSpPr>
          <p:nvPr/>
        </p:nvSpPr>
        <p:spPr bwMode="auto">
          <a:xfrm>
            <a:off x="2987675" y="5637213"/>
            <a:ext cx="60483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00B0F0"/>
                </a:solidFill>
                <a:latin typeface="Calibri" pitchFamily="34" charset="0"/>
              </a:rPr>
              <a:t>Soluciones: subida de impuestos, congelación de pensiones , rebaja del sueldo a empleados públicos.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D:\Temporales\Rajoy Españ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8888" y="2266950"/>
            <a:ext cx="6121400" cy="459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3 CuadroTexto"/>
          <p:cNvSpPr txBox="1">
            <a:spLocks noChangeArrowheads="1"/>
          </p:cNvSpPr>
          <p:nvPr/>
        </p:nvSpPr>
        <p:spPr bwMode="auto">
          <a:xfrm>
            <a:off x="0" y="115888"/>
            <a:ext cx="91440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Ahora tenemos a Marianico el corto, hijo putativo, del hijo putativo,</a:t>
            </a:r>
          </a:p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del hijo putativo, del dictador.</a:t>
            </a:r>
          </a:p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Primero dijo que todo lo iba a arreglar,… después que no le gustaba</a:t>
            </a:r>
          </a:p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la herencia de campeones (la de futbol si, es un buen aficionado). </a:t>
            </a:r>
          </a:p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Y no le importa tener mas políticos que médicos de la S.S., inspectores de hacienda y policías juntos. </a:t>
            </a:r>
            <a:endParaRPr lang="es-ES" sz="2400" b="1">
              <a:solidFill>
                <a:srgbClr val="00B0F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2 CuadroTexto"/>
          <p:cNvSpPr txBox="1">
            <a:spLocks noChangeArrowheads="1"/>
          </p:cNvSpPr>
          <p:nvPr/>
        </p:nvSpPr>
        <p:spPr bwMode="auto">
          <a:xfrm>
            <a:off x="107950" y="115888"/>
            <a:ext cx="8928100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La crisis, la prima, la Merkel, la bolsa, la Bankia,… no se le dan bien las mujeres y es un poco tardo. </a:t>
            </a:r>
          </a:p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Continuamos  campeones de Europa de parados, de cantidad de políticos y de futbol y debemos lo que no tenemos.</a:t>
            </a:r>
          </a:p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Soluciones: subida de impuestos, rebaja de derechos laborales, recortes en sanidad y educación, rebaja de sueldo a empleados públicos.</a:t>
            </a:r>
          </a:p>
        </p:txBody>
      </p:sp>
      <p:pic>
        <p:nvPicPr>
          <p:cNvPr id="14339" name="Picture 5" descr="D:\BLOG\Caricatura Mariano Rajo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82750" y="2492375"/>
            <a:ext cx="3544888" cy="436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5227638" y="5661025"/>
            <a:ext cx="3671887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400" dirty="0">
                <a:solidFill>
                  <a:srgbClr val="00B0F0"/>
                </a:solidFill>
                <a:latin typeface="+mj-lt"/>
              </a:rPr>
              <a:t>Los privilegios de la casta política, ni tocarlos.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:\BLOG\Paisan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1136650"/>
            <a:ext cx="5329237" cy="519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3 CuadroTexto"/>
          <p:cNvSpPr txBox="1">
            <a:spLocks noChangeArrowheads="1"/>
          </p:cNvSpPr>
          <p:nvPr/>
        </p:nvSpPr>
        <p:spPr bwMode="auto">
          <a:xfrm>
            <a:off x="107950" y="115888"/>
            <a:ext cx="91725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Conclusión: llevamos 35 años gobernados por sinvergüenzas y</a:t>
            </a:r>
          </a:p>
          <a:p>
            <a:r>
              <a:rPr lang="es-ES_tradnl" sz="2400" b="1">
                <a:solidFill>
                  <a:srgbClr val="00B0F0"/>
                </a:solidFill>
                <a:latin typeface="Calibri" pitchFamily="34" charset="0"/>
              </a:rPr>
              <a:t>mediocres que han crecido sin mesura y todos  marchan tan ricos y tan contentos,… es la historia de lo nuestro.</a:t>
            </a:r>
          </a:p>
        </p:txBody>
      </p:sp>
      <p:sp>
        <p:nvSpPr>
          <p:cNvPr id="15364" name="1 Rectángulo"/>
          <p:cNvSpPr>
            <a:spLocks noChangeArrowheads="1"/>
          </p:cNvSpPr>
          <p:nvPr/>
        </p:nvSpPr>
        <p:spPr bwMode="auto">
          <a:xfrm>
            <a:off x="5508625" y="4660900"/>
            <a:ext cx="35274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_tradnl" sz="2400" b="1" dirty="0">
                <a:solidFill>
                  <a:srgbClr val="00B0F0"/>
                </a:solidFill>
                <a:latin typeface="+mn-lt"/>
              </a:rPr>
              <a:t>Salud y pelas que hermosura sobra.</a:t>
            </a:r>
            <a:endParaRPr lang="es-ES" sz="2400" b="1" dirty="0">
              <a:solidFill>
                <a:srgbClr val="00B0F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istoria de lo nuestro (def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Historia de lo nuestro (def)</Template>
  <TotalTime>0</TotalTime>
  <Words>650</Words>
  <Application>Microsoft Office PowerPoint</Application>
  <PresentationFormat>Presentación en pantalla (4:3)</PresentationFormat>
  <Paragraphs>74</Paragraphs>
  <Slides>15</Slides>
  <Notes>14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9" baseType="lpstr">
      <vt:lpstr>Arial</vt:lpstr>
      <vt:lpstr>Calibri</vt:lpstr>
      <vt:lpstr>Historia de lo nuestro (def)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2014-02-20T13:50:45Z</dcterms:created>
  <dcterms:modified xsi:type="dcterms:W3CDTF">2014-02-20T13:52:46Z</dcterms:modified>
  <cp:contentStatus/>
</cp:coreProperties>
</file>