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gEm7AoOZ7AZ6gSslcFFfRA" hashData="UXai0h3GolNyCzddMsIQNk91hE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1CC00"/>
    <a:srgbClr val="FF3300"/>
    <a:srgbClr val="FFCC00"/>
    <a:srgbClr val="9900FF"/>
    <a:srgbClr val="336600"/>
    <a:srgbClr val="00CC00"/>
    <a:srgbClr val="FF33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632" autoAdjust="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58DFA-7001-4B77-BABB-B4B6A3C0899D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6828A-3158-472F-9977-FE66AE1A1B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CE01F-A737-4D59-8839-9F74E5B3AE72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E608C-F237-47BF-A953-A332986962E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720F0-4EA7-4898-AAA4-1C7D6F2A134C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865B-F287-4EA0-BF74-22DE194EF5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2335F-8294-40BC-8288-6F9858143DE1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DF76A-A20D-4EB1-A0C3-A306E1C21CC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7F600-B089-4DEC-A3BE-6BE54233B582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1ECC5-27A1-4553-8E43-D73E7613333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7C178-1406-4F1F-869A-D61BF87211D8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A3644-710F-41E4-88E2-1D431887BE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F226C-2289-41BE-8A68-323702E08918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7FA2B-535E-4498-ABA9-78900FAB72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90F14-6C86-4CC4-95ED-1E9441874F27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97C7-FB41-40B8-9FC1-EDE811E21E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317A0-936A-4144-A9A6-CDCD384F008C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D7A1D-7D00-4FA1-A192-8E280ACF2A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F08D7-45AB-4CD2-B52E-6661D7A7DEBA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46806-7080-4C74-B9B7-197C8B27EB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A137A-F839-4C6A-93D4-2D52C32FBA7B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48722-9E14-4C6F-AF27-DB2EF64799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DA3B83-0C66-44E8-9AC6-71A0769355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1352A5-E7E8-46C2-8825-134932AA89DD}" type="datetimeFigureOut">
              <a:rPr lang="es-ES"/>
              <a:pPr>
                <a:defRPr/>
              </a:pPr>
              <a:t>06/02/2014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F622D7-D8CC-4A45-A91E-5F75AD2829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EE317C-7F3A-413D-A879-E4EF508CD2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xistes.es/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lila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pic>
        <p:nvPicPr>
          <p:cNvPr id="2053" name="Picture 5" descr="Sin título-1 copia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81075"/>
            <a:ext cx="8424862" cy="1096963"/>
          </a:xfrm>
          <a:prstGeom prst="rect">
            <a:avLst/>
          </a:prstGeom>
          <a:noFill/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4213" y="2852738"/>
            <a:ext cx="80645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El PP esta creando multitud de puestos de trabajo que después de un duro proceso de selección, son ocupados por las personas mas idóneas.</a:t>
            </a:r>
          </a:p>
        </p:txBody>
      </p:sp>
      <p:pic>
        <p:nvPicPr>
          <p:cNvPr id="2058" name="Picture 10" descr="altavo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5734050"/>
            <a:ext cx="1533525" cy="762000"/>
          </a:xfrm>
          <a:prstGeom prst="rect">
            <a:avLst/>
          </a:prstGeom>
          <a:noFill/>
        </p:spPr>
      </p:pic>
      <p:pic>
        <p:nvPicPr>
          <p:cNvPr id="2060" name="Picture 12" descr="man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5589588"/>
            <a:ext cx="904875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Soy una fe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212977" y="479481"/>
            <a:ext cx="4708531" cy="2306537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Elisa Robles Fraga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Directora General del Centro para el desarrollo Tecnológico Industrial (CDTI), organismo dependiente de la Secretaría de Estado de Investigación Desarrollo e Innovación.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099" name="4 Imagen" descr="elisarobl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39751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5 Imagen" descr="manuel_fraga_invitado_especial_hoy_en_el_club_del_chiste_vip_f41369504fdd2c2ab9556cc57_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997200"/>
            <a:ext cx="27701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60388" y="429260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Sobrina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Manuel Fraga Iribarne</a:t>
            </a:r>
            <a:r>
              <a:rPr lang="es-ES" sz="2000" b="1">
                <a:latin typeface="Comic Sans MS" pitchFamily="66" charset="0"/>
              </a:rPr>
              <a:t>,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Fundador Del Partido Popular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347864" y="1340768"/>
            <a:ext cx="4922844" cy="1228126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Víctor Calvo Sotelo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Secretario de Estado de Telecomunicaciones.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123" name="3 Imagen" descr="13268813091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23939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4 Imagen" descr="225px-Visita_del_Calvo-Sotelo_197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2924175"/>
            <a:ext cx="27003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68313" y="4427538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Hijo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Leopoldo Calvo Sotelo</a:t>
            </a:r>
            <a:r>
              <a:rPr lang="es-ES" sz="2000" b="1">
                <a:latin typeface="Comic Sans MS" pitchFamily="66" charset="0"/>
              </a:rPr>
              <a:t>,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antiguo presidente del gobierno.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69618" y="401657"/>
            <a:ext cx="3922713" cy="2304256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José Ramón Bujanda Sáenz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Presidente de SAECA, empresa pública participada por la SEPI y el Ministerio de Agricultura.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147" name="3 Imagen" descr="fgfo_bujan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8913"/>
            <a:ext cx="35528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4 Imagen" descr="Arias Cañete 4_tcm5-4969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924175"/>
            <a:ext cx="23622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11188" y="4625975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Cuñado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Miguel Arias Cañete</a:t>
            </a:r>
            <a:r>
              <a:rPr lang="es-ES" sz="2000" b="1">
                <a:latin typeface="Comic Sans MS" pitchFamily="66" charset="0"/>
              </a:rPr>
              <a:t>,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antiguo ministro de agricultura.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12245" y="693837"/>
            <a:ext cx="5072097" cy="2012804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José Miguel Martínez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Presidente de la Sociedad Estatal de Loterías y Apuestas del Estado (SELAE) DEPENDIENTE DEL Ministerio de Hacienda</a:t>
            </a:r>
            <a:r>
              <a:rPr lang="es-ES" sz="18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s-ES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171" name="3 Imagen" descr="lae-martinez_artic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3035300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4 Imagen" descr="1324469932_718171_1324501096_noticia_norma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997200"/>
            <a:ext cx="27543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39750" y="450850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Concuñado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Cristóbal Montoro</a:t>
            </a:r>
            <a:r>
              <a:rPr lang="es-ES" sz="2000" b="1">
                <a:latin typeface="Comic Sans MS" pitchFamily="66" charset="0"/>
              </a:rPr>
              <a:t>,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actual ministro de hacienda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texto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59213" y="554038"/>
            <a:ext cx="4999037" cy="2097087"/>
          </a:xfrm>
        </p:spPr>
      </p:pic>
      <p:pic>
        <p:nvPicPr>
          <p:cNvPr id="8195" name="3 Imagen" descr="angelesalarcocanos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260350"/>
            <a:ext cx="32051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4 Imagen" descr="245733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2852738"/>
            <a:ext cx="30861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68313" y="4437063"/>
            <a:ext cx="4572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Ex-mujer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Rodrigo Rato</a:t>
            </a:r>
            <a:r>
              <a:rPr lang="es-ES" sz="2000" b="1">
                <a:latin typeface="Comic Sans MS" pitchFamily="66" charset="0"/>
              </a:rPr>
              <a:t>,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ex-vicepresidente del gobierno y presidente de Bankia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texto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33725" y="665163"/>
            <a:ext cx="5649913" cy="1992312"/>
          </a:xfrm>
        </p:spPr>
      </p:pic>
      <p:pic>
        <p:nvPicPr>
          <p:cNvPr id="9219" name="3 Imagen" descr="ricardocospeda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4813"/>
            <a:ext cx="3022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4 Imagen" descr="cospedal_tve_478x25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3068638"/>
            <a:ext cx="345598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68313" y="4398963"/>
            <a:ext cx="45720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María Dolores Cospedal</a:t>
            </a:r>
            <a:r>
              <a:rPr lang="es-ES" sz="2000" b="1">
                <a:latin typeface="Comic Sans MS" pitchFamily="66" charset="0"/>
              </a:rPr>
              <a:t>, secretaria general del PP y presidenta de Castilla La Mancha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texto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79838" y="188913"/>
            <a:ext cx="4772025" cy="2457450"/>
          </a:xfrm>
        </p:spPr>
      </p:pic>
      <p:pic>
        <p:nvPicPr>
          <p:cNvPr id="10243" name="3 Imagen" descr="Ignacio-Lopez-del-Hierro-Bravo_54269083820_53389389549_600_39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29575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4 Imagen" descr="cospedal_tve_478x25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2924175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84213" y="4868863"/>
            <a:ext cx="43926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Esposo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María Dolores Cospedal</a:t>
            </a:r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275002" y="262956"/>
            <a:ext cx="5429287" cy="250033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Rafael Rodríguez Ponga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7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700" b="1" dirty="0" smtClean="0">
                <a:solidFill>
                  <a:schemeClr val="tx1"/>
                </a:solidFill>
                <a:latin typeface="Comic Sans MS" pitchFamily="66" charset="0"/>
              </a:rPr>
              <a:t>Propuesto para Secretario General del Instituto Cervantes. Mientras tanto continúa de Diputado.</a:t>
            </a:r>
          </a:p>
        </p:txBody>
      </p:sp>
      <p:pic>
        <p:nvPicPr>
          <p:cNvPr id="11267" name="3 Imagen" descr="rodriguezpong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24907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4 Imagen" descr="imagen_ampliada-rodriguez-ponga-asistira-al-pleno-del-consejo-general-de-los-colegios-de-mediador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2924175"/>
            <a:ext cx="3600450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54038" y="4413250"/>
            <a:ext cx="4572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María Flavia Rodríguez Ponga</a:t>
            </a:r>
            <a:r>
              <a:rPr lang="es-ES" sz="2000" b="1">
                <a:latin typeface="Comic Sans MS" pitchFamily="66" charset="0"/>
              </a:rPr>
              <a:t>. Directora general de seguros y fondos de pensiones.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066665" y="402658"/>
            <a:ext cx="4714907" cy="2163091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María Flavia Rodríguez Ponga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Directora General de Seguros y Fondos de Pensiones</a:t>
            </a:r>
            <a:r>
              <a:rPr lang="es-ES" sz="18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s-ES" sz="1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2291" name="3 Imagen" descr="imagen_ampliada-rodriguez-ponga-asistira-al-pleno-del-consejo-general-de-los-colegios-de-mediador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4 Imagen" descr="rodriguezpong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852738"/>
            <a:ext cx="24923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84188" y="454025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Hermana de Rafael Rodríguez Ponga. Diputado por el PP.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284529" y="496869"/>
            <a:ext cx="5208597" cy="2214577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Alberto Nadal Bélda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7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700" b="1" dirty="0" smtClean="0">
                <a:solidFill>
                  <a:schemeClr val="tx1"/>
                </a:solidFill>
                <a:latin typeface="Comic Sans MS" pitchFamily="66" charset="0"/>
              </a:rPr>
              <a:t>Vicesecretario de  Asuntos Económicos, Laborales e Internacionales de la CEOE. Propuesto para ser Consejero de Red Eléctrica, que tras hacerse público se ve obligado a renunciar.</a:t>
            </a:r>
            <a:endParaRPr lang="es-ES" sz="17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3315" name="3 Imagen" descr="iranzo_nadal_hier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224948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4 Imagen" descr="1321911624468nadalc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2997200"/>
            <a:ext cx="254793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971550" y="4365625"/>
            <a:ext cx="45720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Álvaro Nadal Bélda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Jefe de la oficina  económica de Moncloa.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2705" y="620366"/>
            <a:ext cx="4851405" cy="1853397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Á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lvaro Nadal Bélda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Director de la Oficina Económica de la Presidencia del Gobierno, con rango de Secretario de Estado</a:t>
            </a:r>
            <a:r>
              <a:rPr lang="es-ES" sz="18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s-ES" sz="1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339" name="3 Imagen" descr="1321911624468nadalc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25622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4 Imagen" descr="iranzo_nadal_hier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924175"/>
            <a:ext cx="2263775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971550" y="4217988"/>
            <a:ext cx="4572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Alberto Nadal Bélda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Vicesecretario de asuntos económicos de la CEOE.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349617" y="260330"/>
            <a:ext cx="5280033" cy="2357453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María Teresa Lizaranzu Perinat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7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700" b="1" dirty="0" smtClean="0">
                <a:solidFill>
                  <a:schemeClr val="tx1"/>
                </a:solidFill>
                <a:latin typeface="Comic Sans MS" pitchFamily="66" charset="0"/>
              </a:rPr>
              <a:t>Directora General de Política e Industrias Culturales y del Libro</a:t>
            </a:r>
            <a:endParaRPr lang="es-ES" sz="17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5363" name="3 Imagen" descr="m-teresa-lizaranzu-201201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500063"/>
            <a:ext cx="25225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4 Imagen" descr="1321911624468nadalc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3213100"/>
            <a:ext cx="240823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5 Imagen" descr="iranzo_nadal_hierr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3213100"/>
            <a:ext cx="21272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4724400"/>
            <a:ext cx="42306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casada con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Álvaro Nadal Bélda, </a:t>
            </a: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cuñada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Alberto Nadal Bélda</a:t>
            </a:r>
            <a:r>
              <a:rPr lang="es-ES" sz="2000" b="1">
                <a:latin typeface="Comic Sans MS" pitchFamily="66" charset="0"/>
              </a:rPr>
              <a:t>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78245" y="907380"/>
            <a:ext cx="4851405" cy="1373852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Rafael Catalá Polo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Secretario de Estado en Fomento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387" name="3 Imagen" descr="foto2secretariog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25812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4 Imagen" descr="convenio-AEAT-alcobenda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2852738"/>
            <a:ext cx="251618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827088" y="4508500"/>
            <a:ext cx="4572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 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Raquel Catalá Polo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Delegada especial de la agencia tributaria 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06807" y="908397"/>
            <a:ext cx="4851406" cy="1374423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Raquel Catalá Polo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Delegada Especial de la Agencia Tributaria.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7411" name="3 Imagen" descr="convenio-AEAT-alcobend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04813"/>
            <a:ext cx="25161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4 Imagen" descr="foto2secretariog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852738"/>
            <a:ext cx="2674937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46125" y="450850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Hermana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Rafael Catalá Polo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Secretario de estado en fomento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79912" y="691530"/>
            <a:ext cx="4922844" cy="1661314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José Canal Muñoz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Secretario General Técnico del Ministerio de Educación, Cultura y Deporte.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8435" name="3 Imagen" descr="josecanalmuno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30003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4 Imagen" descr="6635666735_7816feb231_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2781300"/>
            <a:ext cx="26622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55650" y="4437063"/>
            <a:ext cx="4572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Casado con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Sonia Ramos Piñero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Directora general de apoyo a las víctimas del terrorismo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texto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79838" y="333375"/>
            <a:ext cx="4864100" cy="2378075"/>
          </a:xfrm>
        </p:spPr>
      </p:pic>
      <p:pic>
        <p:nvPicPr>
          <p:cNvPr id="19459" name="3 Imagen" descr="6635666735_7816feb231_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404813"/>
            <a:ext cx="26622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4 Imagen" descr="josecanalmunoz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2924175"/>
            <a:ext cx="30003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84213" y="4292600"/>
            <a:ext cx="45720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Casada con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José Canal Polo</a:t>
            </a:r>
            <a:r>
              <a:rPr lang="es-ES" sz="2000" b="1">
                <a:latin typeface="Comic Sans MS" pitchFamily="66" charset="0"/>
              </a:rPr>
              <a:t>. Secretario general técnico del Ministerio de Educación, Cultura y Deporte.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5668" y="968276"/>
            <a:ext cx="5065720" cy="144472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Carmen Gámir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Jefa de Prensa de la Secretaría de Estado de Presupuestos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483" name="3 Imagen" descr="imag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33375"/>
            <a:ext cx="257333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4 Imagen" descr="cp9f02625371_24134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2924175"/>
            <a:ext cx="25971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808038" y="4437063"/>
            <a:ext cx="4572000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Compañera sentimental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Alberto Feijóo</a:t>
            </a:r>
            <a:r>
              <a:rPr lang="es-ES" sz="2000" b="1">
                <a:latin typeface="Comic Sans MS" pitchFamily="66" charset="0"/>
              </a:rPr>
              <a:t>. Presidente de la Xunta de Galicia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634435" y="284371"/>
            <a:ext cx="4994283" cy="2447703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Marcelo Oreja Arburúa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Comic Sans MS" pitchFamily="66" charset="0"/>
              </a:rPr>
              <a:t>Nombrado Presidente de la Entidad Pública Empresarial FEVE  (Ferrocarriles de Vía Estrecha)</a:t>
            </a:r>
            <a:endParaRPr lang="es-ES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1507" name="3 Imagen" descr="presidente-feve-web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25717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4 Imagen" descr="marcelinoorej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924175"/>
            <a:ext cx="23209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031875" y="4437063"/>
            <a:ext cx="4572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Hijo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Marcelino Oreja Aguirre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Ex diputado y ex ministro de asuntos exteriores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texto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476250"/>
            <a:ext cx="4291012" cy="2243138"/>
          </a:xfrm>
        </p:spPr>
      </p:pic>
      <p:pic>
        <p:nvPicPr>
          <p:cNvPr id="22531" name="3 Imagen" descr="Miguel_Cardenal_nuevo_secretario_Estad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76250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4 Imagen" descr="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2924175"/>
            <a:ext cx="24765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85813" y="450850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Hijo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Jesús Cardenal</a:t>
            </a:r>
            <a:r>
              <a:rPr lang="es-ES" sz="2000" b="1">
                <a:latin typeface="Comic Sans MS" pitchFamily="66" charset="0"/>
              </a:rPr>
              <a:t>.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Ex Fiscal general del estado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71118" y="260910"/>
            <a:ext cx="4922844" cy="2500329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Álvaro Ramírez de Háro y Aguirre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7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700" b="1" dirty="0" smtClean="0">
                <a:solidFill>
                  <a:schemeClr val="tx1"/>
                </a:solidFill>
                <a:latin typeface="Comic Sans MS" pitchFamily="66" charset="0"/>
              </a:rPr>
              <a:t> Asesor del Secretario de Estado de Comercio, Jaime García Legáz </a:t>
            </a:r>
            <a:endParaRPr lang="es-ES" sz="17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3555" name="3 Imagen" descr="Alva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04813"/>
            <a:ext cx="22574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4 Imagen" descr="esperanza-aguirre-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924175"/>
            <a:ext cx="27019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98513" y="4437063"/>
            <a:ext cx="4572000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Hijo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Esperanza Aguirre</a:t>
            </a:r>
            <a:r>
              <a:rPr lang="es-ES" sz="2000" b="1">
                <a:latin typeface="Comic Sans MS" pitchFamily="66" charset="0"/>
              </a:rPr>
              <a:t>. 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Presidenta de la Comunidad de Madrid y Condesa de Murillo.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19872" y="548680"/>
            <a:ext cx="4994282" cy="2071701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Mará Zaplana Barceló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7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700" b="1" dirty="0" smtClean="0">
                <a:solidFill>
                  <a:schemeClr val="tx1"/>
                </a:solidFill>
                <a:latin typeface="Comic Sans MS" pitchFamily="66" charset="0"/>
              </a:rPr>
              <a:t>Asesora en la Secretaría de Estado de Turismo.</a:t>
            </a:r>
            <a:endParaRPr lang="es-ES" sz="17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4579" name="3 Imagen" descr="IMG-20110508-001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22209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4 Imagen" descr="eduardo-zaplana-nuevo-presidente-rtve-L-9p9YQ0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2997200"/>
            <a:ext cx="2211387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827088" y="4724400"/>
            <a:ext cx="4572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Hija de Ex Ministro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Eduardo Zaplana.</a:t>
            </a:r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texto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63938" y="188913"/>
            <a:ext cx="4992687" cy="2225675"/>
          </a:xfrm>
        </p:spPr>
      </p:pic>
      <p:pic>
        <p:nvPicPr>
          <p:cNvPr id="25604" name="4 Imagen" descr="image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924175"/>
            <a:ext cx="2584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5 Imagen" descr="ivan-rosa-movistar-g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260350"/>
            <a:ext cx="2425700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871538" y="4365625"/>
            <a:ext cx="4572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omic Sans MS" pitchFamily="66" charset="0"/>
              </a:rPr>
              <a:t>Casualmente…</a:t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/>
            </a:r>
            <a:br>
              <a:rPr lang="es-ES" sz="2000" b="1">
                <a:latin typeface="Comic Sans MS" pitchFamily="66" charset="0"/>
              </a:rPr>
            </a:br>
            <a:r>
              <a:rPr lang="es-ES" sz="2000" b="1">
                <a:latin typeface="Comic Sans MS" pitchFamily="66" charset="0"/>
              </a:rPr>
              <a:t>Marido de </a:t>
            </a: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Soraya Sáenz de Santamaría</a:t>
            </a:r>
            <a:r>
              <a:rPr lang="es-ES" sz="2000" b="1">
                <a:latin typeface="Comic Sans MS" pitchFamily="66" charset="0"/>
              </a:rPr>
              <a:t>. Vicepresidenta del gobierno</a:t>
            </a:r>
            <a:endParaRPr lang="es-E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Título"/>
          <p:cNvSpPr>
            <a:spLocks noGrp="1"/>
          </p:cNvSpPr>
          <p:nvPr>
            <p:ph type="title"/>
          </p:nvPr>
        </p:nvSpPr>
        <p:spPr>
          <a:xfrm>
            <a:off x="5292725" y="428625"/>
            <a:ext cx="3565525" cy="6000750"/>
          </a:xfrm>
        </p:spPr>
        <p:txBody>
          <a:bodyPr/>
          <a:lstStyle/>
          <a:p>
            <a:pPr eaLnBrk="1" hangingPunct="1"/>
            <a:r>
              <a:rPr lang="es-ES" sz="3600" b="1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Y seguiré creando muchos más puestos de trabajo, pues aún nos quedan muchos familiares y amigos</a:t>
            </a:r>
          </a:p>
        </p:txBody>
      </p:sp>
      <p:pic>
        <p:nvPicPr>
          <p:cNvPr id="5" name="4 Imagen" descr="rajoyde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63" y="333375"/>
            <a:ext cx="4608512" cy="6264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verde-6 ladri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" sz="4000" b="1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Por cierto:  ¡¡¡A estos no los conozco de nada!!!</a:t>
            </a:r>
          </a:p>
        </p:txBody>
      </p:sp>
      <p:pic>
        <p:nvPicPr>
          <p:cNvPr id="27651" name="2 Imagen" descr="rajoy en el pa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989138"/>
            <a:ext cx="864235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79388" y="6453188"/>
            <a:ext cx="2016125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hlinkClick r:id="rId4"/>
              </a:rPr>
              <a:t>http://xistes.es</a:t>
            </a:r>
            <a:endParaRPr lang="es-ES" sz="160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s-ES" sz="160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_ PP_lucha_contra_el_pa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El_ PP_lucha_contra_el_paro</Template>
  <TotalTime>2</TotalTime>
  <Words>432</Words>
  <Application>Microsoft Office PowerPoint</Application>
  <PresentationFormat>Presentación en pantalla (4:3)</PresentationFormat>
  <Paragraphs>102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Comic Sans MS</vt:lpstr>
      <vt:lpstr>El_ PP_lucha_contra_el_paro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Y seguiré creando muchos más puestos de trabajo, pues aún nos quedan muchos familiares y amigos</vt:lpstr>
      <vt:lpstr>Por cierto:  ¡¡¡A estos no los conozco de nada!!!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2014-02-06T16:24:58Z</dcterms:created>
  <dcterms:modified xsi:type="dcterms:W3CDTF">2014-02-06T16:27:13Z</dcterms:modified>
</cp:coreProperties>
</file>