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8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46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4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51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5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  <p:sldMasterId id="2147483682" r:id="rId2"/>
  </p:sldMasterIdLst>
  <p:notesMasterIdLst>
    <p:notesMasterId r:id="rId55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5pPr>
    <a:lvl6pPr marL="2286000" algn="l" defTabSz="914400" rtl="0" eaLnBrk="1" latinLnBrk="0" hangingPunct="1"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6pPr>
    <a:lvl7pPr marL="2743200" algn="l" defTabSz="914400" rtl="0" eaLnBrk="1" latinLnBrk="0" hangingPunct="1"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7pPr>
    <a:lvl8pPr marL="3200400" algn="l" defTabSz="914400" rtl="0" eaLnBrk="1" latinLnBrk="0" hangingPunct="1"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8pPr>
    <a:lvl9pPr marL="3657600" algn="l" defTabSz="914400" rtl="0" eaLnBrk="1" latinLnBrk="0" hangingPunct="1"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9pPr>
  </p:defaultTextStyle>
  <p:modifyVerifier cryptProviderType="rsaFull" cryptAlgorithmClass="hash" cryptAlgorithmType="typeAny" cryptAlgorithmSid="4" spinCount="50000" saltData="h9Ux5A6nemg64kaNzNn80A" hashData="HWLGvbVuBSmecXUanighAMCwQh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hape 2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custGeom>
            <a:avLst/>
            <a:gdLst>
              <a:gd name="T0" fmla="*/ 0 w 120000"/>
              <a:gd name="T1" fmla="*/ 0 h 120000"/>
              <a:gd name="T2" fmla="*/ 120000 w 120000"/>
              <a:gd name="T3" fmla="*/ 120000 h 120000"/>
            </a:gdLst>
            <a:ahLst/>
            <a:cxnLst>
              <a:cxn ang="0">
                <a:pos x="0" y="0"/>
              </a:cxn>
              <a:cxn ang="0">
                <a:pos x="120000" y="0"/>
              </a:cxn>
              <a:cxn ang="0">
                <a:pos x="120000" y="120000"/>
              </a:cxn>
              <a:cxn ang="0">
                <a:pos x="0" y="120000"/>
              </a:cxn>
            </a:cxnLst>
            <a:rect l="T0" t="T1" r="T2" b="T3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>
            <a:noFill/>
            <a:round/>
            <a:headEnd/>
            <a:tailEnd/>
          </a:ln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>
              <a:defRPr sz="1100"/>
            </a:lvl1pPr>
            <a:lvl2pPr>
              <a:defRPr sz="1100"/>
            </a:lvl2pPr>
            <a:lvl3pPr>
              <a:defRPr sz="11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endParaRPr noProof="0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742950" indent="-28575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1143000" indent="-228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600200" indent="-228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2057400" indent="-228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hape 49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66563" name="Shape 50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hape 54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67587" name="Shape 55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hape 59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68611" name="Shape 60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hape 64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69635" name="Shape 65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hape 69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0659" name="Shape 70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hape 74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1683" name="Shape 75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hape 79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2707" name="Shape 80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Shape 84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3731" name="Shape 85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hape 89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4755" name="Shape 90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hape 94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5779" name="Shape 95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Shape 99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6803" name="Shape 100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hape 104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7827" name="Shape 105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Shape 109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8851" name="Shape 110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hape 114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9875" name="Shape 115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hape 119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80899" name="Shape 120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Shape 124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81923" name="Shape 125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Shape 129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82947" name="Shape 130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Shape 134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83971" name="Shape 135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hape 139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84995" name="Shape 140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Shape 144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86019" name="Shape 145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Shape 149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87043" name="Shape 150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Shape 154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88067" name="Shape 155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Shape 159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89091" name="Shape 160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Shape 165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90115" name="Shape 166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Shape 170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91139" name="Shape 171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Shape 175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92163" name="Shape 176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hape 180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93187" name="Shape 181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Shape 185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94211" name="Shape 186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Shape 190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95235" name="Shape 191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Shape 195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96259" name="Shape 196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Shape 200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97283" name="Shape 201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Shape 205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98307" name="Shape 206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Shape 210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99331" name="Shape 211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Shape 215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00355" name="Shape 216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Shape 220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01379" name="Shape 221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Shape 225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02403" name="Shape 226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Shape 230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03427" name="Shape 231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Shape 235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04451" name="Shape 236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Shape 240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05475" name="Shape 241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Shape 245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06499" name="Shape 246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Shape 250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07523" name="Shape 251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Shape 255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08547" name="Shape 256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Shape 260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09571" name="Shape 261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Shape 265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10595" name="Shape 266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Shape 270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11619" name="Shape 271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Shape 275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12643" name="Shape 276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Shape 280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13667" name="Shape 281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Shape 285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14691" name="Shape 286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hape 290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15715" name="Shape 291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Shape 295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16739" name="Shape 296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Shape 302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vert="horz" wrap="square" numCol="1" anchor="ctr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17763" name="Shape 303"/>
          <p:cNvSpPr>
            <a:spLocks noGrp="1" noRot="1" noChangeAspect="1" noTextEdit="1"/>
          </p:cNvSpPr>
          <p:nvPr>
            <p:ph type="sldImg" idx="2"/>
          </p:nvPr>
        </p:nvSpPr>
        <p:spPr>
          <a:noFill/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>
  <p:cSld name="Título vertical y texto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 txBox="1">
            <a:spLocks noGrp="1"/>
          </p:cNvSpPr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algn="ctr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  <a:lvl6pPr rtl="0">
              <a:defRPr/>
            </a:lvl6pPr>
            <a:lvl7pPr rtl="0">
              <a:defRPr/>
            </a:lvl7pPr>
            <a:lvl8pPr rtl="0">
              <a:defRPr/>
            </a:lvl8pPr>
            <a:lvl9pPr rtl="0">
              <a:defRPr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" name="Shape 12"/>
          <p:cNvSpPr txBox="1">
            <a:spLocks noGrp="1"/>
          </p:cNvSpPr>
          <p:nvPr>
            <p:ph type="body" idx="1"/>
          </p:nvPr>
        </p:nvSpPr>
        <p:spPr>
          <a:xfrm rot="5400000">
            <a:off x="541337" y="190500"/>
            <a:ext cx="5851525" cy="6019799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342900" indent="-139700" algn="l" rtl="0">
              <a:spcBef>
                <a:spcPts val="640"/>
              </a:spcBef>
              <a:buClr>
                <a:schemeClr val="dk1"/>
              </a:buClr>
              <a:buFont typeface="Calibri"/>
              <a:buChar char="•"/>
              <a:defRPr/>
            </a:lvl1pPr>
            <a:lvl2pPr marL="742950" indent="-107950" algn="l" rtl="0">
              <a:spcBef>
                <a:spcPts val="560"/>
              </a:spcBef>
              <a:buClr>
                <a:schemeClr val="dk1"/>
              </a:buClr>
              <a:buFont typeface="Calibri"/>
              <a:buChar char="–"/>
              <a:defRPr/>
            </a:lvl2pPr>
            <a:lvl3pPr marL="1143000" indent="-76200" algn="l" rtl="0">
              <a:spcBef>
                <a:spcPts val="480"/>
              </a:spcBef>
              <a:buClr>
                <a:schemeClr val="dk1"/>
              </a:buClr>
              <a:buFont typeface="Calibri"/>
              <a:buChar char="•"/>
              <a:defRPr/>
            </a:lvl3pPr>
            <a:lvl4pPr marL="16002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–"/>
              <a:defRPr/>
            </a:lvl4pPr>
            <a:lvl5pPr marL="20574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»"/>
              <a:defRPr/>
            </a:lvl5pPr>
            <a:lvl6pPr marL="25146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/>
            </a:lvl6pPr>
            <a:lvl7pPr marL="29718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/>
            </a:lvl7pPr>
            <a:lvl8pPr marL="34290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/>
            </a:lvl8pPr>
            <a:lvl9pPr marL="38862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>
  <p:cSld name="Título y texto vertical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14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algn="ctr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  <a:lvl6pPr rtl="0">
              <a:defRPr/>
            </a:lvl6pPr>
            <a:lvl7pPr rtl="0">
              <a:defRPr/>
            </a:lvl7pPr>
            <a:lvl8pPr rtl="0">
              <a:defRPr/>
            </a:lvl8pPr>
            <a:lvl9pPr rtl="0">
              <a:defRPr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" name="Shape 15"/>
          <p:cNvSpPr txBox="1">
            <a:spLocks noGrp="1"/>
          </p:cNvSpPr>
          <p:nvPr>
            <p:ph type="body" idx="1"/>
          </p:nvPr>
        </p:nvSpPr>
        <p:spPr>
          <a:xfrm rot="5400000">
            <a:off x="2309018" y="-251619"/>
            <a:ext cx="4525961" cy="822960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342900" indent="-139700" algn="l" rtl="0">
              <a:spcBef>
                <a:spcPts val="640"/>
              </a:spcBef>
              <a:buClr>
                <a:schemeClr val="dk1"/>
              </a:buClr>
              <a:buFont typeface="Calibri"/>
              <a:buChar char="•"/>
              <a:defRPr/>
            </a:lvl1pPr>
            <a:lvl2pPr marL="742950" indent="-107950" algn="l" rtl="0">
              <a:spcBef>
                <a:spcPts val="560"/>
              </a:spcBef>
              <a:buClr>
                <a:schemeClr val="dk1"/>
              </a:buClr>
              <a:buFont typeface="Calibri"/>
              <a:buChar char="–"/>
              <a:defRPr/>
            </a:lvl2pPr>
            <a:lvl3pPr marL="1143000" indent="-76200" algn="l" rtl="0">
              <a:spcBef>
                <a:spcPts val="480"/>
              </a:spcBef>
              <a:buClr>
                <a:schemeClr val="dk1"/>
              </a:buClr>
              <a:buFont typeface="Calibri"/>
              <a:buChar char="•"/>
              <a:defRPr/>
            </a:lvl3pPr>
            <a:lvl4pPr marL="16002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–"/>
              <a:defRPr/>
            </a:lvl4pPr>
            <a:lvl5pPr marL="20574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»"/>
              <a:defRPr/>
            </a:lvl5pPr>
            <a:lvl6pPr marL="25146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/>
            </a:lvl6pPr>
            <a:lvl7pPr marL="29718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/>
            </a:lvl7pPr>
            <a:lvl8pPr marL="34290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/>
            </a:lvl8pPr>
            <a:lvl9pPr marL="38862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Imagen con título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399" cy="566737"/>
          </a:xfrm>
          <a:prstGeom prst="rect">
            <a:avLst/>
          </a:prstGeom>
          <a:noFill/>
          <a:ln>
            <a:noFill/>
          </a:ln>
        </p:spPr>
        <p:txBody>
          <a:bodyPr anchor="b"/>
          <a:lstStyle>
            <a:lvl1pPr algn="l"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  <a:lvl6pPr rtl="0">
              <a:defRPr/>
            </a:lvl6pPr>
            <a:lvl7pPr rtl="0">
              <a:defRPr/>
            </a:lvl7pPr>
            <a:lvl8pPr rtl="0">
              <a:defRPr/>
            </a:lvl8pPr>
            <a:lvl9pPr rtl="0">
              <a:defRPr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" name="Shape 18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 marL="0" marR="0" indent="0" algn="l" rtl="0">
              <a:buClr>
                <a:schemeClr val="dk1"/>
              </a:buClr>
              <a:buFont typeface="Calibri"/>
              <a:buNone/>
              <a:defRPr/>
            </a:lvl1pPr>
            <a:lvl2pPr marL="457200" marR="0" indent="0" algn="l" rtl="0">
              <a:buClr>
                <a:schemeClr val="dk1"/>
              </a:buClr>
              <a:buFont typeface="Calibri"/>
              <a:buNone/>
              <a:defRPr/>
            </a:lvl2pPr>
            <a:lvl3pPr marL="914400" marR="0" indent="0" algn="l" rtl="0">
              <a:buClr>
                <a:schemeClr val="dk1"/>
              </a:buClr>
              <a:buFont typeface="Calibri"/>
              <a:buNone/>
              <a:defRPr/>
            </a:lvl3pPr>
            <a:lvl4pPr marL="1371600" marR="0" indent="0" algn="l" rtl="0">
              <a:buClr>
                <a:schemeClr val="dk1"/>
              </a:buClr>
              <a:buFont typeface="Calibri"/>
              <a:buNone/>
              <a:defRPr/>
            </a:lvl4pPr>
            <a:lvl5pPr marL="1828800" marR="0" indent="0" algn="l" rtl="0">
              <a:buClr>
                <a:schemeClr val="dk1"/>
              </a:buClr>
              <a:buFont typeface="Calibri"/>
              <a:buNone/>
              <a:defRPr/>
            </a:lvl5pPr>
            <a:lvl6pPr marL="2286000" marR="0" indent="0" algn="l" rtl="0">
              <a:buClr>
                <a:schemeClr val="dk1"/>
              </a:buClr>
              <a:buFont typeface="Calibri"/>
              <a:buNone/>
              <a:defRPr/>
            </a:lvl6pPr>
            <a:lvl7pPr marL="2743200" marR="0" indent="0" algn="l" rtl="0">
              <a:buClr>
                <a:schemeClr val="dk1"/>
              </a:buClr>
              <a:buFont typeface="Calibri"/>
              <a:buNone/>
              <a:defRPr/>
            </a:lvl7pPr>
            <a:lvl8pPr marL="3200400" marR="0" indent="0" algn="l" rtl="0">
              <a:buClr>
                <a:schemeClr val="dk1"/>
              </a:buClr>
              <a:buFont typeface="Calibri"/>
              <a:buNone/>
              <a:defRPr/>
            </a:lvl8pPr>
            <a:lvl9pPr marL="3657600" marR="0" indent="0" algn="l" rtl="0">
              <a:buClr>
                <a:schemeClr val="dk1"/>
              </a:buClr>
              <a:buFont typeface="Calibri"/>
              <a:buNone/>
              <a:defRPr/>
            </a:lvl9pPr>
          </a:lstStyle>
          <a:p>
            <a:pPr lvl="0"/>
            <a:r>
              <a:rPr lang="es-ES" noProof="0" smtClean="0">
                <a:sym typeface="Arial"/>
              </a:rPr>
              <a:t>Haga clic en el icono para agregar una imagen</a:t>
            </a:r>
            <a:endParaRPr noProof="0">
              <a:sym typeface="Arial"/>
            </a:endParaRPr>
          </a:p>
        </p:txBody>
      </p:sp>
      <p:sp>
        <p:nvSpPr>
          <p:cNvPr id="19" name="Shape 19"/>
          <p:cNvSpPr txBox="1">
            <a:spLocks noGrp="1"/>
          </p:cNvSpPr>
          <p:nvPr>
            <p:ph type="body" idx="1"/>
          </p:nvPr>
        </p:nvSpPr>
        <p:spPr>
          <a:xfrm>
            <a:off x="1792288" y="5367337"/>
            <a:ext cx="5486399" cy="804861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0" indent="0" rtl="0">
              <a:buFont typeface="Calibri"/>
              <a:buNone/>
              <a:defRPr/>
            </a:lvl1pPr>
            <a:lvl2pPr marL="457200" indent="0" rtl="0">
              <a:buFont typeface="Calibri"/>
              <a:buNone/>
              <a:defRPr/>
            </a:lvl2pPr>
            <a:lvl3pPr marL="914400" indent="0" rtl="0">
              <a:buFont typeface="Calibri"/>
              <a:buNone/>
              <a:defRPr/>
            </a:lvl3pPr>
            <a:lvl4pPr marL="1371600" indent="0" rtl="0">
              <a:buFont typeface="Calibri"/>
              <a:buNone/>
              <a:defRPr/>
            </a:lvl4pPr>
            <a:lvl5pPr marL="1828800" indent="0" rtl="0">
              <a:buFont typeface="Calibri"/>
              <a:buNone/>
              <a:defRPr/>
            </a:lvl5pPr>
            <a:lvl6pPr marL="2286000" indent="0" rtl="0">
              <a:buFont typeface="Calibri"/>
              <a:buNone/>
              <a:defRPr/>
            </a:lvl6pPr>
            <a:lvl7pPr marL="2743200" indent="0" rtl="0">
              <a:buFont typeface="Calibri"/>
              <a:buNone/>
              <a:defRPr/>
            </a:lvl7pPr>
            <a:lvl8pPr marL="3200400" indent="0" rtl="0">
              <a:buFont typeface="Calibri"/>
              <a:buNone/>
              <a:defRPr/>
            </a:lvl8pPr>
            <a:lvl9pPr marL="3657600" indent="0" rtl="0">
              <a:buFont typeface="Calibri"/>
              <a:buNone/>
              <a:defRPr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ido con título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49"/>
          </a:xfrm>
          <a:prstGeom prst="rect">
            <a:avLst/>
          </a:prstGeom>
          <a:noFill/>
          <a:ln>
            <a:noFill/>
          </a:ln>
        </p:spPr>
        <p:txBody>
          <a:bodyPr anchor="b"/>
          <a:lstStyle>
            <a:lvl1pPr algn="l"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  <a:lvl6pPr rtl="0">
              <a:defRPr/>
            </a:lvl6pPr>
            <a:lvl7pPr rtl="0">
              <a:defRPr/>
            </a:lvl7pPr>
            <a:lvl8pPr rtl="0">
              <a:defRPr/>
            </a:lvl8pPr>
            <a:lvl9pPr rtl="0">
              <a:defRPr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" name="Shape 22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2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  <a:lvl6pPr rtl="0">
              <a:defRPr/>
            </a:lvl6pPr>
            <a:lvl7pPr rtl="0">
              <a:defRPr/>
            </a:lvl7pPr>
            <a:lvl8pPr rtl="0">
              <a:defRPr/>
            </a:lvl8pPr>
            <a:lvl9pPr rtl="0">
              <a:defRPr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3" name="Shape 23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0" indent="0" rtl="0">
              <a:buFont typeface="Calibri"/>
              <a:buNone/>
              <a:defRPr/>
            </a:lvl1pPr>
            <a:lvl2pPr marL="457200" indent="0" rtl="0">
              <a:buFont typeface="Calibri"/>
              <a:buNone/>
              <a:defRPr/>
            </a:lvl2pPr>
            <a:lvl3pPr marL="914400" indent="0" rtl="0">
              <a:buFont typeface="Calibri"/>
              <a:buNone/>
              <a:defRPr/>
            </a:lvl3pPr>
            <a:lvl4pPr marL="1371600" indent="0" rtl="0">
              <a:buFont typeface="Calibri"/>
              <a:buNone/>
              <a:defRPr/>
            </a:lvl4pPr>
            <a:lvl5pPr marL="1828800" indent="0" rtl="0">
              <a:buFont typeface="Calibri"/>
              <a:buNone/>
              <a:defRPr/>
            </a:lvl5pPr>
            <a:lvl6pPr marL="2286000" indent="0" rtl="0">
              <a:buFont typeface="Calibri"/>
              <a:buNone/>
              <a:defRPr/>
            </a:lvl6pPr>
            <a:lvl7pPr marL="2743200" indent="0" rtl="0">
              <a:buFont typeface="Calibri"/>
              <a:buNone/>
              <a:defRPr/>
            </a:lvl7pPr>
            <a:lvl8pPr marL="3200400" indent="0" rtl="0">
              <a:buFont typeface="Calibri"/>
              <a:buNone/>
              <a:defRPr/>
            </a:lvl8pPr>
            <a:lvl9pPr marL="3657600" indent="0" rtl="0">
              <a:buFont typeface="Calibri"/>
              <a:buNone/>
              <a:defRPr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Sólo el título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hape 26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algn="ctr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  <a:lvl6pPr rtl="0">
              <a:defRPr/>
            </a:lvl6pPr>
            <a:lvl7pPr rtl="0">
              <a:defRPr/>
            </a:lvl7pPr>
            <a:lvl8pPr rtl="0">
              <a:defRPr/>
            </a:lvl8pPr>
            <a:lvl9pPr rtl="0">
              <a:defRPr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ación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Shape 28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  <a:lvl6pPr rtl="0">
              <a:defRPr/>
            </a:lvl6pPr>
            <a:lvl7pPr rtl="0">
              <a:defRPr/>
            </a:lvl7pPr>
            <a:lvl8pPr rtl="0">
              <a:defRPr/>
            </a:lvl8pPr>
            <a:lvl9pPr rtl="0">
              <a:defRPr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" name="Shape 29"/>
          <p:cNvSpPr txBox="1">
            <a:spLocks noGrp="1"/>
          </p:cNvSpPr>
          <p:nvPr>
            <p:ph type="body" idx="1"/>
          </p:nvPr>
        </p:nvSpPr>
        <p:spPr>
          <a:xfrm>
            <a:off x="457200" y="1535112"/>
            <a:ext cx="4040187" cy="639762"/>
          </a:xfrm>
          <a:prstGeom prst="rect">
            <a:avLst/>
          </a:prstGeom>
          <a:noFill/>
          <a:ln>
            <a:noFill/>
          </a:ln>
        </p:spPr>
        <p:txBody>
          <a:bodyPr anchor="b"/>
          <a:lstStyle>
            <a:lvl1pPr marL="0" indent="0" rtl="0">
              <a:buFont typeface="Calibri"/>
              <a:buNone/>
              <a:defRPr/>
            </a:lvl1pPr>
            <a:lvl2pPr marL="457200" indent="0" rtl="0">
              <a:buFont typeface="Calibri"/>
              <a:buNone/>
              <a:defRPr/>
            </a:lvl2pPr>
            <a:lvl3pPr marL="914400" indent="0" rtl="0">
              <a:buFont typeface="Calibri"/>
              <a:buNone/>
              <a:defRPr/>
            </a:lvl3pPr>
            <a:lvl4pPr marL="1371600" indent="0" rtl="0">
              <a:buFont typeface="Calibri"/>
              <a:buNone/>
              <a:defRPr/>
            </a:lvl4pPr>
            <a:lvl5pPr marL="1828800" indent="0" rtl="0">
              <a:buFont typeface="Calibri"/>
              <a:buNone/>
              <a:defRPr/>
            </a:lvl5pPr>
            <a:lvl6pPr marL="2286000" indent="0" rtl="0">
              <a:buFont typeface="Calibri"/>
              <a:buNone/>
              <a:defRPr/>
            </a:lvl6pPr>
            <a:lvl7pPr marL="2743200" indent="0" rtl="0">
              <a:buFont typeface="Calibri"/>
              <a:buNone/>
              <a:defRPr/>
            </a:lvl7pPr>
            <a:lvl8pPr marL="3200400" indent="0" rtl="0">
              <a:buFont typeface="Calibri"/>
              <a:buNone/>
              <a:defRPr/>
            </a:lvl8pPr>
            <a:lvl9pPr marL="3657600" indent="0" rtl="0">
              <a:buFont typeface="Calibri"/>
              <a:buNone/>
              <a:defRPr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0" name="Shape 30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7" cy="3951287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  <a:lvl6pPr rtl="0">
              <a:defRPr/>
            </a:lvl6pPr>
            <a:lvl7pPr rtl="0">
              <a:defRPr/>
            </a:lvl7pPr>
            <a:lvl8pPr rtl="0">
              <a:defRPr/>
            </a:lvl8pPr>
            <a:lvl9pPr rtl="0">
              <a:defRPr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1" name="Shape 31"/>
          <p:cNvSpPr txBox="1">
            <a:spLocks noGrp="1"/>
          </p:cNvSpPr>
          <p:nvPr>
            <p:ph type="body" idx="3"/>
          </p:nvPr>
        </p:nvSpPr>
        <p:spPr>
          <a:xfrm>
            <a:off x="4645025" y="1535112"/>
            <a:ext cx="4041774" cy="639762"/>
          </a:xfrm>
          <a:prstGeom prst="rect">
            <a:avLst/>
          </a:prstGeom>
          <a:noFill/>
          <a:ln>
            <a:noFill/>
          </a:ln>
        </p:spPr>
        <p:txBody>
          <a:bodyPr anchor="b"/>
          <a:lstStyle>
            <a:lvl1pPr marL="0" indent="0" rtl="0">
              <a:buFont typeface="Calibri"/>
              <a:buNone/>
              <a:defRPr/>
            </a:lvl1pPr>
            <a:lvl2pPr marL="457200" indent="0" rtl="0">
              <a:buFont typeface="Calibri"/>
              <a:buNone/>
              <a:defRPr/>
            </a:lvl2pPr>
            <a:lvl3pPr marL="914400" indent="0" rtl="0">
              <a:buFont typeface="Calibri"/>
              <a:buNone/>
              <a:defRPr/>
            </a:lvl3pPr>
            <a:lvl4pPr marL="1371600" indent="0" rtl="0">
              <a:buFont typeface="Calibri"/>
              <a:buNone/>
              <a:defRPr/>
            </a:lvl4pPr>
            <a:lvl5pPr marL="1828800" indent="0" rtl="0">
              <a:buFont typeface="Calibri"/>
              <a:buNone/>
              <a:defRPr/>
            </a:lvl5pPr>
            <a:lvl6pPr marL="2286000" indent="0" rtl="0">
              <a:buFont typeface="Calibri"/>
              <a:buNone/>
              <a:defRPr/>
            </a:lvl6pPr>
            <a:lvl7pPr marL="2743200" indent="0" rtl="0">
              <a:buFont typeface="Calibri"/>
              <a:buNone/>
              <a:defRPr/>
            </a:lvl7pPr>
            <a:lvl8pPr marL="3200400" indent="0" rtl="0">
              <a:buFont typeface="Calibri"/>
              <a:buNone/>
              <a:defRPr/>
            </a:lvl8pPr>
            <a:lvl9pPr marL="3657600" indent="0" rtl="0">
              <a:buFont typeface="Calibri"/>
              <a:buNone/>
              <a:defRPr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2" name="Shape 32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4" cy="3951287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  <a:lvl6pPr rtl="0">
              <a:defRPr/>
            </a:lvl6pPr>
            <a:lvl7pPr rtl="0">
              <a:defRPr/>
            </a:lvl7pPr>
            <a:lvl8pPr rtl="0">
              <a:defRPr/>
            </a:lvl8pPr>
            <a:lvl9pPr rtl="0">
              <a:defRPr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Dos objeto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Shape 34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algn="ctr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  <a:lvl6pPr rtl="0">
              <a:defRPr/>
            </a:lvl6pPr>
            <a:lvl7pPr rtl="0">
              <a:defRPr/>
            </a:lvl7pPr>
            <a:lvl8pPr rtl="0">
              <a:defRPr/>
            </a:lvl8pPr>
            <a:lvl9pPr rtl="0">
              <a:defRPr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" name="Shape 3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599" cy="4525963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  <a:lvl6pPr rtl="0">
              <a:defRPr/>
            </a:lvl6pPr>
            <a:lvl7pPr rtl="0">
              <a:defRPr/>
            </a:lvl7pPr>
            <a:lvl8pPr rtl="0">
              <a:defRPr/>
            </a:lvl8pPr>
            <a:lvl9pPr rtl="0">
              <a:defRPr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6" name="Shape 36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599" cy="4525963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  <a:lvl6pPr rtl="0">
              <a:defRPr/>
            </a:lvl6pPr>
            <a:lvl7pPr rtl="0">
              <a:defRPr/>
            </a:lvl7pPr>
            <a:lvl8pPr rtl="0">
              <a:defRPr/>
            </a:lvl8pPr>
            <a:lvl9pPr rtl="0">
              <a:defRPr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Encabezado de sección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 txBox="1">
            <a:spLocks noGrp="1"/>
          </p:cNvSpPr>
          <p:nvPr>
            <p:ph type="title"/>
          </p:nvPr>
        </p:nvSpPr>
        <p:spPr>
          <a:xfrm>
            <a:off x="722312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="t"/>
          <a:lstStyle>
            <a:lvl1pPr algn="l"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  <a:lvl6pPr rtl="0">
              <a:defRPr/>
            </a:lvl6pPr>
            <a:lvl7pPr rtl="0">
              <a:defRPr/>
            </a:lvl7pPr>
            <a:lvl8pPr rtl="0">
              <a:defRPr/>
            </a:lvl8pPr>
            <a:lvl9pPr rtl="0">
              <a:defRPr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9" name="Shape 39"/>
          <p:cNvSpPr txBox="1">
            <a:spLocks noGrp="1"/>
          </p:cNvSpPr>
          <p:nvPr>
            <p:ph type="body" idx="1"/>
          </p:nvPr>
        </p:nvSpPr>
        <p:spPr>
          <a:xfrm>
            <a:off x="722312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="b"/>
          <a:lstStyle>
            <a:lvl1pPr marL="0" indent="0" rtl="0">
              <a:buClr>
                <a:srgbClr val="888888"/>
              </a:buClr>
              <a:buFont typeface="Calibri"/>
              <a:buNone/>
              <a:defRPr/>
            </a:lvl1pPr>
            <a:lvl2pPr marL="457200" indent="0" rtl="0">
              <a:buClr>
                <a:srgbClr val="888888"/>
              </a:buClr>
              <a:buFont typeface="Calibri"/>
              <a:buNone/>
              <a:defRPr/>
            </a:lvl2pPr>
            <a:lvl3pPr marL="914400" indent="0" rtl="0">
              <a:buClr>
                <a:srgbClr val="888888"/>
              </a:buClr>
              <a:buFont typeface="Calibri"/>
              <a:buNone/>
              <a:defRPr/>
            </a:lvl3pPr>
            <a:lvl4pPr marL="1371600" indent="0" rtl="0">
              <a:buClr>
                <a:srgbClr val="888888"/>
              </a:buClr>
              <a:buFont typeface="Calibri"/>
              <a:buNone/>
              <a:defRPr/>
            </a:lvl4pPr>
            <a:lvl5pPr marL="1828800" indent="0" rtl="0">
              <a:buClr>
                <a:srgbClr val="888888"/>
              </a:buClr>
              <a:buFont typeface="Calibri"/>
              <a:buNone/>
              <a:defRPr/>
            </a:lvl5pPr>
            <a:lvl6pPr marL="2286000" indent="0" rtl="0">
              <a:buClr>
                <a:srgbClr val="888888"/>
              </a:buClr>
              <a:buFont typeface="Calibri"/>
              <a:buNone/>
              <a:defRPr/>
            </a:lvl6pPr>
            <a:lvl7pPr marL="2743200" indent="0" rtl="0">
              <a:buClr>
                <a:srgbClr val="888888"/>
              </a:buClr>
              <a:buFont typeface="Calibri"/>
              <a:buNone/>
              <a:defRPr/>
            </a:lvl7pPr>
            <a:lvl8pPr marL="3200400" indent="0" rtl="0">
              <a:buClr>
                <a:srgbClr val="888888"/>
              </a:buClr>
              <a:buFont typeface="Calibri"/>
              <a:buNone/>
              <a:defRPr/>
            </a:lvl8pPr>
            <a:lvl9pPr marL="3657600" indent="0" rtl="0">
              <a:buClr>
                <a:srgbClr val="888888"/>
              </a:buClr>
              <a:buFont typeface="Calibri"/>
              <a:buNone/>
              <a:defRPr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ítulo y objetos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Shape 4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algn="ctr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  <a:lvl6pPr rtl="0">
              <a:defRPr/>
            </a:lvl6pPr>
            <a:lvl7pPr rtl="0">
              <a:defRPr/>
            </a:lvl7pPr>
            <a:lvl8pPr rtl="0">
              <a:defRPr/>
            </a:lvl8pPr>
            <a:lvl9pPr rtl="0">
              <a:defRPr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42" name="Shape 4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1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342900" indent="-139700" algn="l" rtl="0">
              <a:spcBef>
                <a:spcPts val="640"/>
              </a:spcBef>
              <a:buClr>
                <a:schemeClr val="dk1"/>
              </a:buClr>
              <a:buFont typeface="Calibri"/>
              <a:buChar char="•"/>
              <a:defRPr/>
            </a:lvl1pPr>
            <a:lvl2pPr marL="742950" indent="-107950" algn="l" rtl="0">
              <a:spcBef>
                <a:spcPts val="560"/>
              </a:spcBef>
              <a:buClr>
                <a:schemeClr val="dk1"/>
              </a:buClr>
              <a:buFont typeface="Calibri"/>
              <a:buChar char="–"/>
              <a:defRPr/>
            </a:lvl2pPr>
            <a:lvl3pPr marL="1143000" indent="-76200" algn="l" rtl="0">
              <a:spcBef>
                <a:spcPts val="480"/>
              </a:spcBef>
              <a:buClr>
                <a:schemeClr val="dk1"/>
              </a:buClr>
              <a:buFont typeface="Calibri"/>
              <a:buChar char="•"/>
              <a:defRPr/>
            </a:lvl3pPr>
            <a:lvl4pPr marL="16002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–"/>
              <a:defRPr/>
            </a:lvl4pPr>
            <a:lvl5pPr marL="20574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»"/>
              <a:defRPr/>
            </a:lvl5pPr>
            <a:lvl6pPr marL="25146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/>
            </a:lvl6pPr>
            <a:lvl7pPr marL="29718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/>
            </a:lvl7pPr>
            <a:lvl8pPr marL="34290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/>
            </a:lvl8pPr>
            <a:lvl9pPr marL="38862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Shape 44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4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0" marR="0" indent="0" algn="ctr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/>
            </a:lvl1pPr>
            <a:lvl2pPr marL="0" marR="0" indent="0" algn="l" rtl="0">
              <a:defRPr/>
            </a:lvl2pPr>
            <a:lvl3pPr marL="0" marR="0" indent="0" algn="l" rtl="0">
              <a:defRPr/>
            </a:lvl3pPr>
            <a:lvl4pPr marL="0" marR="0" indent="0" algn="l" rtl="0">
              <a:defRPr/>
            </a:lvl4pPr>
            <a:lvl5pPr marL="0" marR="0" indent="0" algn="l" rtl="0">
              <a:defRPr/>
            </a:lvl5pPr>
            <a:lvl6pPr marL="0" marR="0" indent="0" algn="l" rtl="0">
              <a:defRPr/>
            </a:lvl6pPr>
            <a:lvl7pPr marL="0" marR="0" indent="0" algn="l" rtl="0">
              <a:defRPr/>
            </a:lvl7pPr>
            <a:lvl8pPr marL="0" marR="0" indent="0" algn="l" rtl="0">
              <a:defRPr/>
            </a:lvl8pPr>
            <a:lvl9pPr marL="0" marR="0" indent="0" algn="l" rtl="0">
              <a:defRPr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45" name="Shape 45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799" cy="175260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0" marR="0" indent="0" algn="ctr" rtl="0">
              <a:spcBef>
                <a:spcPts val="640"/>
              </a:spcBef>
              <a:buClr>
                <a:srgbClr val="888888"/>
              </a:buClr>
              <a:buFont typeface="Calibri"/>
              <a:buNone/>
              <a:defRPr/>
            </a:lvl1pPr>
            <a:lvl2pPr marL="457200" marR="0" indent="0" algn="ctr" rtl="0">
              <a:spcBef>
                <a:spcPts val="560"/>
              </a:spcBef>
              <a:buClr>
                <a:srgbClr val="888888"/>
              </a:buClr>
              <a:buFont typeface="Calibri"/>
              <a:buNone/>
              <a:defRPr/>
            </a:lvl2pPr>
            <a:lvl3pPr marL="914400" marR="0" indent="0" algn="ctr" rtl="0">
              <a:spcBef>
                <a:spcPts val="480"/>
              </a:spcBef>
              <a:buClr>
                <a:srgbClr val="888888"/>
              </a:buClr>
              <a:buFont typeface="Calibri"/>
              <a:buNone/>
              <a:defRPr/>
            </a:lvl3pPr>
            <a:lvl4pPr marL="1371600" marR="0" indent="0" algn="ctr" rtl="0">
              <a:spcBef>
                <a:spcPts val="400"/>
              </a:spcBef>
              <a:buClr>
                <a:srgbClr val="888888"/>
              </a:buClr>
              <a:buFont typeface="Calibri"/>
              <a:buNone/>
              <a:defRPr/>
            </a:lvl4pPr>
            <a:lvl5pPr marL="1828800" marR="0" indent="0" algn="ctr" rtl="0">
              <a:spcBef>
                <a:spcPts val="400"/>
              </a:spcBef>
              <a:buClr>
                <a:srgbClr val="888888"/>
              </a:buClr>
              <a:buFont typeface="Calibri"/>
              <a:buNone/>
              <a:defRPr/>
            </a:lvl5pPr>
            <a:lvl6pPr marL="2286000" marR="0" indent="0" algn="ctr" rtl="0">
              <a:spcBef>
                <a:spcPts val="400"/>
              </a:spcBef>
              <a:buClr>
                <a:srgbClr val="888888"/>
              </a:buClr>
              <a:buFont typeface="Calibri"/>
              <a:buNone/>
              <a:defRPr/>
            </a:lvl6pPr>
            <a:lvl7pPr marL="2743200" marR="0" indent="0" algn="ctr" rtl="0">
              <a:spcBef>
                <a:spcPts val="400"/>
              </a:spcBef>
              <a:buClr>
                <a:srgbClr val="888888"/>
              </a:buClr>
              <a:buFont typeface="Calibri"/>
              <a:buNone/>
              <a:defRPr/>
            </a:lvl7pPr>
            <a:lvl8pPr marL="3200400" marR="0" indent="0" algn="ctr" rtl="0">
              <a:spcBef>
                <a:spcPts val="400"/>
              </a:spcBef>
              <a:buClr>
                <a:srgbClr val="888888"/>
              </a:buClr>
              <a:buFont typeface="Calibri"/>
              <a:buNone/>
              <a:defRPr/>
            </a:lvl8pPr>
            <a:lvl9pPr marL="3657600" marR="0" indent="0" algn="ctr" rtl="0">
              <a:spcBef>
                <a:spcPts val="400"/>
              </a:spcBef>
              <a:buClr>
                <a:srgbClr val="888888"/>
              </a:buClr>
              <a:buFont typeface="Calibri"/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D9F9AD-531D-4FE9-BC91-98E141AC4FC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hape 5"/>
          <p:cNvSpPr txBox="1"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s-ES" smtClean="0">
              <a:sym typeface="Arial" charset="0"/>
            </a:endParaRPr>
          </a:p>
        </p:txBody>
      </p:sp>
      <p:sp>
        <p:nvSpPr>
          <p:cNvPr id="1027" name="Shape 6"/>
          <p:cNvSpPr txBox="1"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ES" smtClean="0">
              <a:sym typeface="Arial" charset="0"/>
            </a:endParaRPr>
          </a:p>
        </p:txBody>
      </p:sp>
      <p:sp>
        <p:nvSpPr>
          <p:cNvPr id="1028" name="Shape 7"/>
          <p:cNvSpPr txBox="1">
            <a:spLocks noGrp="1"/>
          </p:cNvSpPr>
          <p:nvPr>
            <p:ph type="dt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ctr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1029" name="Shape 8"/>
          <p:cNvSpPr txBox="1">
            <a:spLocks noGrp="1"/>
          </p:cNvSpPr>
          <p:nvPr>
            <p:ph type="ft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ctr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1030" name="Shape 9"/>
          <p:cNvSpPr txBox="1">
            <a:spLocks noGrp="1"/>
          </p:cNvSpPr>
          <p:nvPr>
            <p:ph type="sldNum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ctr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endParaRPr lang="es-ES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xStyles>
    <p:title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1" fontAlgn="base" hangingPunct="1"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Arial" charset="0"/>
          <a:cs typeface="Arial" charset="0"/>
          <a:sym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Arial" charset="0"/>
          <a:cs typeface="Arial" charset="0"/>
          <a:sym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Arial" charset="0"/>
          <a:cs typeface="Arial" charset="0"/>
          <a:sym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Arial" charset="0"/>
          <a:cs typeface="Arial" charset="0"/>
          <a:sym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Arial" charset="0"/>
          <a:cs typeface="Arial" charset="0"/>
          <a:sym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Arial" charset="0"/>
          <a:cs typeface="Arial" charset="0"/>
          <a:sym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Arial" charset="0"/>
          <a:cs typeface="Arial" charset="0"/>
          <a:sym typeface="Arial" charset="0"/>
        </a:defRPr>
      </a:lvl9pPr>
    </p:titleStyle>
    <p:body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1" fontAlgn="base" hangingPunct="1"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5pPr>
      <a:lvl6pPr marR="0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algn="l" rtl="0" eaLnBrk="1" hangingPunct="1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892408F-78BE-4D74-B50E-6384383A6A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0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Shape 47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Shape 52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Shape 57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7325" y="0"/>
            <a:ext cx="8769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Shape 62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Shape 67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Shape 72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Shape 77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77825"/>
            <a:ext cx="9144000" cy="610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Shape 82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77825"/>
            <a:ext cx="9144000" cy="610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Shape 87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Shape 92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Shape 97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Shape 102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Shape 107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Shape 112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Shape 117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Shape 122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Shape 127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Shape 132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Shape 137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Shape 142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Shape 147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Shape 152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Shape 157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Shape 162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7" name="Shape 163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Shape 168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Shape 173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Shape 178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Shape 183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77825"/>
            <a:ext cx="9144000" cy="610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Shape 188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Shape 193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Shape 198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Shape 203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Shape 208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Shape 213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Shape 218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Shape 223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Shape 228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Shape 233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Shape 238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Shape 243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Shape 248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Shape 253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Shape 258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Shape 263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Shape 268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Shape 273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Shape 278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Shape 283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Shape 288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Shape 293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hape 298"/>
          <p:cNvSpPr txBox="1">
            <a:spLocks noChangeArrowheads="1"/>
          </p:cNvSpPr>
          <p:nvPr/>
        </p:nvSpPr>
        <p:spPr bwMode="auto">
          <a:xfrm>
            <a:off x="457200" y="115888"/>
            <a:ext cx="8075613" cy="128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SzPct val="25000"/>
              <a:buFont typeface="Arial" charset="0"/>
              <a:buNone/>
            </a:pPr>
            <a:r>
              <a:rPr lang="en-US" sz="3200" b="1"/>
              <a:t>Os lo dijimos en más de una ocasión:</a:t>
            </a:r>
          </a:p>
        </p:txBody>
      </p:sp>
      <p:sp>
        <p:nvSpPr>
          <p:cNvPr id="64515" name="Shape 299"/>
          <p:cNvSpPr txBox="1">
            <a:spLocks noChangeArrowheads="1"/>
          </p:cNvSpPr>
          <p:nvPr/>
        </p:nvSpPr>
        <p:spPr bwMode="auto">
          <a:xfrm>
            <a:off x="468313" y="1484313"/>
            <a:ext cx="8229600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/>
          <a:lstStyle/>
          <a:p>
            <a:pPr marL="342900" indent="-342900" algn="ctr">
              <a:buClr>
                <a:srgbClr val="000000"/>
              </a:buClr>
              <a:buSzPct val="25000"/>
              <a:buFont typeface="Arial" charset="0"/>
              <a:buNone/>
            </a:pPr>
            <a:r>
              <a:rPr lang="en-US" sz="6600" b="1"/>
              <a:t>“SIN PISTOLAS</a:t>
            </a:r>
          </a:p>
          <a:p>
            <a:pPr marL="342900" indent="-342900" algn="ctr">
              <a:spcBef>
                <a:spcPts val="1325"/>
              </a:spcBef>
              <a:buClr>
                <a:srgbClr val="000000"/>
              </a:buClr>
              <a:buSzPct val="25000"/>
              <a:buFont typeface="Arial" charset="0"/>
              <a:buNone/>
            </a:pPr>
            <a:r>
              <a:rPr lang="en-US" sz="6600" b="1"/>
              <a:t>NO SOIS</a:t>
            </a:r>
          </a:p>
          <a:p>
            <a:pPr marL="342900" indent="-342900" algn="ctr">
              <a:spcBef>
                <a:spcPts val="1325"/>
              </a:spcBef>
              <a:buClr>
                <a:srgbClr val="000000"/>
              </a:buClr>
              <a:buSzPct val="25000"/>
              <a:buFont typeface="Arial" charset="0"/>
              <a:buNone/>
            </a:pPr>
            <a:r>
              <a:rPr lang="en-US" sz="6600" b="1"/>
              <a:t>NADA”</a:t>
            </a:r>
          </a:p>
        </p:txBody>
      </p:sp>
      <p:sp>
        <p:nvSpPr>
          <p:cNvPr id="64516" name="Shape 300"/>
          <p:cNvSpPr txBox="1">
            <a:spLocks noChangeArrowheads="1"/>
          </p:cNvSpPr>
          <p:nvPr/>
        </p:nvSpPr>
        <p:spPr bwMode="auto">
          <a:xfrm>
            <a:off x="539750" y="5013325"/>
            <a:ext cx="8075613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 anchor="ctr"/>
          <a:lstStyle/>
          <a:p>
            <a:pPr algn="ctr">
              <a:lnSpc>
                <a:spcPct val="90000"/>
              </a:lnSpc>
              <a:buClr>
                <a:srgbClr val="000000"/>
              </a:buClr>
              <a:buSzPct val="25000"/>
              <a:buFont typeface="Arial" charset="0"/>
              <a:buNone/>
            </a:pPr>
            <a:r>
              <a:rPr lang="en-US" sz="3500" b="1"/>
              <a:t>Ahora sois la prueba viva y decadente de ello, miserables criminales.</a:t>
            </a:r>
          </a:p>
        </p:txBody>
      </p:sp>
    </p:spTree>
  </p:cSld>
  <p:clrMapOvr>
    <a:masterClrMapping/>
  </p:clrMapOvr>
  <p:transition spd="slow">
    <p:cut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l akelarre de Durango (PPs 97-2003)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 akelarre de Durango (PPs 97-2003)</Template>
  <TotalTime>2</TotalTime>
  <Words>89</Words>
  <PresentationFormat>Presentación en pantalla (4:3)</PresentationFormat>
  <Paragraphs>33</Paragraphs>
  <Slides>52</Slides>
  <Notes>51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5" baseType="lpstr">
      <vt:lpstr>Arial</vt:lpstr>
      <vt:lpstr>El akelarre de Durango (PPs 97-2003)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2014-01-24T18:50:48Z</dcterms:created>
  <dcterms:modified xsi:type="dcterms:W3CDTF">2014-01-24T18:53:17Z</dcterms:modified>
</cp:coreProperties>
</file>