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81" r:id="rId4"/>
    <p:sldId id="289" r:id="rId5"/>
    <p:sldId id="260" r:id="rId6"/>
    <p:sldId id="288" r:id="rId7"/>
    <p:sldId id="257" r:id="rId8"/>
    <p:sldId id="299" r:id="rId9"/>
    <p:sldId id="267" r:id="rId10"/>
    <p:sldId id="262" r:id="rId11"/>
    <p:sldId id="282" r:id="rId12"/>
    <p:sldId id="300" r:id="rId13"/>
    <p:sldId id="286" r:id="rId14"/>
    <p:sldId id="278" r:id="rId15"/>
    <p:sldId id="303" r:id="rId16"/>
    <p:sldId id="308" r:id="rId17"/>
    <p:sldId id="307" r:id="rId18"/>
    <p:sldId id="283" r:id="rId19"/>
    <p:sldId id="272" r:id="rId20"/>
    <p:sldId id="309" r:id="rId21"/>
    <p:sldId id="285" r:id="rId22"/>
    <p:sldId id="287" r:id="rId23"/>
    <p:sldId id="284" r:id="rId24"/>
    <p:sldId id="279" r:id="rId25"/>
    <p:sldId id="264" r:id="rId26"/>
    <p:sldId id="292" r:id="rId27"/>
    <p:sldId id="263" r:id="rId28"/>
    <p:sldId id="271" r:id="rId29"/>
    <p:sldId id="265" r:id="rId30"/>
    <p:sldId id="293" r:id="rId31"/>
    <p:sldId id="277" r:id="rId32"/>
    <p:sldId id="266" r:id="rId33"/>
    <p:sldId id="295" r:id="rId34"/>
    <p:sldId id="302" r:id="rId35"/>
    <p:sldId id="296" r:id="rId36"/>
    <p:sldId id="301" r:id="rId37"/>
    <p:sldId id="305" r:id="rId38"/>
    <p:sldId id="304" r:id="rId39"/>
    <p:sldId id="306" r:id="rId40"/>
    <p:sldId id="297" r:id="rId41"/>
    <p:sldId id="269" r:id="rId42"/>
    <p:sldId id="273" r:id="rId43"/>
    <p:sldId id="294" r:id="rId44"/>
    <p:sldId id="280" r:id="rId45"/>
    <p:sldId id="275" r:id="rId46"/>
    <p:sldId id="298" r:id="rId47"/>
    <p:sldId id="276" r:id="rId48"/>
    <p:sldId id="274" r:id="rId49"/>
    <p:sldId id="261" r:id="rId50"/>
    <p:sldId id="291" r:id="rId51"/>
    <p:sldId id="290" r:id="rId52"/>
    <p:sldId id="310" r:id="rId5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TTsJ6gItc2tjIXTxVVszQ" hashData="P/jVFX80k/NjO04eRcbDvTE21/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FF0000"/>
    <a:srgbClr val="FFFF00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72" autoAdjust="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3BADE-E66F-43ED-8C1E-A0406EE825E9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F2290-0C71-4B82-A44C-4D4DEFE6F3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EB87C-72F3-4E7C-825A-A383B03FE0F7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FFBF0-5BB5-4514-B2D4-7BD1055065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BF5D7-44D4-4E4A-B9F9-561CB219B80C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8BB08-FAEA-4DF2-BBC7-3C67757315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00E7D-94C9-4330-8C7E-25D1EC02B757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9ECE2-F954-4AD6-B487-93C68CB614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46EC8-7AAF-4534-BA42-954F4E0B13DF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1F8CB-032B-4141-9953-BF0B084377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02456-3FB9-4D04-982D-1B31F87621F3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7A67A-CDF8-4219-B079-30A0EEE89B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E5F33-1459-4395-B193-CA8EEC906711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AB31E-6F9B-45F9-BA19-D1DD0F67E0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66F0A-24D7-4741-B1C9-93FDC2DA6DAE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3B55B-55BC-44F5-BF43-1A5A98AEE0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4D20D-AC37-4498-855D-F7C380385E01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61F08-4589-4E34-B4DF-7C1B7C6919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0220F-5F75-458F-ACF9-C3D1517CD12C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E0E3E-8C2E-46FE-8749-356834F7A2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C5BE7-9D8A-48FC-8889-0422DA4FDA5D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96F78-6636-4BEC-AEEE-0FBE409952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A2A69-7585-4932-882F-B7FCC37741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9FBC8F-8CD5-461D-BDDA-0E77EAEA3355}" type="datetimeFigureOut">
              <a:rPr lang="es-ES"/>
              <a:pPr>
                <a:defRPr/>
              </a:pPr>
              <a:t>01/03/2014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95B825-2261-4FA7-BECA-20A89EAD2F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7791C5-74F4-416A-98D8-50B567B1E1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734673_548794425139259_1320544180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3350" y="-217488"/>
            <a:ext cx="9372600" cy="7185026"/>
          </a:xfrm>
          <a:prstGeom prst="rect">
            <a:avLst/>
          </a:prstGeom>
          <a:noFill/>
        </p:spPr>
      </p:pic>
      <p:sp>
        <p:nvSpPr>
          <p:cNvPr id="17414" name="WordArt 6"/>
          <p:cNvSpPr>
            <a:spLocks noChangeArrowheads="1" noChangeShapeType="1" noTextEdit="1"/>
          </p:cNvSpPr>
          <p:nvPr/>
        </p:nvSpPr>
        <p:spPr bwMode="auto">
          <a:xfrm>
            <a:off x="312738" y="179388"/>
            <a:ext cx="8631237" cy="9064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2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latin typeface="Snap ITC"/>
              </a:rPr>
              <a:t>PRODUCCIONES EL INDIGNADO PRESENTAN</a:t>
            </a:r>
          </a:p>
        </p:txBody>
      </p:sp>
      <p:sp>
        <p:nvSpPr>
          <p:cNvPr id="17415" name="WordArt 7"/>
          <p:cNvSpPr>
            <a:spLocks noChangeArrowheads="1" noChangeShapeType="1" noTextEdit="1"/>
          </p:cNvSpPr>
          <p:nvPr/>
        </p:nvSpPr>
        <p:spPr bwMode="auto">
          <a:xfrm>
            <a:off x="539750" y="5672138"/>
            <a:ext cx="8091488" cy="992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24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latin typeface="Snap ITC"/>
              </a:rPr>
              <a:t>DANZAD...DANZAD ¡ MALDITOS ! 3</a:t>
            </a:r>
          </a:p>
        </p:txBody>
      </p:sp>
    </p:spTree>
  </p:cSld>
  <p:clrMapOvr>
    <a:masterClrMapping/>
  </p:clrMapOvr>
  <p:transition spd="slow" advTm="9000">
    <p:fade/>
    <p:sndAc>
      <p:stSnd loop="1">
        <p:snd r:embed="rId2" name="Luis Aguile - Señor Presidente (Prohibida en varios paise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858971_436660916417200_1097277306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-23813"/>
            <a:ext cx="9224963" cy="69294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constitucion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754063" y="-63500"/>
            <a:ext cx="7677150" cy="69707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puedes confiar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14288" y="-33338"/>
            <a:ext cx="9269413" cy="69961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nazis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31750" y="-53975"/>
            <a:ext cx="9293225" cy="7032625"/>
          </a:xfrm>
          <a:prstGeom prst="rect">
            <a:avLst/>
          </a:prstGeom>
          <a:noFill/>
        </p:spPr>
      </p:pic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239713" y="60325"/>
            <a:ext cx="882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A50021"/>
                </a:solidFill>
                <a:latin typeface="Arial Black" pitchFamily="34" charset="0"/>
              </a:rPr>
              <a:t>TRANQUILOS, NO OLVIDÉIS QUE NOSOTROS SUPRIMIMOS LA MILI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blanca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61913" y="-12700"/>
            <a:ext cx="9313863" cy="69770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ppp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76200" y="-84138"/>
            <a:ext cx="9317038" cy="8570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_ariasnavarrofranco_383d89cc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22225" y="-42863"/>
            <a:ext cx="9239250" cy="64436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486106_442818565801435_573452953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-17463"/>
            <a:ext cx="4816475" cy="6977063"/>
          </a:xfrm>
          <a:prstGeom prst="rect">
            <a:avLst/>
          </a:prstGeom>
          <a:noFill/>
        </p:spPr>
      </p:pic>
      <p:pic>
        <p:nvPicPr>
          <p:cNvPr id="11272" name="Picture 8" descr="263776_442818555801436_186875744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5363" y="-6350"/>
            <a:ext cx="4370387" cy="6950075"/>
          </a:xfrm>
          <a:prstGeom prst="rect">
            <a:avLst/>
          </a:prstGeom>
          <a:noFill/>
        </p:spPr>
      </p:pic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1355725" y="6429375"/>
            <a:ext cx="7058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latin typeface="Arial Black" pitchFamily="34" charset="0"/>
              </a:rPr>
              <a:t>¡ HAY SOLUCIONES MAS ALLÁ DEL BIPARTIDISMO !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olor a podri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13" y="-19050"/>
            <a:ext cx="9251951" cy="7056438"/>
          </a:xfrm>
          <a:prstGeom prst="rect">
            <a:avLst/>
          </a:prstGeom>
          <a:noFill/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2446338" y="6477000"/>
            <a:ext cx="5232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latin typeface="Arial Black" pitchFamily="34" charset="0"/>
              </a:rPr>
              <a:t>¡ AQUÍ HUELE A CADAVER POLÍTICO !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ALFRED~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7638" y="-17463"/>
            <a:ext cx="9437688" cy="6975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1" name="Picture 7" descr="579665_427553813994577_2002400118_n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0"/>
            <a:ext cx="4678363" cy="6951663"/>
          </a:xfrm>
          <a:prstGeom prst="rect">
            <a:avLst/>
          </a:prstGeom>
          <a:noFill/>
        </p:spPr>
      </p:pic>
      <p:pic>
        <p:nvPicPr>
          <p:cNvPr id="31752" name="Picture 8" descr="165080_409950795754879_16305981_n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4632325" y="-30163"/>
            <a:ext cx="4622800" cy="69373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RUBALC~1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85725" y="-39688"/>
            <a:ext cx="9326563" cy="6994526"/>
          </a:xfrm>
          <a:prstGeom prst="rect">
            <a:avLst/>
          </a:prstGeom>
          <a:noFill/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251200" y="6524625"/>
            <a:ext cx="3349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99"/>
                </a:solidFill>
                <a:latin typeface="Arial Black" pitchFamily="34" charset="0"/>
              </a:rPr>
              <a:t>RUBALCABA LA ENSEÑA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60" name="Picture 8" descr="micapu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133350"/>
            <a:ext cx="6445250" cy="6597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un-plan-perfec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8900" y="-109538"/>
            <a:ext cx="9377363" cy="70802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rey_corinna_hospital_620x4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1600" y="-65088"/>
            <a:ext cx="9348788" cy="7011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0" name="Picture 8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3" y="-15875"/>
            <a:ext cx="9332913" cy="7018338"/>
          </a:xfrm>
          <a:prstGeom prst="rect">
            <a:avLst/>
          </a:prstGeom>
          <a:noFill/>
        </p:spPr>
      </p:pic>
      <p:sp>
        <p:nvSpPr>
          <p:cNvPr id="28681" name="AutoShape 9"/>
          <p:cNvSpPr>
            <a:spLocks noChangeArrowheads="1"/>
          </p:cNvSpPr>
          <p:nvPr/>
        </p:nvSpPr>
        <p:spPr bwMode="auto">
          <a:xfrm>
            <a:off x="5106988" y="260350"/>
            <a:ext cx="2417762" cy="1312863"/>
          </a:xfrm>
          <a:prstGeom prst="wedgeEllipseCallout">
            <a:avLst>
              <a:gd name="adj1" fmla="val 63394"/>
              <a:gd name="adj2" fmla="val 90144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es-ES"/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5233988" y="500063"/>
            <a:ext cx="2306637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>
                <a:latin typeface="Arial Black" pitchFamily="34" charset="0"/>
              </a:rPr>
              <a:t>¡ ULTIMAMENTE TODO EL MUNDO ESTÁ EMPALMADO…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Espia_como_puedas_-_Spy_Hard_-_tt0117723_-_1996_-_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-17463"/>
            <a:ext cx="4772026" cy="6967538"/>
          </a:xfrm>
          <a:prstGeom prst="rect">
            <a:avLst/>
          </a:prstGeom>
          <a:noFill/>
        </p:spPr>
      </p:pic>
      <p:pic>
        <p:nvPicPr>
          <p:cNvPr id="12298" name="Picture 10" descr="secretos-de-esta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7888" y="-28575"/>
            <a:ext cx="4535487" cy="6981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monarca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4705350" y="-34925"/>
            <a:ext cx="4551363" cy="6973888"/>
          </a:xfrm>
          <a:prstGeom prst="rect">
            <a:avLst/>
          </a:prstGeom>
          <a:noFill/>
        </p:spPr>
      </p:pic>
      <p:pic>
        <p:nvPicPr>
          <p:cNvPr id="56324" name="Picture 4" descr="532922_146004795570667_55954319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25" y="-15875"/>
            <a:ext cx="4751388" cy="6989763"/>
          </a:xfrm>
          <a:prstGeom prst="rect">
            <a:avLst/>
          </a:prstGeom>
          <a:noFill/>
        </p:spPr>
      </p:pic>
      <p:pic>
        <p:nvPicPr>
          <p:cNvPr id="56325" name="Picture 5" descr="escudo-seleccion-espan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39950" y="5692775"/>
            <a:ext cx="446088" cy="476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8" name="Picture 8" descr="angel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95250" y="-82550"/>
            <a:ext cx="9320213" cy="753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 descr="737251_398950610179584_292125676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" y="-12700"/>
            <a:ext cx="9196388" cy="6424613"/>
          </a:xfrm>
          <a:prstGeom prst="rect">
            <a:avLst/>
          </a:prstGeom>
          <a:noFill/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1555750" y="6394450"/>
            <a:ext cx="7058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99"/>
                </a:solidFill>
                <a:latin typeface="Arial Black" pitchFamily="34" charset="0"/>
              </a:rPr>
              <a:t>CALENDARIO NUDISTA PARA FINES BENÉFICOS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3" name="Picture 7" descr="740025_10151422248366145_87911025_o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44450" y="-33338"/>
            <a:ext cx="9569450" cy="7300913"/>
          </a:xfrm>
          <a:prstGeom prst="rect">
            <a:avLst/>
          </a:prstGeom>
          <a:noFill/>
        </p:spPr>
      </p:pic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1390650" y="92075"/>
            <a:ext cx="6707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r>
              <a:rPr lang="es-ES" sz="1600" b="1">
                <a:latin typeface="Arial Black" pitchFamily="34" charset="0"/>
              </a:rPr>
              <a:t>EL REY Y EL PRÍNCIPE MANTIENEN SUS SUELDOS DE 2011 </a:t>
            </a:r>
          </a:p>
          <a:p>
            <a:pPr eaLnBrk="0" hangingPunct="0"/>
            <a:endParaRPr lang="es-ES" sz="1600">
              <a:latin typeface="Arial Black" pitchFamily="34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529804_10151472802636145_2106646564_n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77788" y="-50800"/>
            <a:ext cx="9704388" cy="7004050"/>
          </a:xfrm>
          <a:prstGeom prst="rect">
            <a:avLst/>
          </a:prstGeom>
          <a:noFill/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220913" y="6340475"/>
            <a:ext cx="533241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1400">
                <a:solidFill>
                  <a:schemeClr val="bg1"/>
                </a:solidFill>
                <a:latin typeface="Arial Black" pitchFamily="34" charset="0"/>
              </a:rPr>
              <a:t>URDANGARIN Y SU EX SOCIO NO PAGAN LOS 8 MILLONES DE FIANZA Y SERÁN EMBARGADOS 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FIANZA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9525" y="-47625"/>
            <a:ext cx="9269413" cy="7000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c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" y="-60325"/>
            <a:ext cx="9278938" cy="6959600"/>
          </a:xfrm>
          <a:prstGeom prst="rect">
            <a:avLst/>
          </a:prstGeom>
          <a:noFill/>
        </p:spPr>
      </p:pic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2784475" y="6229350"/>
            <a:ext cx="39354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1400">
                <a:solidFill>
                  <a:schemeClr val="bg1"/>
                </a:solidFill>
                <a:latin typeface="Arial Black" pitchFamily="34" charset="0"/>
              </a:rPr>
              <a:t>¿POR QUÉ NO PAGASTE LA FIANZA?                  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0" name="Picture 8" descr="775013_412780552138570_1596716585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3" y="44450"/>
            <a:ext cx="9345613" cy="7054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64844_554453814573320_1118280717_n"/>
          <p:cNvPicPr>
            <a:picLocks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165100" y="-34925"/>
            <a:ext cx="4678363" cy="6980238"/>
          </a:xfrm>
          <a:prstGeom prst="rect">
            <a:avLst/>
          </a:prstGeom>
          <a:noFill/>
        </p:spPr>
      </p:pic>
      <p:pic>
        <p:nvPicPr>
          <p:cNvPr id="7176" name="Picture 8" descr="40827_450741675009124_1822709785_n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4510088" y="-23813"/>
            <a:ext cx="4714875" cy="6931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537388_542587159093319_930202619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338" y="0"/>
            <a:ext cx="4829176" cy="6891338"/>
          </a:xfrm>
          <a:prstGeom prst="rect">
            <a:avLst/>
          </a:prstGeom>
          <a:noFill/>
        </p:spPr>
      </p:pic>
      <p:pic>
        <p:nvPicPr>
          <p:cNvPr id="14345" name="Picture 9" descr="44395_436619113088047_245814656_n"/>
          <p:cNvPicPr>
            <a:picLocks noChangeAspect="1" noChangeArrowheads="1"/>
          </p:cNvPicPr>
          <p:nvPr/>
        </p:nvPicPr>
        <p:blipFill>
          <a:blip r:embed="rId3">
            <a:lum contrast="12000"/>
          </a:blip>
          <a:srcRect/>
          <a:stretch>
            <a:fillRect/>
          </a:stretch>
        </p:blipFill>
        <p:spPr bwMode="auto">
          <a:xfrm>
            <a:off x="4551363" y="-4763"/>
            <a:ext cx="4576762" cy="68945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monstruos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61913" y="3175"/>
            <a:ext cx="9286876" cy="6935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fran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25" y="-44450"/>
            <a:ext cx="5099050" cy="6997700"/>
          </a:xfrm>
          <a:prstGeom prst="rect">
            <a:avLst/>
          </a:prstGeom>
          <a:noFill/>
        </p:spPr>
      </p:pic>
      <p:pic>
        <p:nvPicPr>
          <p:cNvPr id="15367" name="Picture 7" descr="tore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8563" y="-11113"/>
            <a:ext cx="4246562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el principe valiente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-11113"/>
            <a:ext cx="4678363" cy="6884988"/>
          </a:xfrm>
          <a:prstGeom prst="rect">
            <a:avLst/>
          </a:prstGeom>
          <a:noFill/>
        </p:spPr>
      </p:pic>
      <p:pic>
        <p:nvPicPr>
          <p:cNvPr id="16393" name="Picture 9" descr="PPEPPI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7088" y="-22225"/>
            <a:ext cx="4652962" cy="6978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4" name="Picture 6" descr="pesim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52388"/>
            <a:ext cx="4797425" cy="6886575"/>
          </a:xfrm>
          <a:prstGeom prst="rect">
            <a:avLst/>
          </a:prstGeom>
          <a:noFill/>
        </p:spPr>
      </p:pic>
      <p:pic>
        <p:nvPicPr>
          <p:cNvPr id="43015" name="Picture 7" descr="549942_439829766100315_303985619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9963" y="-9525"/>
            <a:ext cx="4476750" cy="69643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-6350"/>
            <a:ext cx="9258300" cy="6970713"/>
          </a:xfrm>
          <a:prstGeom prst="rect">
            <a:avLst/>
          </a:prstGeom>
          <a:noFill/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438275" y="6308725"/>
            <a:ext cx="66976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>
                <a:solidFill>
                  <a:schemeClr val="bg1"/>
                </a:solidFill>
                <a:latin typeface="Arial Black" pitchFamily="34" charset="0"/>
              </a:rPr>
              <a:t>MONTORO “ENCIENDE” A RITA BARBERÁ CON UNA INSPECCIÓN MASIVA A LAS FALLAS EN LA ANTESALA DE LAS FIESTAS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03" name="Picture 19" descr="424138_411193555630603_544106463_n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0" y="-6350"/>
            <a:ext cx="4678363" cy="6961188"/>
          </a:xfrm>
          <a:prstGeom prst="rect">
            <a:avLst/>
          </a:prstGeom>
          <a:noFill/>
        </p:spPr>
      </p:pic>
      <p:pic>
        <p:nvPicPr>
          <p:cNvPr id="42004" name="Picture 20" descr="63996_405377192878906_1112794260_n"/>
          <p:cNvPicPr>
            <a:picLocks noChangeAspect="1" noChangeArrowheads="1"/>
          </p:cNvPicPr>
          <p:nvPr/>
        </p:nvPicPr>
        <p:blipFill>
          <a:blip r:embed="rId3">
            <a:lum contrast="12000"/>
          </a:blip>
          <a:srcRect/>
          <a:stretch>
            <a:fillRect/>
          </a:stretch>
        </p:blipFill>
        <p:spPr bwMode="auto">
          <a:xfrm>
            <a:off x="4602163" y="-38100"/>
            <a:ext cx="4641850" cy="7011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778680_421438374606121_1069113149_o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146050" y="-14288"/>
            <a:ext cx="9448800" cy="7005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3" name="Picture 5" descr="541552_531868476845622_442276396_n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149225" y="-79375"/>
            <a:ext cx="9423400" cy="7067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6" name="Picture 6" descr="No-lo-llames-amor-llamalo-Xd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0" y="-44450"/>
            <a:ext cx="9336088" cy="696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1" name="Picture 7" descr="espeonza_aguirre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36513" y="-15875"/>
            <a:ext cx="4849813" cy="6953250"/>
          </a:xfrm>
          <a:prstGeom prst="rect">
            <a:avLst/>
          </a:prstGeom>
          <a:noFill/>
        </p:spPr>
      </p:pic>
      <p:pic>
        <p:nvPicPr>
          <p:cNvPr id="52232" name="Picture 8" descr="CAZA-DE-BRU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5675" y="-33338"/>
            <a:ext cx="4452938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6" descr="esperanza-mecanica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4954588" y="-36513"/>
            <a:ext cx="4322762" cy="6975476"/>
          </a:xfrm>
          <a:prstGeom prst="rect">
            <a:avLst/>
          </a:prstGeom>
          <a:noFill/>
        </p:spPr>
      </p:pic>
      <p:pic>
        <p:nvPicPr>
          <p:cNvPr id="44039" name="Picture 7" descr="Image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9063" y="-31750"/>
            <a:ext cx="5078413" cy="69802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NO-LO-LLAMES-AMOR"/>
          <p:cNvPicPr>
            <a:picLocks noChangeAspect="1" noChangeArrowheads="1"/>
          </p:cNvPicPr>
          <p:nvPr/>
        </p:nvPicPr>
        <p:blipFill>
          <a:blip r:embed="rId2">
            <a:lum bright="-6000" contrast="6000"/>
          </a:blip>
          <a:srcRect/>
          <a:stretch>
            <a:fillRect/>
          </a:stretch>
        </p:blipFill>
        <p:spPr bwMode="auto">
          <a:xfrm>
            <a:off x="4527550" y="-28575"/>
            <a:ext cx="4727575" cy="6948488"/>
          </a:xfrm>
          <a:prstGeom prst="rect">
            <a:avLst/>
          </a:prstGeom>
          <a:noFill/>
        </p:spPr>
      </p:pic>
      <p:pic>
        <p:nvPicPr>
          <p:cNvPr id="18440" name="Picture 8" descr="1981-Patrimonio-nacion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163" y="-20638"/>
            <a:ext cx="4554538" cy="6959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gallardon_fran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388" y="-31750"/>
            <a:ext cx="9275763" cy="69389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 descr="CRISTOBAL-MONTORO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492125" y="-39688"/>
            <a:ext cx="9832975" cy="70691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destino-inciert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5" y="-31750"/>
            <a:ext cx="4678363" cy="6999288"/>
          </a:xfrm>
          <a:prstGeom prst="rect">
            <a:avLst/>
          </a:prstGeom>
          <a:noFill/>
        </p:spPr>
      </p:pic>
      <p:pic>
        <p:nvPicPr>
          <p:cNvPr id="25606" name="Picture 6" descr="183559_500607496618375_1585385062_n"/>
          <p:cNvPicPr>
            <a:picLocks noChangeAspect="1" noChangeArrowheads="1"/>
          </p:cNvPicPr>
          <p:nvPr/>
        </p:nvPicPr>
        <p:blipFill>
          <a:blip r:embed="rId3">
            <a:lum contrast="12000"/>
          </a:blip>
          <a:srcRect/>
          <a:stretch>
            <a:fillRect/>
          </a:stretch>
        </p:blipFill>
        <p:spPr bwMode="auto">
          <a:xfrm>
            <a:off x="4689475" y="-55563"/>
            <a:ext cx="4535488" cy="6848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6" name="Picture 8" descr="69227_425814574168501_759770383_n"/>
          <p:cNvPicPr>
            <a:picLocks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-46038" y="-12700"/>
            <a:ext cx="4678363" cy="6932613"/>
          </a:xfrm>
          <a:prstGeom prst="rect">
            <a:avLst/>
          </a:prstGeom>
          <a:noFill/>
        </p:spPr>
      </p:pic>
      <p:pic>
        <p:nvPicPr>
          <p:cNvPr id="22537" name="Picture 9" descr="monto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7088" y="-34925"/>
            <a:ext cx="4651375" cy="696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887315_438778259538799_755718568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075" y="-95250"/>
            <a:ext cx="9318625" cy="710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infiltrado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3188" y="-87313"/>
            <a:ext cx="9336088" cy="7008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escudo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1258888" y="0"/>
            <a:ext cx="6562725" cy="6562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3" name="Picture 17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4138" y="-107950"/>
            <a:ext cx="9355138" cy="7067550"/>
          </a:xfrm>
          <a:prstGeom prst="rect">
            <a:avLst/>
          </a:prstGeom>
          <a:noFill/>
        </p:spPr>
      </p:pic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696913" y="38100"/>
            <a:ext cx="788035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>
                <a:solidFill>
                  <a:srgbClr val="000099"/>
                </a:solidFill>
                <a:latin typeface="Arial Black" pitchFamily="34" charset="0"/>
              </a:rPr>
              <a:t>SI HAY ALGUIEN DEL GOBIERNO O DE LA OPOSICIÓN QUE TODAVÍA NO HE INSULTADO, LE PIDO DISCULPAS, ME CA… EN SU P… MAD… Y EN TOS SUS MUE… ¡ JODER QUE AGUSTO ME HE QUEDADO ! </a:t>
            </a: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734409_412289715520987_507192183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738" y="-90488"/>
            <a:ext cx="9315451" cy="7011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sobresalien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013" y="-50800"/>
            <a:ext cx="9339263" cy="7004050"/>
          </a:xfrm>
          <a:prstGeom prst="rect">
            <a:avLst/>
          </a:prstGeom>
          <a:noFill/>
        </p:spPr>
      </p:pic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0" y="6315075"/>
            <a:ext cx="1403350" cy="542925"/>
          </a:xfrm>
          <a:prstGeom prst="rect">
            <a:avLst/>
          </a:prstGeom>
          <a:noFill/>
        </p:spPr>
      </p:pic>
      <p:pic>
        <p:nvPicPr>
          <p:cNvPr id="36873" name="Picture 9" descr="Logo-P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0" y="5013325"/>
            <a:ext cx="1079500" cy="769938"/>
          </a:xfrm>
          <a:prstGeom prst="rect">
            <a:avLst/>
          </a:prstGeom>
          <a:noFill/>
        </p:spPr>
      </p:pic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122238" y="5743575"/>
            <a:ext cx="1655762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     JUNIO 2013</a:t>
            </a:r>
          </a:p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    VERSIÓN DE</a:t>
            </a:r>
          </a:p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  EL INDIGNADO</a:t>
            </a:r>
          </a:p>
        </p:txBody>
      </p:sp>
      <p:sp>
        <p:nvSpPr>
          <p:cNvPr id="36875" name="WordArt 11"/>
          <p:cNvSpPr>
            <a:spLocks noChangeArrowheads="1" noChangeShapeType="1" noTextEdit="1"/>
          </p:cNvSpPr>
          <p:nvPr/>
        </p:nvSpPr>
        <p:spPr bwMode="auto">
          <a:xfrm>
            <a:off x="6156325" y="404813"/>
            <a:ext cx="2663825" cy="101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24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latin typeface="Snap ITC"/>
              </a:rPr>
              <a:t>FIN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3" grpId="0" autoUpdateAnimBg="0"/>
      <p:bldP spid="3687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NZAD._.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DANZAD._...</Template>
  <TotalTime>1</TotalTime>
  <Words>216</Words>
  <Application>Microsoft Office PowerPoint</Application>
  <PresentationFormat>Presentación en pantalla (4:3)</PresentationFormat>
  <Paragraphs>45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7" baseType="lpstr">
      <vt:lpstr>Calibri</vt:lpstr>
      <vt:lpstr>Arial</vt:lpstr>
      <vt:lpstr>Arial Black</vt:lpstr>
      <vt:lpstr>Arial Unicode MS</vt:lpstr>
      <vt:lpstr>DANZAD._...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2014-03-01T19:07:24Z</dcterms:created>
  <dcterms:modified xsi:type="dcterms:W3CDTF">2014-03-01T19:08:47Z</dcterms:modified>
</cp:coreProperties>
</file>