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
  </p:notesMasterIdLst>
  <p:sldIdLst>
    <p:sldId id="259" r:id="rId3"/>
    <p:sldId id="256" r:id="rId4"/>
    <p:sldId id="257" r:id="rId5"/>
    <p:sldId id="258" r:id="rId6"/>
    <p:sldId id="260" r:id="rId7"/>
    <p:sldId id="261" r:id="rId8"/>
    <p:sldId id="263" r:id="rId9"/>
    <p:sldId id="264" r:id="rId10"/>
    <p:sldId id="262" r:id="rId11"/>
    <p:sldId id="265" r:id="rId12"/>
    <p:sldId id="266" r:id="rId1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RAGZ4A27m3oEkf9gvQdZ9A==" hashData="UWnQ9qGZv/YaHNYz2OAm4DlO32M="/>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4" d="100"/>
          <a:sy n="74" d="100"/>
        </p:scale>
        <p:origin x="-876" y="-1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40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1229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2AE7658D-BEB8-45A7-9038-A8497277648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20EDB1C8-B287-4FAD-91D2-ECF6C0CDD819}" type="slidenum">
              <a:rPr lang="es-ES" altLang="es-ES" smtClean="0"/>
              <a:pPr/>
              <a:t>1</a:t>
            </a:fld>
            <a:endParaRPr lang="es-ES" altLang="es-ES" smtClean="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s-ES_tradnl" alt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A58095B-AAE9-4916-8F54-96D4613EFE17}"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BF36008-7707-43F7-9A21-B3CC0583F733}"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7046F6D-3448-4E18-A8D9-9AF36F3021C0}"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91DDF4D4-8F74-41DF-8F17-F9F4A05C1D05}"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BAC6916F-A6F9-4DAD-B63F-BCBAA00499B5}"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74FA4F5B-F48B-412D-8BDD-295655D67CD1}"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426F9560-1A85-49A6-A299-8530E1582AB4}"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4B1EF6E-0818-4881-B7C5-E2BD9B185CC8}"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C7188CE0-9D35-429F-9BA6-41D34D5EA3B4}"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E01A736-55F6-40BA-ADC9-418F573D9F55}"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3E6D545-0B93-4BEF-9779-09D18D7FFEA4}"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9F582B93-1214-44E3-B83F-04547F475FF8}"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hyperlink" Target="https://vk.com/mispps" TargetMode="External"/><Relationship Id="rId3" Type="http://schemas.openxmlformats.org/officeDocument/2006/relationships/image" Target="../media/image5.png"/><Relationship Id="rId7" Type="http://schemas.openxmlformats.org/officeDocument/2006/relationships/hyperlink" Target="https://www.facebook.com/mispps" TargetMode="External"/><Relationship Id="rId12" Type="http://schemas.openxmlformats.org/officeDocument/2006/relationships/image" Target="../media/image1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png"/><Relationship Id="rId11" Type="http://schemas.openxmlformats.org/officeDocument/2006/relationships/hyperlink" Target="https://plus.google.com/+Mispps/" TargetMode="External"/><Relationship Id="rId5" Type="http://schemas.openxmlformats.org/officeDocument/2006/relationships/image" Target="../media/image6.png"/><Relationship Id="rId10" Type="http://schemas.openxmlformats.org/officeDocument/2006/relationships/image" Target="../media/image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2" name="Text Box 8"/>
          <p:cNvSpPr txBox="1">
            <a:spLocks noChangeArrowheads="1"/>
          </p:cNvSpPr>
          <p:nvPr/>
        </p:nvSpPr>
        <p:spPr bwMode="auto">
          <a:xfrm>
            <a:off x="1042988" y="1628775"/>
            <a:ext cx="7058025" cy="4111625"/>
          </a:xfrm>
          <a:prstGeom prst="rect">
            <a:avLst/>
          </a:prstGeom>
          <a:noFill/>
          <a:ln w="9525">
            <a:noFill/>
            <a:miter lim="800000"/>
            <a:headEnd/>
            <a:tailEnd/>
          </a:ln>
          <a:effectLst/>
        </p:spPr>
        <p:txBody>
          <a:bodyPr>
            <a:spAutoFit/>
          </a:bodyPr>
          <a:lstStyle/>
          <a:p>
            <a:pPr algn="ctr">
              <a:spcBef>
                <a:spcPct val="50000"/>
              </a:spcBef>
              <a:defRPr/>
            </a:pPr>
            <a:r>
              <a:rPr lang="es-ES" sz="4400" b="1" dirty="0">
                <a:solidFill>
                  <a:schemeClr val="accent2"/>
                </a:solidFill>
                <a:effectLst>
                  <a:outerShdw blurRad="38100" dist="38100" dir="2700000" algn="tl">
                    <a:srgbClr val="C0C0C0"/>
                  </a:outerShdw>
                </a:effectLst>
                <a:latin typeface="Kristen ITC" pitchFamily="66" charset="0"/>
              </a:rPr>
              <a:t>CARTA A </a:t>
            </a:r>
          </a:p>
          <a:p>
            <a:pPr algn="ctr">
              <a:spcBef>
                <a:spcPct val="50000"/>
              </a:spcBef>
              <a:defRPr/>
            </a:pPr>
            <a:r>
              <a:rPr lang="es-ES" sz="4400" b="1" dirty="0">
                <a:solidFill>
                  <a:schemeClr val="accent2"/>
                </a:solidFill>
                <a:effectLst>
                  <a:outerShdw blurRad="38100" dist="38100" dir="2700000" algn="tl">
                    <a:srgbClr val="C0C0C0"/>
                  </a:outerShdw>
                </a:effectLst>
                <a:latin typeface="Kristen ITC" pitchFamily="66" charset="0"/>
              </a:rPr>
              <a:t>                                                                                                 NUESTROS SRES / AS</a:t>
            </a:r>
          </a:p>
          <a:p>
            <a:pPr algn="ctr">
              <a:spcBef>
                <a:spcPct val="50000"/>
              </a:spcBef>
              <a:defRPr/>
            </a:pPr>
            <a:r>
              <a:rPr lang="es-ES" sz="4400" b="1" dirty="0">
                <a:solidFill>
                  <a:schemeClr val="accent2"/>
                </a:solidFill>
                <a:effectLst>
                  <a:outerShdw blurRad="38100" dist="38100" dir="2700000" algn="tl">
                    <a:srgbClr val="C0C0C0"/>
                  </a:outerShdw>
                </a:effectLst>
                <a:latin typeface="Kristen ITC" pitchFamily="66" charset="0"/>
              </a:rPr>
              <a:t>                                                                  DIPUTADOS / AS.</a:t>
            </a:r>
          </a:p>
        </p:txBody>
      </p:sp>
    </p:spTree>
  </p:cSld>
  <p:clrMapOvr>
    <a:masterClrMapping/>
  </p:clrMapOvr>
  <p:transition spd="med">
    <p:blinds dir="vert"/>
    <p:sndAc>
      <p:stSnd loop="1">
        <p:snd r:embed="rId3" name="Come and See Jesus.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152"/>
                                        </p:tgtEl>
                                        <p:attrNameLst>
                                          <p:attrName>style.visibility</p:attrName>
                                        </p:attrNameLst>
                                      </p:cBhvr>
                                      <p:to>
                                        <p:strVal val="visible"/>
                                      </p:to>
                                    </p:set>
                                    <p:animEffect transition="in" filter="wipe(up)">
                                      <p:cBhvr>
                                        <p:cTn id="7" dur="2000"/>
                                        <p:tgtEl>
                                          <p:spTgt spid="6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Text Box 4"/>
          <p:cNvSpPr txBox="1">
            <a:spLocks noChangeArrowheads="1"/>
          </p:cNvSpPr>
          <p:nvPr/>
        </p:nvSpPr>
        <p:spPr bwMode="auto">
          <a:xfrm>
            <a:off x="755650" y="1412875"/>
            <a:ext cx="7561263" cy="5140325"/>
          </a:xfrm>
          <a:prstGeom prst="rect">
            <a:avLst/>
          </a:prstGeom>
          <a:noFill/>
          <a:ln w="9525">
            <a:noFill/>
            <a:miter lim="800000"/>
            <a:headEnd/>
            <a:tailEnd/>
          </a:ln>
          <a:effectLst/>
        </p:spPr>
        <p:txBody>
          <a:bodyPr>
            <a:spAutoFit/>
          </a:bodyPr>
          <a:lstStyle/>
          <a:p>
            <a:pPr>
              <a:spcBef>
                <a:spcPct val="50000"/>
              </a:spcBef>
              <a:defRPr/>
            </a:pPr>
            <a:r>
              <a:rPr lang="es-ES" sz="3200" b="1" dirty="0">
                <a:effectLst>
                  <a:outerShdw blurRad="38100" dist="38100" dir="2700000" algn="tl">
                    <a:srgbClr val="C0C0C0"/>
                  </a:outerShdw>
                </a:effectLst>
                <a:latin typeface="Eras Bold ITC" pitchFamily="34" charset="0"/>
              </a:rPr>
              <a:t>Ilustrísimos </a:t>
            </a:r>
            <a:r>
              <a:rPr lang="es-ES" sz="3200" b="1" dirty="0">
                <a:effectLst>
                  <a:outerShdw blurRad="38100" dist="38100" dir="2700000" algn="tl">
                    <a:srgbClr val="C0C0C0"/>
                  </a:outerShdw>
                </a:effectLst>
                <a:latin typeface="Eras Bold ITC" pitchFamily="34" charset="0"/>
              </a:rPr>
              <a:t>Sres./as Diputados/as</a:t>
            </a:r>
            <a:r>
              <a:rPr lang="es-ES" sz="3200" b="1" dirty="0">
                <a:effectLst>
                  <a:outerShdw blurRad="38100" dist="38100" dir="2700000" algn="tl">
                    <a:srgbClr val="C0C0C0"/>
                  </a:outerShdw>
                </a:effectLst>
                <a:latin typeface="Eras Bold ITC" pitchFamily="34" charset="0"/>
              </a:rPr>
              <a:t>:</a:t>
            </a:r>
            <a:br>
              <a:rPr lang="es-ES" sz="3200" b="1" dirty="0">
                <a:effectLst>
                  <a:outerShdw blurRad="38100" dist="38100" dir="2700000" algn="tl">
                    <a:srgbClr val="C0C0C0"/>
                  </a:outerShdw>
                </a:effectLst>
                <a:latin typeface="Eras Bold ITC" pitchFamily="34" charset="0"/>
              </a:rPr>
            </a:br>
            <a:r>
              <a:rPr lang="es-ES" sz="3200" b="1" dirty="0">
                <a:effectLst>
                  <a:outerShdw blurRad="38100" dist="38100" dir="2700000" algn="tl">
                    <a:srgbClr val="C0C0C0"/>
                  </a:outerShdw>
                </a:effectLst>
                <a:latin typeface="Eras Bold ITC" pitchFamily="34" charset="0"/>
              </a:rPr>
              <a:t>Soy </a:t>
            </a:r>
            <a:r>
              <a:rPr lang="es-ES" sz="3200" b="1" dirty="0">
                <a:effectLst>
                  <a:outerShdw blurRad="38100" dist="38100" dir="2700000" algn="tl">
                    <a:srgbClr val="C0C0C0"/>
                  </a:outerShdw>
                </a:effectLst>
                <a:latin typeface="Eras Bold ITC" pitchFamily="34" charset="0"/>
              </a:rPr>
              <a:t>profesor en centro público y me </a:t>
            </a:r>
            <a:r>
              <a:rPr lang="es-ES" sz="3200" b="1" dirty="0">
                <a:effectLst>
                  <a:outerShdw blurRad="38100" dist="38100" dir="2700000" algn="tl">
                    <a:srgbClr val="C0C0C0"/>
                  </a:outerShdw>
                </a:effectLst>
                <a:latin typeface="Eras Bold ITC" pitchFamily="34" charset="0"/>
              </a:rPr>
              <a:t>dirijo </a:t>
            </a:r>
            <a:r>
              <a:rPr lang="es-ES" sz="3200" b="1" dirty="0">
                <a:effectLst>
                  <a:outerShdw blurRad="38100" dist="38100" dir="2700000" algn="tl">
                    <a:srgbClr val="C0C0C0"/>
                  </a:outerShdw>
                </a:effectLst>
                <a:latin typeface="Eras Bold ITC" pitchFamily="34" charset="0"/>
              </a:rPr>
              <a:t>a sus Ilustrísimas para comunicarles que procederé inmediata mente a la retirada del crucifijo tanto en el aula como en mi despacho, no esperaré a que me obligue la futura Ley de Libertad Religiosa que prepara el Gobierno. ¡</a:t>
            </a:r>
            <a:br>
              <a:rPr lang="es-ES" sz="3200" b="1" dirty="0">
                <a:effectLst>
                  <a:outerShdw blurRad="38100" dist="38100" dir="2700000" algn="tl">
                    <a:srgbClr val="C0C0C0"/>
                  </a:outerShdw>
                </a:effectLst>
                <a:latin typeface="Eras Bold ITC" pitchFamily="34" charset="0"/>
              </a:rPr>
            </a:br>
            <a:r>
              <a:rPr lang="es-ES" sz="2000" b="1" dirty="0">
                <a:effectLst>
                  <a:outerShdw blurRad="38100" dist="38100" dir="2700000" algn="tl">
                    <a:srgbClr val="C0C0C0"/>
                  </a:outerShdw>
                </a:effectLst>
                <a:latin typeface="Eras Bold ITC" pitchFamily="34" charset="0"/>
              </a:rPr>
              <a:t/>
            </a:r>
            <a:br>
              <a:rPr lang="es-ES" sz="2000" b="1" dirty="0">
                <a:effectLst>
                  <a:outerShdw blurRad="38100" dist="38100" dir="2700000" algn="tl">
                    <a:srgbClr val="C0C0C0"/>
                  </a:outerShdw>
                </a:effectLst>
                <a:latin typeface="Eras Bold ITC" pitchFamily="34" charset="0"/>
              </a:rPr>
            </a:br>
            <a:endParaRPr lang="es-ES" sz="2000" b="1" dirty="0">
              <a:effectLst>
                <a:outerShdw blurRad="38100" dist="38100" dir="2700000" algn="tl">
                  <a:srgbClr val="C0C0C0"/>
                </a:outerShdw>
              </a:effectLst>
              <a:latin typeface="Eras Bold ITC"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52">
                                            <p:txEl>
                                              <p:pRg st="0" end="0"/>
                                            </p:txEl>
                                          </p:spTgt>
                                        </p:tgtEl>
                                        <p:attrNameLst>
                                          <p:attrName>style.visibility</p:attrName>
                                        </p:attrNameLst>
                                      </p:cBhvr>
                                      <p:to>
                                        <p:strVal val="visible"/>
                                      </p:to>
                                    </p:set>
                                    <p:anim calcmode="lin" valueType="num">
                                      <p:cBhvr>
                                        <p:cTn id="7" dur="2000" fill="hold"/>
                                        <p:tgtEl>
                                          <p:spTgt spid="2052">
                                            <p:txEl>
                                              <p:pRg st="0" end="0"/>
                                            </p:txEl>
                                          </p:spTgt>
                                        </p:tgtEl>
                                        <p:attrNameLst>
                                          <p:attrName>ppt_w</p:attrName>
                                        </p:attrNameLst>
                                      </p:cBhvr>
                                      <p:tavLst>
                                        <p:tav tm="0">
                                          <p:val>
                                            <p:strVal val="#ppt_w+.3"/>
                                          </p:val>
                                        </p:tav>
                                        <p:tav tm="100000">
                                          <p:val>
                                            <p:strVal val="#ppt_w"/>
                                          </p:val>
                                        </p:tav>
                                      </p:tavLst>
                                    </p:anim>
                                    <p:anim calcmode="lin" valueType="num">
                                      <p:cBhvr>
                                        <p:cTn id="8" dur="2000" fill="hold"/>
                                        <p:tgtEl>
                                          <p:spTgt spid="2052">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205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468313" y="1052513"/>
            <a:ext cx="8351837" cy="4586287"/>
          </a:xfrm>
          <a:prstGeom prst="rect">
            <a:avLst/>
          </a:prstGeom>
          <a:noFill/>
          <a:ln w="9525">
            <a:noFill/>
            <a:miter lim="800000"/>
            <a:headEnd/>
            <a:tailEnd/>
          </a:ln>
          <a:effectLst/>
        </p:spPr>
        <p:txBody>
          <a:bodyPr>
            <a:spAutoFit/>
          </a:bodyPr>
          <a:lstStyle/>
          <a:p>
            <a:pPr>
              <a:spcBef>
                <a:spcPct val="50000"/>
              </a:spcBef>
              <a:defRPr/>
            </a:pPr>
            <a:r>
              <a:rPr lang="es-ES" sz="2800" b="1" dirty="0">
                <a:effectLst>
                  <a:outerShdw blurRad="38100" dist="38100" dir="2700000" algn="tl">
                    <a:srgbClr val="C0C0C0"/>
                  </a:outerShdw>
                </a:effectLst>
                <a:latin typeface="Eras Bold ITC" pitchFamily="34" charset="0"/>
              </a:rPr>
              <a:t>¡¿Cómo hemos podido tardar tanto en darnos cuenta de que estamos en un Estado aconfesional y ninguna religión tiene carácter oficial?! ¡Debemos avergonzarnos del daño que hemos podido causar por mantener ese símbolo tan insultante en nuestros espacios públicos! ¡Y cuánta falta de respeto y de sensibilidad democrática hacia los ciudadanos que no profesan tal religión! </a:t>
            </a:r>
            <a:r>
              <a:rPr lang="es-ES" sz="2000" b="1" dirty="0">
                <a:solidFill>
                  <a:srgbClr val="FFFF66"/>
                </a:solidFill>
                <a:effectLst>
                  <a:outerShdw blurRad="38100" dist="38100" dir="2700000" algn="tl">
                    <a:srgbClr val="C0C0C0"/>
                  </a:outerShdw>
                </a:effectLst>
                <a:latin typeface="Eras Bold ITC" pitchFamily="34" charset="0"/>
              </a:rPr>
              <a:t/>
            </a:r>
            <a:br>
              <a:rPr lang="es-ES" sz="2000" b="1" dirty="0">
                <a:solidFill>
                  <a:srgbClr val="FFFF66"/>
                </a:solidFill>
                <a:effectLst>
                  <a:outerShdw blurRad="38100" dist="38100" dir="2700000" algn="tl">
                    <a:srgbClr val="C0C0C0"/>
                  </a:outerShdw>
                </a:effectLst>
                <a:latin typeface="Eras Bold ITC" pitchFamily="34" charset="0"/>
              </a:rPr>
            </a:br>
            <a:r>
              <a:rPr lang="es-ES" sz="2000" b="1" dirty="0">
                <a:effectLst>
                  <a:outerShdw blurRad="38100" dist="38100" dir="2700000" algn="tl">
                    <a:srgbClr val="C0C0C0"/>
                  </a:outerShdw>
                </a:effectLst>
                <a:latin typeface="Eras Bold ITC" pitchFamily="34" charset="0"/>
              </a:rPr>
              <a:t/>
            </a:r>
            <a:br>
              <a:rPr lang="es-ES" sz="2000" b="1" dirty="0">
                <a:effectLst>
                  <a:outerShdw blurRad="38100" dist="38100" dir="2700000" algn="tl">
                    <a:srgbClr val="C0C0C0"/>
                  </a:outerShdw>
                </a:effectLst>
                <a:latin typeface="Eras Bold ITC" pitchFamily="34" charset="0"/>
              </a:rPr>
            </a:br>
            <a:endParaRPr lang="es-ES" sz="2000" b="1" dirty="0">
              <a:effectLst>
                <a:outerShdw blurRad="38100" dist="38100" dir="2700000" algn="tl">
                  <a:srgbClr val="C0C0C0"/>
                </a:outerShdw>
              </a:effectLst>
              <a:latin typeface="Eras Bold ITC"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strips(downLeft)">
                                      <p:cBhvr>
                                        <p:cTn id="7"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539750" y="692150"/>
            <a:ext cx="7920038" cy="4616450"/>
          </a:xfrm>
          <a:prstGeom prst="rect">
            <a:avLst/>
          </a:prstGeom>
          <a:noFill/>
          <a:ln w="9525">
            <a:noFill/>
            <a:miter lim="800000"/>
            <a:headEnd/>
            <a:tailEnd/>
          </a:ln>
          <a:effectLst/>
        </p:spPr>
        <p:txBody>
          <a:bodyPr>
            <a:spAutoFit/>
          </a:bodyPr>
          <a:lstStyle/>
          <a:p>
            <a:pPr>
              <a:spcBef>
                <a:spcPct val="50000"/>
              </a:spcBef>
              <a:defRPr/>
            </a:pPr>
            <a:r>
              <a:rPr lang="es-ES" sz="2400" dirty="0">
                <a:effectLst>
                  <a:outerShdw blurRad="38100" dist="38100" dir="2700000" algn="tl">
                    <a:srgbClr val="C0C0C0"/>
                  </a:outerShdw>
                </a:effectLst>
                <a:latin typeface="Eras Bold ITC" pitchFamily="34" charset="0"/>
              </a:rPr>
              <a:t>Es imperdonable haber mantenido públicamente el símbolo de ese personaje judío que mereció tal muerte por denunciar la corrupción de los poderes políticos y religiosos de su época, por oponerse a la opresión y abusos que los gobernantes imponían al pueblo, por andar con prostitutas, ladrones e ilegales, que entregó su vida hasta el sacrificio en cruz por andar defendiendo la libertad, la dignidad y la igualdad de todos los seres humanos.</a:t>
            </a:r>
            <a:r>
              <a:rPr lang="es-ES" sz="2400" dirty="0"/>
              <a:t> </a:t>
            </a:r>
            <a:br>
              <a:rPr lang="es-ES" sz="2400" dirty="0"/>
            </a:br>
            <a:r>
              <a:rPr lang="es-ES" dirty="0"/>
              <a:t/>
            </a:r>
            <a:br>
              <a:rPr lang="es-ES" dirty="0"/>
            </a:br>
            <a:r>
              <a:rPr lang="es-ES" dirty="0"/>
              <a:t/>
            </a:r>
            <a:br>
              <a:rPr lang="es-ES" dirty="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ipe(left)">
                                      <p:cBhvr>
                                        <p:cTn id="7" dur="2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395288" y="981075"/>
            <a:ext cx="8208962" cy="5632450"/>
          </a:xfrm>
          <a:prstGeom prst="rect">
            <a:avLst/>
          </a:prstGeom>
          <a:noFill/>
          <a:ln w="9525">
            <a:noFill/>
            <a:miter lim="800000"/>
            <a:headEnd/>
            <a:tailEnd/>
          </a:ln>
          <a:effectLst/>
        </p:spPr>
        <p:txBody>
          <a:bodyPr>
            <a:spAutoFit/>
          </a:bodyPr>
          <a:lstStyle/>
          <a:p>
            <a:pPr>
              <a:spcBef>
                <a:spcPct val="50000"/>
              </a:spcBef>
              <a:defRPr/>
            </a:pPr>
            <a:r>
              <a:rPr lang="es-ES" sz="2400" b="1" dirty="0">
                <a:effectLst>
                  <a:outerShdw blurRad="38100" dist="38100" dir="2700000" algn="tl">
                    <a:srgbClr val="C0C0C0"/>
                  </a:outerShdw>
                </a:effectLst>
                <a:latin typeface="Eras Bold ITC" pitchFamily="34" charset="0"/>
              </a:rPr>
              <a:t>No tardaré ni un minuto más en retirar el crucifijo por el que muchos millones de personas han entregado su vida. Retiraré el crucifijo porque no quiero seguir siendo responsable de que los alumnos y ciudadanos que lo vean descubran los valores de entrega, radicalidad, esfuerzo, amor y solidaridad que expresa ese judío colgado de la cruz, con los brazos abiertos en señal de acogida y perdón. Quitaré el crucifijo, no sea que quien lo vea caiga en la cuenta que hoy sigue habiendo muchos crucificados por las mismas causas y a los que sí habría que retirarlos también de sus cruces. Quitaré el crucifijo pues no quiero que mis alumnos piensen que entregar la propia vida por los demás es el valor más sublime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strips(downRight)">
                                      <p:cBhvr>
                                        <p:cTn id="7" dur="2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468313" y="333375"/>
            <a:ext cx="8280400" cy="6554788"/>
          </a:xfrm>
          <a:prstGeom prst="rect">
            <a:avLst/>
          </a:prstGeom>
          <a:noFill/>
          <a:ln w="9525">
            <a:noFill/>
            <a:miter lim="800000"/>
            <a:headEnd/>
            <a:tailEnd/>
          </a:ln>
          <a:effectLst/>
        </p:spPr>
        <p:txBody>
          <a:bodyPr>
            <a:spAutoFit/>
          </a:bodyPr>
          <a:lstStyle/>
          <a:p>
            <a:pPr>
              <a:spcBef>
                <a:spcPct val="50000"/>
              </a:spcBef>
              <a:defRPr/>
            </a:pPr>
            <a:r>
              <a:rPr lang="es-ES" sz="3200" b="1" dirty="0">
                <a:effectLst>
                  <a:outerShdw blurRad="38100" dist="38100" dir="2700000" algn="tl">
                    <a:srgbClr val="C0C0C0"/>
                  </a:outerShdw>
                </a:effectLst>
                <a:latin typeface="Eras Bold ITC" pitchFamily="34" charset="0"/>
              </a:rPr>
              <a:t>En su lugar, ilustrísimas señorías, he pensando poner un preservativo, o un </a:t>
            </a:r>
            <a:r>
              <a:rPr lang="es-ES" sz="3200" b="1" dirty="0" err="1">
                <a:effectLst>
                  <a:outerShdw blurRad="38100" dist="38100" dir="2700000" algn="tl">
                    <a:srgbClr val="C0C0C0"/>
                  </a:outerShdw>
                </a:effectLst>
                <a:latin typeface="Eras Bold ITC" pitchFamily="34" charset="0"/>
              </a:rPr>
              <a:t>blister</a:t>
            </a:r>
            <a:r>
              <a:rPr lang="es-ES" sz="3200" b="1" dirty="0">
                <a:effectLst>
                  <a:outerShdw blurRad="38100" dist="38100" dir="2700000" algn="tl">
                    <a:srgbClr val="C0C0C0"/>
                  </a:outerShdw>
                </a:effectLst>
                <a:latin typeface="Eras Bold ITC" pitchFamily="34" charset="0"/>
              </a:rPr>
              <a:t> de píldoras del día después o una </a:t>
            </a:r>
            <a:r>
              <a:rPr lang="es-ES" sz="3200" b="1" dirty="0" err="1">
                <a:effectLst>
                  <a:outerShdw blurRad="38100" dist="38100" dir="2700000" algn="tl">
                    <a:srgbClr val="C0C0C0"/>
                  </a:outerShdw>
                </a:effectLst>
                <a:latin typeface="Eras Bold ITC" pitchFamily="34" charset="0"/>
              </a:rPr>
              <a:t>cureta</a:t>
            </a:r>
            <a:r>
              <a:rPr lang="es-ES" sz="3200" b="1" dirty="0">
                <a:effectLst>
                  <a:outerShdw blurRad="38100" dist="38100" dir="2700000" algn="tl">
                    <a:srgbClr val="C0C0C0"/>
                  </a:outerShdw>
                </a:effectLst>
                <a:latin typeface="Eras Bold ITC" pitchFamily="34" charset="0"/>
              </a:rPr>
              <a:t> cruzada con un fórceps con el que se provoca la interrupción del embarazo, cualquiera de ellos representaría perfectamente el valor supremo de la libertad. Pero pensándolo mejor, no sería buena idea, porque no todos lo entenderían y además no queda nada estético colocar junto a la foto del Borbón un condón. </a:t>
            </a:r>
            <a:br>
              <a:rPr lang="es-ES" sz="3200" b="1" dirty="0">
                <a:effectLst>
                  <a:outerShdw blurRad="38100" dist="38100" dir="2700000" algn="tl">
                    <a:srgbClr val="C0C0C0"/>
                  </a:outerShdw>
                </a:effectLst>
                <a:latin typeface="Eras Bold ITC" pitchFamily="34" charset="0"/>
              </a:rPr>
            </a:br>
            <a:r>
              <a:rPr lang="es-ES" dirty="0"/>
              <a:t/>
            </a:r>
            <a:br>
              <a:rPr lang="es-ES" dirty="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 from="(-#ppt_w/2)" to="(#ppt_x)" calcmode="lin" valueType="num">
                                      <p:cBhvr>
                                        <p:cTn id="7" dur="1200" fill="hold">
                                          <p:stCondLst>
                                            <p:cond delay="0"/>
                                          </p:stCondLst>
                                        </p:cTn>
                                        <p:tgtEl>
                                          <p:spTgt spid="14338"/>
                                        </p:tgtEl>
                                        <p:attrNameLst>
                                          <p:attrName>ppt_x</p:attrName>
                                        </p:attrNameLst>
                                      </p:cBhvr>
                                    </p:anim>
                                    <p:anim from="0" to="-1.0" calcmode="lin" valueType="num">
                                      <p:cBhvr>
                                        <p:cTn id="8" dur="400" decel="50000" autoRev="1" fill="hold">
                                          <p:stCondLst>
                                            <p:cond delay="1200"/>
                                          </p:stCondLst>
                                        </p:cTn>
                                        <p:tgtEl>
                                          <p:spTgt spid="14338"/>
                                        </p:tgtEl>
                                        <p:attrNameLst>
                                          <p:attrName>xshear</p:attrName>
                                        </p:attrNameLst>
                                      </p:cBhvr>
                                    </p:anim>
                                    <p:animScale>
                                      <p:cBhvr>
                                        <p:cTn id="9" dur="400" decel="100000" autoRev="1" fill="hold">
                                          <p:stCondLst>
                                            <p:cond delay="1200"/>
                                          </p:stCondLst>
                                        </p:cTn>
                                        <p:tgtEl>
                                          <p:spTgt spid="14338"/>
                                        </p:tgtEl>
                                      </p:cBhvr>
                                      <p:from x="100000" y="100000"/>
                                      <p:to x="80000" y="100000"/>
                                    </p:animScale>
                                    <p:anim by="(#ppt_h/3+#ppt_w*0.1)" calcmode="lin" valueType="num">
                                      <p:cBhvr additive="sum">
                                        <p:cTn id="10" dur="400" decel="100000" autoRev="1" fill="hold">
                                          <p:stCondLst>
                                            <p:cond delay="1200"/>
                                          </p:stCondLst>
                                        </p:cTn>
                                        <p:tgtEl>
                                          <p:spTgt spid="14338"/>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250825" y="260350"/>
            <a:ext cx="8355013" cy="6094413"/>
          </a:xfrm>
          <a:prstGeom prst="rect">
            <a:avLst/>
          </a:prstGeom>
          <a:noFill/>
          <a:ln w="9525">
            <a:noFill/>
            <a:miter lim="800000"/>
            <a:headEnd/>
            <a:tailEnd/>
          </a:ln>
          <a:effectLst/>
        </p:spPr>
        <p:txBody>
          <a:bodyPr>
            <a:spAutoFit/>
          </a:bodyPr>
          <a:lstStyle/>
          <a:p>
            <a:pPr>
              <a:spcBef>
                <a:spcPct val="50000"/>
              </a:spcBef>
              <a:defRPr/>
            </a:pPr>
            <a:r>
              <a:rPr lang="es-ES" sz="2400" b="1" dirty="0">
                <a:effectLst>
                  <a:outerShdw blurRad="38100" dist="38100" dir="2700000" algn="tl">
                    <a:srgbClr val="C0C0C0"/>
                  </a:outerShdw>
                </a:effectLst>
                <a:latin typeface="Eras Bold ITC" pitchFamily="34" charset="0"/>
              </a:rPr>
              <a:t>Por ello he decidido sustituir el crucifijo por una Obra de Arte, de esas que nuestros artistas universales han producido y que están expuestas en los Museos de todo el mundo para que sean apreciadas por millones de ciudadanos. Una obra de arte no debe escandalizar ni provocar ningún perjuicio en las convicciones íntimas de quien la admira. He pensado en artistas como el genial Salvador Dalí, paisano de los de ERC, o en el Greco,  </a:t>
            </a:r>
            <a:r>
              <a:rPr lang="es-ES" sz="2400" b="1" dirty="0">
                <a:effectLst>
                  <a:outerShdw blurRad="38100" dist="38100" dir="2700000" algn="tl">
                    <a:srgbClr val="C0C0C0"/>
                  </a:outerShdw>
                </a:effectLst>
                <a:latin typeface="Eras Bold ITC" pitchFamily="34" charset="0"/>
              </a:rPr>
              <a:t>aunque </a:t>
            </a:r>
            <a:r>
              <a:rPr lang="es-ES" sz="2400" b="1" dirty="0">
                <a:effectLst>
                  <a:outerShdw blurRad="38100" dist="38100" dir="2700000" algn="tl">
                    <a:srgbClr val="C0C0C0"/>
                  </a:outerShdw>
                </a:effectLst>
                <a:latin typeface="Eras Bold ITC" pitchFamily="34" charset="0"/>
              </a:rPr>
              <a:t>me tienta poner a mis dos artistas favoritos, uno extremeño, Zurbarán; y otro andaluz, de Sevilla,                                                                    el universal </a:t>
            </a:r>
            <a:r>
              <a:rPr lang="es-ES" sz="2400" b="1" dirty="0" err="1">
                <a:effectLst>
                  <a:outerShdw blurRad="38100" dist="38100" dir="2700000" algn="tl">
                    <a:srgbClr val="C0C0C0"/>
                  </a:outerShdw>
                </a:effectLst>
                <a:latin typeface="Eras Bold ITC" pitchFamily="34" charset="0"/>
              </a:rPr>
              <a:t>Velazquez</a:t>
            </a:r>
            <a:r>
              <a:rPr lang="es-ES" sz="2400" b="1" dirty="0">
                <a:effectLst>
                  <a:outerShdw blurRad="38100" dist="38100" dir="2700000" algn="tl">
                    <a:srgbClr val="C0C0C0"/>
                  </a:outerShdw>
                </a:effectLst>
                <a:latin typeface="Eras Bold ITC" pitchFamily="34" charset="0"/>
              </a:rPr>
              <a:t>.                                                                                Y sería de gran ayuda que me ayudasen a decidirme, les envío mis preferencias en el archivo adjunto.</a:t>
            </a:r>
            <a:r>
              <a:rPr lang="es-ES" sz="2800" b="1" dirty="0">
                <a:effectLst>
                  <a:outerShdw blurRad="38100" dist="38100" dir="2700000" algn="tl">
                    <a:srgbClr val="C0C0C0"/>
                  </a:outerShdw>
                </a:effectLst>
                <a:latin typeface="Eras Bold ITC" pitchFamily="34" charset="0"/>
              </a:rPr>
              <a:t/>
            </a:r>
            <a:br>
              <a:rPr lang="es-ES" sz="2800" b="1" dirty="0">
                <a:effectLst>
                  <a:outerShdw blurRad="38100" dist="38100" dir="2700000" algn="tl">
                    <a:srgbClr val="C0C0C0"/>
                  </a:outerShdw>
                </a:effectLst>
                <a:latin typeface="Eras Bold ITC" pitchFamily="34" charset="0"/>
              </a:rPr>
            </a:br>
            <a:r>
              <a:rPr lang="es-ES" dirty="0">
                <a:solidFill>
                  <a:srgbClr val="FFFF66"/>
                </a:solidFill>
              </a:rPr>
              <a:t/>
            </a:r>
            <a:br>
              <a:rPr lang="es-ES" dirty="0">
                <a:solidFill>
                  <a:srgbClr val="FFFF66"/>
                </a:solidFill>
              </a:rPr>
            </a:br>
            <a:r>
              <a:rPr lang="es-ES" dirty="0"/>
              <a:t/>
            </a:r>
            <a:br>
              <a:rPr lang="es-ES" dirty="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grpId="0" nodeType="with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0" fill="hold"/>
                                        <p:tgtEl>
                                          <p:spTgt spid="12290"/>
                                        </p:tgtEl>
                                        <p:attrNameLst>
                                          <p:attrName>ppt_x</p:attrName>
                                        </p:attrNameLst>
                                      </p:cBhvr>
                                      <p:tavLst>
                                        <p:tav tm="0">
                                          <p:val>
                                            <p:strVal val="#ppt_x"/>
                                          </p:val>
                                        </p:tav>
                                        <p:tav tm="100000">
                                          <p:val>
                                            <p:strVal val="#ppt_x"/>
                                          </p:val>
                                        </p:tav>
                                      </p:tavLst>
                                    </p:anim>
                                    <p:anim calcmode="lin" valueType="num">
                                      <p:cBhvr additive="base">
                                        <p:cTn id="8" dur="5000" fill="hold"/>
                                        <p:tgtEl>
                                          <p:spTgt spid="122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Salvador-Dal%C3%AD-El-Cristo-de-San-Juan-de-la-Cruz"/>
          <p:cNvPicPr>
            <a:picLocks noChangeAspect="1" noChangeArrowheads="1"/>
          </p:cNvPicPr>
          <p:nvPr/>
        </p:nvPicPr>
        <p:blipFill>
          <a:blip r:embed="rId2" cstate="print"/>
          <a:srcRect/>
          <a:stretch>
            <a:fillRect/>
          </a:stretch>
        </p:blipFill>
        <p:spPr bwMode="auto">
          <a:xfrm>
            <a:off x="395288" y="836613"/>
            <a:ext cx="2714625" cy="4895850"/>
          </a:xfrm>
          <a:prstGeom prst="rect">
            <a:avLst/>
          </a:prstGeom>
          <a:noFill/>
          <a:ln w="9525">
            <a:noFill/>
            <a:miter lim="800000"/>
            <a:headEnd/>
            <a:tailEnd/>
          </a:ln>
        </p:spPr>
      </p:pic>
      <p:sp>
        <p:nvSpPr>
          <p:cNvPr id="11270" name="Text Box 6"/>
          <p:cNvSpPr txBox="1">
            <a:spLocks noChangeArrowheads="1"/>
          </p:cNvSpPr>
          <p:nvPr/>
        </p:nvSpPr>
        <p:spPr bwMode="auto">
          <a:xfrm>
            <a:off x="250825" y="6021388"/>
            <a:ext cx="2859088" cy="461962"/>
          </a:xfrm>
          <a:prstGeom prst="rect">
            <a:avLst/>
          </a:prstGeom>
          <a:noFill/>
          <a:ln w="9525">
            <a:noFill/>
            <a:miter lim="800000"/>
            <a:headEnd/>
            <a:tailEnd/>
          </a:ln>
          <a:effectLst/>
        </p:spPr>
        <p:txBody>
          <a:bodyPr>
            <a:spAutoFit/>
          </a:bodyPr>
          <a:lstStyle/>
          <a:p>
            <a:pPr>
              <a:spcBef>
                <a:spcPct val="50000"/>
              </a:spcBef>
              <a:defRPr/>
            </a:pPr>
            <a:r>
              <a:rPr lang="es-ES" sz="2400" b="1" dirty="0">
                <a:effectLst>
                  <a:outerShdw blurRad="38100" dist="38100" dir="2700000" algn="tl">
                    <a:srgbClr val="C0C0C0"/>
                  </a:outerShdw>
                </a:effectLst>
              </a:rPr>
              <a:t>SALVADOR DALÍ</a:t>
            </a:r>
          </a:p>
        </p:txBody>
      </p:sp>
      <p:sp>
        <p:nvSpPr>
          <p:cNvPr id="9220" name="Text Box 7"/>
          <p:cNvSpPr txBox="1">
            <a:spLocks noChangeArrowheads="1"/>
          </p:cNvSpPr>
          <p:nvPr/>
        </p:nvSpPr>
        <p:spPr bwMode="auto">
          <a:xfrm>
            <a:off x="4716463" y="6092825"/>
            <a:ext cx="2808287" cy="366713"/>
          </a:xfrm>
          <a:prstGeom prst="rect">
            <a:avLst/>
          </a:prstGeom>
          <a:noFill/>
          <a:ln w="9525">
            <a:noFill/>
            <a:miter lim="800000"/>
            <a:headEnd/>
            <a:tailEnd/>
          </a:ln>
        </p:spPr>
        <p:txBody>
          <a:bodyPr>
            <a:spAutoFit/>
          </a:bodyPr>
          <a:lstStyle/>
          <a:p>
            <a:pPr>
              <a:spcBef>
                <a:spcPct val="50000"/>
              </a:spcBef>
            </a:pPr>
            <a:endParaRPr lang="es-ES_tradnl" altLang="es-ES"/>
          </a:p>
        </p:txBody>
      </p:sp>
      <p:pic>
        <p:nvPicPr>
          <p:cNvPr id="11276" name="Picture 12" descr="GRC06332"/>
          <p:cNvPicPr>
            <a:picLocks noChangeAspect="1" noChangeArrowheads="1"/>
          </p:cNvPicPr>
          <p:nvPr/>
        </p:nvPicPr>
        <p:blipFill>
          <a:blip r:embed="rId3" cstate="print"/>
          <a:srcRect/>
          <a:stretch>
            <a:fillRect/>
          </a:stretch>
        </p:blipFill>
        <p:spPr bwMode="auto">
          <a:xfrm>
            <a:off x="5148263" y="836613"/>
            <a:ext cx="2663825" cy="4897437"/>
          </a:xfrm>
          <a:prstGeom prst="rect">
            <a:avLst/>
          </a:prstGeom>
          <a:noFill/>
          <a:ln w="9525">
            <a:noFill/>
            <a:miter lim="800000"/>
            <a:headEnd/>
            <a:tailEnd/>
          </a:ln>
        </p:spPr>
      </p:pic>
      <p:sp>
        <p:nvSpPr>
          <p:cNvPr id="11277" name="Text Box 13"/>
          <p:cNvSpPr txBox="1">
            <a:spLocks noChangeArrowheads="1"/>
          </p:cNvSpPr>
          <p:nvPr/>
        </p:nvSpPr>
        <p:spPr bwMode="auto">
          <a:xfrm>
            <a:off x="5292725" y="6021388"/>
            <a:ext cx="2374900" cy="523875"/>
          </a:xfrm>
          <a:prstGeom prst="rect">
            <a:avLst/>
          </a:prstGeom>
          <a:noFill/>
          <a:ln w="9525">
            <a:noFill/>
            <a:miter lim="800000"/>
            <a:headEnd/>
            <a:tailEnd/>
          </a:ln>
          <a:effectLst/>
        </p:spPr>
        <p:txBody>
          <a:bodyPr>
            <a:spAutoFit/>
          </a:bodyPr>
          <a:lstStyle/>
          <a:p>
            <a:pPr algn="ctr">
              <a:spcBef>
                <a:spcPct val="50000"/>
              </a:spcBef>
              <a:defRPr/>
            </a:pPr>
            <a:r>
              <a:rPr lang="es-ES" sz="2800" b="1" dirty="0">
                <a:effectLst>
                  <a:outerShdw blurRad="38100" dist="38100" dir="2700000" algn="tl">
                    <a:srgbClr val="C0C0C0"/>
                  </a:outerShdw>
                </a:effectLst>
              </a:rPr>
              <a:t>EL GRECO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with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circle(out)">
                                      <p:cBhvr>
                                        <p:cTn id="7" dur="2000"/>
                                        <p:tgtEl>
                                          <p:spTgt spid="11267"/>
                                        </p:tgtEl>
                                      </p:cBhvr>
                                    </p:animEffect>
                                  </p:childTnLst>
                                </p:cTn>
                              </p:par>
                            </p:childTnLst>
                          </p:cTn>
                        </p:par>
                        <p:par>
                          <p:cTn id="8" fill="hold" nodeType="afterGroup">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1270"/>
                                        </p:tgtEl>
                                        <p:attrNameLst>
                                          <p:attrName>style.visibility</p:attrName>
                                        </p:attrNameLst>
                                      </p:cBhvr>
                                      <p:to>
                                        <p:strVal val="visible"/>
                                      </p:to>
                                    </p:set>
                                    <p:anim calcmode="lin" valueType="num">
                                      <p:cBhvr>
                                        <p:cTn id="11" dur="2000" fill="hold"/>
                                        <p:tgtEl>
                                          <p:spTgt spid="11270"/>
                                        </p:tgtEl>
                                        <p:attrNameLst>
                                          <p:attrName>ppt_x</p:attrName>
                                        </p:attrNameLst>
                                      </p:cBhvr>
                                      <p:tavLst>
                                        <p:tav tm="0">
                                          <p:val>
                                            <p:strVal val="#ppt_x"/>
                                          </p:val>
                                        </p:tav>
                                        <p:tav tm="50000">
                                          <p:val>
                                            <p:strVal val="#ppt_x+.1"/>
                                          </p:val>
                                        </p:tav>
                                        <p:tav tm="100000">
                                          <p:val>
                                            <p:strVal val="#ppt_x"/>
                                          </p:val>
                                        </p:tav>
                                      </p:tavLst>
                                    </p:anim>
                                    <p:anim calcmode="lin" valueType="num">
                                      <p:cBhvr>
                                        <p:cTn id="12" dur="2000" fill="hold"/>
                                        <p:tgtEl>
                                          <p:spTgt spid="11270"/>
                                        </p:tgtEl>
                                        <p:attrNameLst>
                                          <p:attrName>ppt_y</p:attrName>
                                        </p:attrNameLst>
                                      </p:cBhvr>
                                      <p:tavLst>
                                        <p:tav tm="0">
                                          <p:val>
                                            <p:strVal val="#ppt_y"/>
                                          </p:val>
                                        </p:tav>
                                        <p:tav tm="100000">
                                          <p:val>
                                            <p:strVal val="#ppt_y"/>
                                          </p:val>
                                        </p:tav>
                                      </p:tavLst>
                                    </p:anim>
                                    <p:anim calcmode="lin" valueType="num">
                                      <p:cBhvr>
                                        <p:cTn id="13" dur="2000" fill="hold"/>
                                        <p:tgtEl>
                                          <p:spTgt spid="11270"/>
                                        </p:tgtEl>
                                        <p:attrNameLst>
                                          <p:attrName>ppt_h</p:attrName>
                                        </p:attrNameLst>
                                      </p:cBhvr>
                                      <p:tavLst>
                                        <p:tav tm="0">
                                          <p:val>
                                            <p:strVal val="#ppt_h/10"/>
                                          </p:val>
                                        </p:tav>
                                        <p:tav tm="50000">
                                          <p:val>
                                            <p:strVal val="#ppt_h+.01"/>
                                          </p:val>
                                        </p:tav>
                                        <p:tav tm="100000">
                                          <p:val>
                                            <p:strVal val="#ppt_h"/>
                                          </p:val>
                                        </p:tav>
                                      </p:tavLst>
                                    </p:anim>
                                    <p:anim calcmode="lin" valueType="num">
                                      <p:cBhvr>
                                        <p:cTn id="14" dur="2000" fill="hold"/>
                                        <p:tgtEl>
                                          <p:spTgt spid="11270"/>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000" tmFilter="0,0; .5, 1; 1, 1"/>
                                        <p:tgtEl>
                                          <p:spTgt spid="11270"/>
                                        </p:tgtEl>
                                      </p:cBhvr>
                                    </p:animEffect>
                                  </p:childTnLst>
                                </p:cTn>
                              </p:par>
                            </p:childTnLst>
                          </p:cTn>
                        </p:par>
                        <p:par>
                          <p:cTn id="16" fill="hold" nodeType="afterGroup">
                            <p:stCondLst>
                              <p:cond delay="6200"/>
                            </p:stCondLst>
                            <p:childTnLst>
                              <p:par>
                                <p:cTn id="17" presetID="6" presetClass="entr" presetSubtype="32" fill="hold" nodeType="afterEffect">
                                  <p:stCondLst>
                                    <p:cond delay="0"/>
                                  </p:stCondLst>
                                  <p:childTnLst>
                                    <p:set>
                                      <p:cBhvr>
                                        <p:cTn id="18" dur="1" fill="hold">
                                          <p:stCondLst>
                                            <p:cond delay="0"/>
                                          </p:stCondLst>
                                        </p:cTn>
                                        <p:tgtEl>
                                          <p:spTgt spid="11276"/>
                                        </p:tgtEl>
                                        <p:attrNameLst>
                                          <p:attrName>style.visibility</p:attrName>
                                        </p:attrNameLst>
                                      </p:cBhvr>
                                      <p:to>
                                        <p:strVal val="visible"/>
                                      </p:to>
                                    </p:set>
                                    <p:animEffect transition="in" filter="circle(out)">
                                      <p:cBhvr>
                                        <p:cTn id="19" dur="2000"/>
                                        <p:tgtEl>
                                          <p:spTgt spid="11276"/>
                                        </p:tgtEl>
                                      </p:cBhvr>
                                    </p:animEffect>
                                  </p:childTnLst>
                                </p:cTn>
                              </p:par>
                            </p:childTnLst>
                          </p:cTn>
                        </p:par>
                        <p:par>
                          <p:cTn id="20" fill="hold" nodeType="afterGroup">
                            <p:stCondLst>
                              <p:cond delay="82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1277"/>
                                        </p:tgtEl>
                                        <p:attrNameLst>
                                          <p:attrName>style.visibility</p:attrName>
                                        </p:attrNameLst>
                                      </p:cBhvr>
                                      <p:to>
                                        <p:strVal val="visible"/>
                                      </p:to>
                                    </p:set>
                                    <p:anim calcmode="lin" valueType="num">
                                      <p:cBhvr>
                                        <p:cTn id="23" dur="2000" fill="hold"/>
                                        <p:tgtEl>
                                          <p:spTgt spid="11277"/>
                                        </p:tgtEl>
                                        <p:attrNameLst>
                                          <p:attrName>ppt_x</p:attrName>
                                        </p:attrNameLst>
                                      </p:cBhvr>
                                      <p:tavLst>
                                        <p:tav tm="0">
                                          <p:val>
                                            <p:strVal val="#ppt_x"/>
                                          </p:val>
                                        </p:tav>
                                        <p:tav tm="50000">
                                          <p:val>
                                            <p:strVal val="#ppt_x+.1"/>
                                          </p:val>
                                        </p:tav>
                                        <p:tav tm="100000">
                                          <p:val>
                                            <p:strVal val="#ppt_x"/>
                                          </p:val>
                                        </p:tav>
                                      </p:tavLst>
                                    </p:anim>
                                    <p:anim calcmode="lin" valueType="num">
                                      <p:cBhvr>
                                        <p:cTn id="24" dur="2000" fill="hold"/>
                                        <p:tgtEl>
                                          <p:spTgt spid="11277"/>
                                        </p:tgtEl>
                                        <p:attrNameLst>
                                          <p:attrName>ppt_y</p:attrName>
                                        </p:attrNameLst>
                                      </p:cBhvr>
                                      <p:tavLst>
                                        <p:tav tm="0">
                                          <p:val>
                                            <p:strVal val="#ppt_y"/>
                                          </p:val>
                                        </p:tav>
                                        <p:tav tm="100000">
                                          <p:val>
                                            <p:strVal val="#ppt_y"/>
                                          </p:val>
                                        </p:tav>
                                      </p:tavLst>
                                    </p:anim>
                                    <p:anim calcmode="lin" valueType="num">
                                      <p:cBhvr>
                                        <p:cTn id="25" dur="2000" fill="hold"/>
                                        <p:tgtEl>
                                          <p:spTgt spid="11277"/>
                                        </p:tgtEl>
                                        <p:attrNameLst>
                                          <p:attrName>ppt_h</p:attrName>
                                        </p:attrNameLst>
                                      </p:cBhvr>
                                      <p:tavLst>
                                        <p:tav tm="0">
                                          <p:val>
                                            <p:strVal val="#ppt_h/10"/>
                                          </p:val>
                                        </p:tav>
                                        <p:tav tm="50000">
                                          <p:val>
                                            <p:strVal val="#ppt_h+.01"/>
                                          </p:val>
                                        </p:tav>
                                        <p:tav tm="100000">
                                          <p:val>
                                            <p:strVal val="#ppt_h"/>
                                          </p:val>
                                        </p:tav>
                                      </p:tavLst>
                                    </p:anim>
                                    <p:anim calcmode="lin" valueType="num">
                                      <p:cBhvr>
                                        <p:cTn id="26" dur="2000" fill="hold"/>
                                        <p:tgtEl>
                                          <p:spTgt spid="11277"/>
                                        </p:tgtEl>
                                        <p:attrNameLst>
                                          <p:attrName>ppt_w</p:attrName>
                                        </p:attrNameLst>
                                      </p:cBhvr>
                                      <p:tavLst>
                                        <p:tav tm="0">
                                          <p:val>
                                            <p:strVal val="#ppt_w/10"/>
                                          </p:val>
                                        </p:tav>
                                        <p:tav tm="50000">
                                          <p:val>
                                            <p:strVal val="#ppt_w+.01"/>
                                          </p:val>
                                        </p:tav>
                                        <p:tav tm="100000">
                                          <p:val>
                                            <p:strVal val="#ppt_w"/>
                                          </p:val>
                                        </p:tav>
                                      </p:tavLst>
                                    </p:anim>
                                    <p:animEffect transition="in" filter="fade">
                                      <p:cBhvr>
                                        <p:cTn id="27" dur="2000" tmFilter="0,0; .5, 1; 1, 1"/>
                                        <p:tgtEl>
                                          <p:spTgt spid="11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p:bldP spid="1127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viacrucis%2012%20-%20zurbaran26"/>
          <p:cNvPicPr>
            <a:picLocks noChangeAspect="1" noChangeArrowheads="1"/>
          </p:cNvPicPr>
          <p:nvPr/>
        </p:nvPicPr>
        <p:blipFill>
          <a:blip r:embed="rId2" cstate="print"/>
          <a:srcRect/>
          <a:stretch>
            <a:fillRect/>
          </a:stretch>
        </p:blipFill>
        <p:spPr bwMode="auto">
          <a:xfrm>
            <a:off x="395288" y="981075"/>
            <a:ext cx="2808287" cy="4895850"/>
          </a:xfrm>
          <a:prstGeom prst="rect">
            <a:avLst/>
          </a:prstGeom>
          <a:noFill/>
          <a:ln w="9525">
            <a:noFill/>
            <a:miter lim="800000"/>
            <a:headEnd/>
            <a:tailEnd/>
          </a:ln>
        </p:spPr>
      </p:pic>
      <p:sp>
        <p:nvSpPr>
          <p:cNvPr id="13318" name="Text Box 6"/>
          <p:cNvSpPr txBox="1">
            <a:spLocks noChangeArrowheads="1"/>
          </p:cNvSpPr>
          <p:nvPr/>
        </p:nvSpPr>
        <p:spPr bwMode="auto">
          <a:xfrm>
            <a:off x="539750" y="6021388"/>
            <a:ext cx="2447925" cy="523875"/>
          </a:xfrm>
          <a:prstGeom prst="rect">
            <a:avLst/>
          </a:prstGeom>
          <a:noFill/>
          <a:ln w="9525">
            <a:noFill/>
            <a:miter lim="800000"/>
            <a:headEnd/>
            <a:tailEnd/>
          </a:ln>
          <a:effectLst/>
        </p:spPr>
        <p:txBody>
          <a:bodyPr>
            <a:spAutoFit/>
          </a:bodyPr>
          <a:lstStyle/>
          <a:p>
            <a:pPr algn="ctr">
              <a:spcBef>
                <a:spcPct val="50000"/>
              </a:spcBef>
              <a:defRPr/>
            </a:pPr>
            <a:r>
              <a:rPr lang="es-ES" sz="2800" b="1" dirty="0">
                <a:effectLst>
                  <a:outerShdw blurRad="38100" dist="38100" dir="2700000" algn="tl">
                    <a:srgbClr val="C0C0C0"/>
                  </a:outerShdw>
                </a:effectLst>
              </a:rPr>
              <a:t>ZURBARAN</a:t>
            </a:r>
          </a:p>
        </p:txBody>
      </p:sp>
      <p:sp>
        <p:nvSpPr>
          <p:cNvPr id="13319" name="Text Box 7"/>
          <p:cNvSpPr txBox="1">
            <a:spLocks noChangeArrowheads="1"/>
          </p:cNvSpPr>
          <p:nvPr/>
        </p:nvSpPr>
        <p:spPr bwMode="auto">
          <a:xfrm>
            <a:off x="5148263" y="6083300"/>
            <a:ext cx="2736850" cy="584200"/>
          </a:xfrm>
          <a:prstGeom prst="rect">
            <a:avLst/>
          </a:prstGeom>
          <a:noFill/>
          <a:ln w="9525">
            <a:noFill/>
            <a:miter lim="800000"/>
            <a:headEnd/>
            <a:tailEnd/>
          </a:ln>
          <a:effectLst/>
        </p:spPr>
        <p:txBody>
          <a:bodyPr>
            <a:spAutoFit/>
          </a:bodyPr>
          <a:lstStyle/>
          <a:p>
            <a:pPr algn="ctr">
              <a:spcBef>
                <a:spcPct val="50000"/>
              </a:spcBef>
              <a:defRPr/>
            </a:pPr>
            <a:r>
              <a:rPr lang="es-ES" sz="3200" b="1" dirty="0">
                <a:effectLst>
                  <a:outerShdw blurRad="38100" dist="38100" dir="2700000" algn="tl">
                    <a:srgbClr val="C0C0C0"/>
                  </a:outerShdw>
                </a:effectLst>
              </a:rPr>
              <a:t>VELAZQUEZ</a:t>
            </a:r>
          </a:p>
        </p:txBody>
      </p:sp>
      <p:pic>
        <p:nvPicPr>
          <p:cNvPr id="13320" name="Picture 8" descr="velazquez_Cristo1"/>
          <p:cNvPicPr>
            <a:picLocks noChangeAspect="1" noChangeArrowheads="1"/>
          </p:cNvPicPr>
          <p:nvPr/>
        </p:nvPicPr>
        <p:blipFill>
          <a:blip r:embed="rId3" cstate="print"/>
          <a:srcRect/>
          <a:stretch>
            <a:fillRect/>
          </a:stretch>
        </p:blipFill>
        <p:spPr bwMode="auto">
          <a:xfrm>
            <a:off x="5076825" y="981075"/>
            <a:ext cx="2840038" cy="48958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with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circle(out)">
                                      <p:cBhvr>
                                        <p:cTn id="7" dur="2000"/>
                                        <p:tgtEl>
                                          <p:spTgt spid="13315"/>
                                        </p:tgtEl>
                                      </p:cBhvr>
                                    </p:animEffect>
                                  </p:childTnLst>
                                </p:cTn>
                              </p:par>
                            </p:childTnLst>
                          </p:cTn>
                        </p:par>
                        <p:par>
                          <p:cTn id="8" fill="hold" nodeType="afterGroup">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3318"/>
                                        </p:tgtEl>
                                        <p:attrNameLst>
                                          <p:attrName>style.visibility</p:attrName>
                                        </p:attrNameLst>
                                      </p:cBhvr>
                                      <p:to>
                                        <p:strVal val="visible"/>
                                      </p:to>
                                    </p:set>
                                    <p:anim calcmode="lin" valueType="num">
                                      <p:cBhvr>
                                        <p:cTn id="11" dur="2000" fill="hold"/>
                                        <p:tgtEl>
                                          <p:spTgt spid="13318"/>
                                        </p:tgtEl>
                                        <p:attrNameLst>
                                          <p:attrName>ppt_x</p:attrName>
                                        </p:attrNameLst>
                                      </p:cBhvr>
                                      <p:tavLst>
                                        <p:tav tm="0">
                                          <p:val>
                                            <p:strVal val="#ppt_x"/>
                                          </p:val>
                                        </p:tav>
                                        <p:tav tm="50000">
                                          <p:val>
                                            <p:strVal val="#ppt_x+.1"/>
                                          </p:val>
                                        </p:tav>
                                        <p:tav tm="100000">
                                          <p:val>
                                            <p:strVal val="#ppt_x"/>
                                          </p:val>
                                        </p:tav>
                                      </p:tavLst>
                                    </p:anim>
                                    <p:anim calcmode="lin" valueType="num">
                                      <p:cBhvr>
                                        <p:cTn id="12" dur="2000" fill="hold"/>
                                        <p:tgtEl>
                                          <p:spTgt spid="13318"/>
                                        </p:tgtEl>
                                        <p:attrNameLst>
                                          <p:attrName>ppt_y</p:attrName>
                                        </p:attrNameLst>
                                      </p:cBhvr>
                                      <p:tavLst>
                                        <p:tav tm="0">
                                          <p:val>
                                            <p:strVal val="#ppt_y"/>
                                          </p:val>
                                        </p:tav>
                                        <p:tav tm="100000">
                                          <p:val>
                                            <p:strVal val="#ppt_y"/>
                                          </p:val>
                                        </p:tav>
                                      </p:tavLst>
                                    </p:anim>
                                    <p:anim calcmode="lin" valueType="num">
                                      <p:cBhvr>
                                        <p:cTn id="13" dur="2000" fill="hold"/>
                                        <p:tgtEl>
                                          <p:spTgt spid="13318"/>
                                        </p:tgtEl>
                                        <p:attrNameLst>
                                          <p:attrName>ppt_h</p:attrName>
                                        </p:attrNameLst>
                                      </p:cBhvr>
                                      <p:tavLst>
                                        <p:tav tm="0">
                                          <p:val>
                                            <p:strVal val="#ppt_h/10"/>
                                          </p:val>
                                        </p:tav>
                                        <p:tav tm="50000">
                                          <p:val>
                                            <p:strVal val="#ppt_h+.01"/>
                                          </p:val>
                                        </p:tav>
                                        <p:tav tm="100000">
                                          <p:val>
                                            <p:strVal val="#ppt_h"/>
                                          </p:val>
                                        </p:tav>
                                      </p:tavLst>
                                    </p:anim>
                                    <p:anim calcmode="lin" valueType="num">
                                      <p:cBhvr>
                                        <p:cTn id="14" dur="2000" fill="hold"/>
                                        <p:tgtEl>
                                          <p:spTgt spid="13318"/>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000" tmFilter="0,0; .5, 1; 1, 1"/>
                                        <p:tgtEl>
                                          <p:spTgt spid="13318"/>
                                        </p:tgtEl>
                                      </p:cBhvr>
                                    </p:animEffect>
                                  </p:childTnLst>
                                </p:cTn>
                              </p:par>
                            </p:childTnLst>
                          </p:cTn>
                        </p:par>
                        <p:par>
                          <p:cTn id="16" fill="hold" nodeType="afterGroup">
                            <p:stCondLst>
                              <p:cond delay="5400"/>
                            </p:stCondLst>
                            <p:childTnLst>
                              <p:par>
                                <p:cTn id="17" presetID="6" presetClass="entr" presetSubtype="16" fill="hold" nodeType="afterEffect">
                                  <p:stCondLst>
                                    <p:cond delay="0"/>
                                  </p:stCondLst>
                                  <p:childTnLst>
                                    <p:set>
                                      <p:cBhvr>
                                        <p:cTn id="18" dur="1" fill="hold">
                                          <p:stCondLst>
                                            <p:cond delay="0"/>
                                          </p:stCondLst>
                                        </p:cTn>
                                        <p:tgtEl>
                                          <p:spTgt spid="13320"/>
                                        </p:tgtEl>
                                        <p:attrNameLst>
                                          <p:attrName>style.visibility</p:attrName>
                                        </p:attrNameLst>
                                      </p:cBhvr>
                                      <p:to>
                                        <p:strVal val="visible"/>
                                      </p:to>
                                    </p:set>
                                    <p:animEffect transition="in" filter="circle(in)">
                                      <p:cBhvr>
                                        <p:cTn id="19" dur="2000"/>
                                        <p:tgtEl>
                                          <p:spTgt spid="13320"/>
                                        </p:tgtEl>
                                      </p:cBhvr>
                                    </p:animEffect>
                                  </p:childTnLst>
                                </p:cTn>
                              </p:par>
                            </p:childTnLst>
                          </p:cTn>
                        </p:par>
                        <p:par>
                          <p:cTn id="20" fill="hold" nodeType="afterGroup">
                            <p:stCondLst>
                              <p:cond delay="74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319"/>
                                        </p:tgtEl>
                                        <p:attrNameLst>
                                          <p:attrName>style.visibility</p:attrName>
                                        </p:attrNameLst>
                                      </p:cBhvr>
                                      <p:to>
                                        <p:strVal val="visible"/>
                                      </p:to>
                                    </p:set>
                                    <p:anim calcmode="lin" valueType="num">
                                      <p:cBhvr>
                                        <p:cTn id="23" dur="2000" fill="hold"/>
                                        <p:tgtEl>
                                          <p:spTgt spid="13319"/>
                                        </p:tgtEl>
                                        <p:attrNameLst>
                                          <p:attrName>ppt_x</p:attrName>
                                        </p:attrNameLst>
                                      </p:cBhvr>
                                      <p:tavLst>
                                        <p:tav tm="0">
                                          <p:val>
                                            <p:strVal val="#ppt_x"/>
                                          </p:val>
                                        </p:tav>
                                        <p:tav tm="50000">
                                          <p:val>
                                            <p:strVal val="#ppt_x+.1"/>
                                          </p:val>
                                        </p:tav>
                                        <p:tav tm="100000">
                                          <p:val>
                                            <p:strVal val="#ppt_x"/>
                                          </p:val>
                                        </p:tav>
                                      </p:tavLst>
                                    </p:anim>
                                    <p:anim calcmode="lin" valueType="num">
                                      <p:cBhvr>
                                        <p:cTn id="24" dur="2000" fill="hold"/>
                                        <p:tgtEl>
                                          <p:spTgt spid="13319"/>
                                        </p:tgtEl>
                                        <p:attrNameLst>
                                          <p:attrName>ppt_y</p:attrName>
                                        </p:attrNameLst>
                                      </p:cBhvr>
                                      <p:tavLst>
                                        <p:tav tm="0">
                                          <p:val>
                                            <p:strVal val="#ppt_y"/>
                                          </p:val>
                                        </p:tav>
                                        <p:tav tm="100000">
                                          <p:val>
                                            <p:strVal val="#ppt_y"/>
                                          </p:val>
                                        </p:tav>
                                      </p:tavLst>
                                    </p:anim>
                                    <p:anim calcmode="lin" valueType="num">
                                      <p:cBhvr>
                                        <p:cTn id="25" dur="2000" fill="hold"/>
                                        <p:tgtEl>
                                          <p:spTgt spid="13319"/>
                                        </p:tgtEl>
                                        <p:attrNameLst>
                                          <p:attrName>ppt_h</p:attrName>
                                        </p:attrNameLst>
                                      </p:cBhvr>
                                      <p:tavLst>
                                        <p:tav tm="0">
                                          <p:val>
                                            <p:strVal val="#ppt_h/10"/>
                                          </p:val>
                                        </p:tav>
                                        <p:tav tm="50000">
                                          <p:val>
                                            <p:strVal val="#ppt_h+.01"/>
                                          </p:val>
                                        </p:tav>
                                        <p:tav tm="100000">
                                          <p:val>
                                            <p:strVal val="#ppt_h"/>
                                          </p:val>
                                        </p:tav>
                                      </p:tavLst>
                                    </p:anim>
                                    <p:anim calcmode="lin" valueType="num">
                                      <p:cBhvr>
                                        <p:cTn id="26" dur="2000" fill="hold"/>
                                        <p:tgtEl>
                                          <p:spTgt spid="13319"/>
                                        </p:tgtEl>
                                        <p:attrNameLst>
                                          <p:attrName>ppt_w</p:attrName>
                                        </p:attrNameLst>
                                      </p:cBhvr>
                                      <p:tavLst>
                                        <p:tav tm="0">
                                          <p:val>
                                            <p:strVal val="#ppt_w/10"/>
                                          </p:val>
                                        </p:tav>
                                        <p:tav tm="50000">
                                          <p:val>
                                            <p:strVal val="#ppt_w+.01"/>
                                          </p:val>
                                        </p:tav>
                                        <p:tav tm="100000">
                                          <p:val>
                                            <p:strVal val="#ppt_w"/>
                                          </p:val>
                                        </p:tav>
                                      </p:tavLst>
                                    </p:anim>
                                    <p:animEffect transition="in" filter="fade">
                                      <p:cBhvr>
                                        <p:cTn id="27" dur="2000" tmFilter="0,0; .5, 1; 1, 1"/>
                                        <p:tgtEl>
                                          <p:spTgt spid="133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p:bldP spid="133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6" name="Text Box 6"/>
          <p:cNvSpPr txBox="1">
            <a:spLocks noChangeArrowheads="1"/>
          </p:cNvSpPr>
          <p:nvPr/>
        </p:nvSpPr>
        <p:spPr bwMode="auto">
          <a:xfrm>
            <a:off x="0" y="1628775"/>
            <a:ext cx="9144000" cy="3292475"/>
          </a:xfrm>
          <a:prstGeom prst="rect">
            <a:avLst/>
          </a:prstGeom>
          <a:noFill/>
          <a:ln w="9525">
            <a:noFill/>
            <a:miter lim="800000"/>
            <a:headEnd/>
            <a:tailEnd/>
          </a:ln>
          <a:effectLst/>
        </p:spPr>
        <p:txBody>
          <a:bodyPr>
            <a:spAutoFit/>
          </a:bodyPr>
          <a:lstStyle/>
          <a:p>
            <a:pPr>
              <a:spcBef>
                <a:spcPct val="50000"/>
              </a:spcBef>
              <a:defRPr/>
            </a:pPr>
            <a:r>
              <a:rPr lang="es-ES" sz="2400" b="1" dirty="0">
                <a:effectLst>
                  <a:outerShdw blurRad="38100" dist="38100" dir="2700000" algn="tl">
                    <a:srgbClr val="C0C0C0"/>
                  </a:outerShdw>
                </a:effectLst>
                <a:latin typeface="Eras Bold ITC" pitchFamily="34" charset="0"/>
              </a:rPr>
              <a:t>     ENVIALO </a:t>
            </a:r>
            <a:r>
              <a:rPr lang="es-ES" sz="2400" b="1" dirty="0">
                <a:effectLst>
                  <a:outerShdw blurRad="38100" dist="38100" dir="2700000" algn="tl">
                    <a:srgbClr val="C0C0C0"/>
                  </a:outerShdw>
                </a:effectLst>
                <a:latin typeface="Eras Bold ITC" pitchFamily="34" charset="0"/>
              </a:rPr>
              <a:t>A TODAS LAS PERSONAS QUE SIENTAN                                  </a:t>
            </a:r>
            <a:r>
              <a:rPr lang="es-ES" sz="2400" b="1" dirty="0">
                <a:effectLst>
                  <a:outerShdw blurRad="38100" dist="38100" dir="2700000" algn="tl">
                    <a:srgbClr val="C0C0C0"/>
                  </a:outerShdw>
                </a:effectLst>
                <a:latin typeface="Eras Bold ITC" pitchFamily="34" charset="0"/>
              </a:rPr>
              <a:t> </a:t>
            </a:r>
          </a:p>
          <a:p>
            <a:pPr>
              <a:spcBef>
                <a:spcPct val="50000"/>
              </a:spcBef>
              <a:defRPr/>
            </a:pPr>
            <a:r>
              <a:rPr lang="es-ES" sz="2400" b="1" dirty="0">
                <a:effectLst>
                  <a:outerShdw blurRad="38100" dist="38100" dir="2700000" algn="tl">
                    <a:srgbClr val="C0C0C0"/>
                  </a:outerShdw>
                </a:effectLst>
                <a:latin typeface="Eras Bold ITC" pitchFamily="34" charset="0"/>
              </a:rPr>
              <a:t> </a:t>
            </a:r>
            <a:r>
              <a:rPr lang="es-ES" sz="2400" b="1" dirty="0">
                <a:effectLst>
                  <a:outerShdw blurRad="38100" dist="38100" dir="2700000" algn="tl">
                    <a:srgbClr val="C0C0C0"/>
                  </a:outerShdw>
                </a:effectLst>
                <a:latin typeface="Eras Bold ITC" pitchFamily="34" charset="0"/>
              </a:rPr>
              <a:t>      COMO </a:t>
            </a:r>
            <a:r>
              <a:rPr lang="es-ES" sz="2400" b="1" dirty="0">
                <a:effectLst>
                  <a:outerShdw blurRad="38100" dist="38100" dir="2700000" algn="tl">
                    <a:srgbClr val="C0C0C0"/>
                  </a:outerShdw>
                </a:effectLst>
                <a:latin typeface="Eras Bold ITC" pitchFamily="34" charset="0"/>
              </a:rPr>
              <a:t>ESPAÑOLES Y EUROPEOS LO QUE  SOMOS. NUESTRA CULTURA Y NUESTRA CIVILIZACIÓN ESTÁ EN PELIGRO.  </a:t>
            </a:r>
            <a:r>
              <a:rPr lang="es-ES" sz="3600" b="1" dirty="0">
                <a:effectLst>
                  <a:outerShdw blurRad="38100" dist="38100" dir="2700000" algn="tl">
                    <a:srgbClr val="C0C0C0"/>
                  </a:outerShdw>
                </a:effectLst>
                <a:latin typeface="Eras Bold ITC" pitchFamily="34" charset="0"/>
              </a:rPr>
              <a:t>¡S.O.S!</a:t>
            </a:r>
            <a:r>
              <a:rPr lang="es-ES" sz="2400" b="1" dirty="0">
                <a:effectLst>
                  <a:outerShdw blurRad="38100" dist="38100" dir="2700000" algn="tl">
                    <a:srgbClr val="C0C0C0"/>
                  </a:outerShdw>
                </a:effectLst>
                <a:latin typeface="Eras Bold ITC" pitchFamily="34" charset="0"/>
              </a:rPr>
              <a:t>  “SALVEMOS NUESTRA CULTURA DE  AYER,  </a:t>
            </a:r>
            <a:r>
              <a:rPr lang="es-ES" sz="2800" b="1" dirty="0">
                <a:effectLst>
                  <a:outerShdw blurRad="38100" dist="38100" dir="2700000" algn="tl">
                    <a:srgbClr val="C0C0C0"/>
                  </a:outerShdw>
                </a:effectLst>
                <a:latin typeface="Eras Bold ITC" pitchFamily="34" charset="0"/>
              </a:rPr>
              <a:t>HOY, </a:t>
            </a:r>
            <a:r>
              <a:rPr lang="es-ES" sz="2400" b="1" dirty="0">
                <a:effectLst>
                  <a:outerShdw blurRad="38100" dist="38100" dir="2700000" algn="tl">
                    <a:srgbClr val="C0C0C0"/>
                  </a:outerShdw>
                </a:effectLst>
                <a:latin typeface="Eras Bold ITC" pitchFamily="34" charset="0"/>
              </a:rPr>
              <a:t> PARA </a:t>
            </a:r>
            <a:r>
              <a:rPr lang="es-ES" sz="2400" b="1" dirty="0">
                <a:effectLst>
                  <a:outerShdw blurRad="38100" dist="38100" dir="2700000" algn="tl">
                    <a:srgbClr val="C0C0C0"/>
                  </a:outerShdw>
                </a:effectLst>
                <a:latin typeface="Eras Bold ITC" pitchFamily="34" charset="0"/>
              </a:rPr>
              <a:t> </a:t>
            </a:r>
            <a:r>
              <a:rPr lang="es-ES" sz="2400" b="1" dirty="0">
                <a:effectLst>
                  <a:outerShdw blurRad="38100" dist="38100" dir="2700000" algn="tl">
                    <a:srgbClr val="C0C0C0"/>
                  </a:outerShdw>
                </a:effectLst>
                <a:latin typeface="Eras Bold ITC" pitchFamily="34" charset="0"/>
              </a:rPr>
              <a:t>PRESERVARLA PARA EL MAÑANA.                                                                                       </a:t>
            </a:r>
            <a:r>
              <a:rPr lang="es-ES" sz="2400" b="1" dirty="0">
                <a:effectLst>
                  <a:outerShdw blurRad="38100" dist="38100" dir="2700000" algn="tl">
                    <a:srgbClr val="C0C0C0"/>
                  </a:outerShdw>
                </a:effectLst>
                <a:latin typeface="Eras Bold ITC" pitchFamily="34" charset="0"/>
              </a:rPr>
              <a:t>  </a:t>
            </a:r>
          </a:p>
          <a:p>
            <a:pPr>
              <a:spcBef>
                <a:spcPct val="50000"/>
              </a:spcBef>
              <a:defRPr/>
            </a:pPr>
            <a:r>
              <a:rPr lang="es-ES" sz="2400" b="1" dirty="0">
                <a:effectLst>
                  <a:outerShdw blurRad="38100" dist="38100" dir="2700000" algn="tl">
                    <a:srgbClr val="C0C0C0"/>
                  </a:outerShdw>
                </a:effectLst>
                <a:latin typeface="Eras Bold ITC" pitchFamily="34" charset="0"/>
              </a:rPr>
              <a:t> </a:t>
            </a:r>
            <a:r>
              <a:rPr lang="es-ES" sz="2400" b="1" dirty="0">
                <a:effectLst>
                  <a:outerShdw blurRad="38100" dist="38100" dir="2700000" algn="tl">
                    <a:srgbClr val="C0C0C0"/>
                  </a:outerShdw>
                </a:effectLst>
                <a:latin typeface="Eras Bold ITC" pitchFamily="34" charset="0"/>
              </a:rPr>
              <a:t>                                </a:t>
            </a:r>
            <a:r>
              <a:rPr lang="es-ES" sz="4000" b="1" dirty="0">
                <a:effectLst>
                  <a:outerShdw blurRad="38100" dist="38100" dir="2700000" algn="tl">
                    <a:srgbClr val="C0C0C0"/>
                  </a:outerShdw>
                </a:effectLst>
                <a:latin typeface="Eras Bold ITC" pitchFamily="34" charset="0"/>
              </a:rPr>
              <a:t>¡</a:t>
            </a:r>
            <a:r>
              <a:rPr lang="es-ES" sz="4000" b="1" dirty="0">
                <a:effectLst>
                  <a:outerShdw blurRad="38100" dist="38100" dir="2700000" algn="tl">
                    <a:srgbClr val="C0C0C0"/>
                  </a:outerShdw>
                </a:effectLst>
                <a:latin typeface="Eras Bold ITC" pitchFamily="34" charset="0"/>
              </a:rPr>
              <a:t>G R A C I A S!</a:t>
            </a:r>
            <a:r>
              <a:rPr lang="es-ES" sz="4000" b="1" dirty="0">
                <a:solidFill>
                  <a:srgbClr val="FFFF66"/>
                </a:solidFill>
                <a:effectLst>
                  <a:outerShdw blurRad="38100" dist="38100" dir="2700000" algn="tl">
                    <a:srgbClr val="C0C0C0"/>
                  </a:outerShdw>
                </a:effectLst>
                <a:latin typeface="Eras Bold ITC" pitchFamily="34" charset="0"/>
              </a:rPr>
              <a:t> 	</a:t>
            </a:r>
          </a:p>
        </p:txBody>
      </p:sp>
      <p:sp>
        <p:nvSpPr>
          <p:cNvPr id="4" name="3 CuadroTexto"/>
          <p:cNvSpPr txBox="1"/>
          <p:nvPr/>
        </p:nvSpPr>
        <p:spPr>
          <a:xfrm>
            <a:off x="2857500" y="5715000"/>
            <a:ext cx="5357813" cy="461963"/>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Black" pitchFamily="34" charset="0"/>
              </a:rPr>
              <a:t>TEXTO DE INTERNET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5366"/>
                                        </p:tgtEl>
                                        <p:attrNameLst>
                                          <p:attrName>style.visibility</p:attrName>
                                        </p:attrNameLst>
                                      </p:cBhvr>
                                      <p:to>
                                        <p:strVal val="visible"/>
                                      </p:to>
                                    </p:set>
                                    <p:anim by="(-#ppt_w*2)" calcmode="lin" valueType="num">
                                      <p:cBhvr rctx="PPT">
                                        <p:cTn id="7" dur="500" autoRev="1" fill="hold">
                                          <p:stCondLst>
                                            <p:cond delay="0"/>
                                          </p:stCondLst>
                                        </p:cTn>
                                        <p:tgtEl>
                                          <p:spTgt spid="15366"/>
                                        </p:tgtEl>
                                        <p:attrNameLst>
                                          <p:attrName>ppt_w</p:attrName>
                                        </p:attrNameLst>
                                      </p:cBhvr>
                                    </p:anim>
                                    <p:anim by="(#ppt_w*0.50)" calcmode="lin" valueType="num">
                                      <p:cBhvr>
                                        <p:cTn id="8" dur="500" decel="50000" autoRev="1" fill="hold">
                                          <p:stCondLst>
                                            <p:cond delay="0"/>
                                          </p:stCondLst>
                                        </p:cTn>
                                        <p:tgtEl>
                                          <p:spTgt spid="15366"/>
                                        </p:tgtEl>
                                        <p:attrNameLst>
                                          <p:attrName>ppt_x</p:attrName>
                                        </p:attrNameLst>
                                      </p:cBhvr>
                                    </p:anim>
                                    <p:anim from="(-#ppt_h/2)" to="(#ppt_y)" calcmode="lin" valueType="num">
                                      <p:cBhvr>
                                        <p:cTn id="9" dur="1000" fill="hold">
                                          <p:stCondLst>
                                            <p:cond delay="0"/>
                                          </p:stCondLst>
                                        </p:cTn>
                                        <p:tgtEl>
                                          <p:spTgt spid="15366"/>
                                        </p:tgtEl>
                                        <p:attrNameLst>
                                          <p:attrName>ppt_y</p:attrName>
                                        </p:attrNameLst>
                                      </p:cBhvr>
                                    </p:anim>
                                    <p:animRot by="21600000">
                                      <p:cBhvr>
                                        <p:cTn id="10" dur="1000" fill="hold">
                                          <p:stCondLst>
                                            <p:cond delay="0"/>
                                          </p:stCondLst>
                                        </p:cTn>
                                        <p:tgtEl>
                                          <p:spTgt spid="15366"/>
                                        </p:tgtEl>
                                        <p:attrNameLst>
                                          <p:attrName>r</p:attrName>
                                        </p:attrNameLst>
                                      </p:cBhvr>
                                    </p:animRot>
                                  </p:childTnLst>
                                </p:cTn>
                              </p:par>
                            </p:childTnLst>
                          </p:cTn>
                        </p:par>
                        <p:par>
                          <p:cTn id="11" fill="hold" nodeType="afterGroup">
                            <p:stCondLst>
                              <p:cond delay="20200"/>
                            </p:stCondLst>
                            <p:childTnLst>
                              <p:par>
                                <p:cTn id="12" presetID="27" presetClass="entr" presetSubtype="0" fill="hold" nodeType="afterEffect">
                                  <p:stCondLst>
                                    <p:cond delay="0"/>
                                  </p:stCondLst>
                                  <p:iterate type="lt">
                                    <p:tmPct val="50000"/>
                                  </p:iterate>
                                  <p:childTnLst>
                                    <p:set>
                                      <p:cBhvr>
                                        <p:cTn id="13" dur="1" fill="hold">
                                          <p:stCondLst>
                                            <p:cond delay="0"/>
                                          </p:stCondLst>
                                        </p:cTn>
                                        <p:tgtEl>
                                          <p:spTgt spid="4">
                                            <p:txEl>
                                              <p:pRg st="0" end="0"/>
                                            </p:txEl>
                                          </p:spTgt>
                                        </p:tgtEl>
                                        <p:attrNameLst>
                                          <p:attrName>style.visibility</p:attrName>
                                        </p:attrNameLst>
                                      </p:cBhvr>
                                      <p:to>
                                        <p:strVal val="visible"/>
                                      </p:to>
                                    </p:set>
                                    <p:anim calcmode="discrete" valueType="clr">
                                      <p:cBhvr override="childStyle">
                                        <p:cTn id="14" dur="500"/>
                                        <p:tgtEl>
                                          <p:spTgt spid="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500"/>
                                        <p:tgtEl>
                                          <p:spTgt spid="4">
                                            <p:txEl>
                                              <p:pRg st="0" end="0"/>
                                            </p:txEl>
                                          </p:spTgt>
                                        </p:tgtEl>
                                        <p:attrNameLst>
                                          <p:attrName>fillcolor</p:attrName>
                                        </p:attrNameLst>
                                      </p:cBhvr>
                                      <p:tavLst>
                                        <p:tav tm="0">
                                          <p:val>
                                            <p:clrVal>
                                              <a:schemeClr val="accent2"/>
                                            </p:clrVal>
                                          </p:val>
                                        </p:tav>
                                        <p:tav tm="50000">
                                          <p:val>
                                            <p:clrVal>
                                              <a:schemeClr val="hlink"/>
                                            </p:clrVal>
                                          </p:val>
                                        </p:tav>
                                      </p:tavLst>
                                    </p:anim>
                                    <p:set>
                                      <p:cBhvr>
                                        <p:cTn id="16" dur="500"/>
                                        <p:tgtEl>
                                          <p:spTgt spid="4">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RES.-Y-SRAS.--DIPUTADOS----corregi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SRES.-Y-SRAS.--DIPUTADOS----corregido</Template>
  <TotalTime>1</TotalTime>
  <Words>579</Words>
  <Application>Microsoft Office PowerPoint</Application>
  <PresentationFormat>Presentación en pantalla (4:3)</PresentationFormat>
  <Paragraphs>20</Paragraphs>
  <Slides>11</Slides>
  <Notes>1</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11</vt:i4>
      </vt:variant>
    </vt:vector>
  </HeadingPairs>
  <TitlesOfParts>
    <vt:vector size="17" baseType="lpstr">
      <vt:lpstr>Arial</vt:lpstr>
      <vt:lpstr>Kristen ITC</vt:lpstr>
      <vt:lpstr>Eras Bold ITC</vt:lpstr>
      <vt:lpstr>Arial Black</vt:lpstr>
      <vt:lpstr>SRES.-Y-SRAS.--DIPUTADOS----corregido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2015-07-10T07:46:47Z</dcterms:created>
  <dcterms:modified xsi:type="dcterms:W3CDTF">2015-07-10T07:48:46Z</dcterms:modified>
</cp:coreProperties>
</file>