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4" r:id="rId4"/>
    <p:sldId id="275" r:id="rId5"/>
    <p:sldId id="257" r:id="rId6"/>
    <p:sldId id="258" r:id="rId7"/>
    <p:sldId id="259" r:id="rId8"/>
    <p:sldId id="260" r:id="rId9"/>
    <p:sldId id="261" r:id="rId10"/>
    <p:sldId id="263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6" r:id="rId20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d7RAd51luXwOLgoyKSaLQ" hashData="ziqdIVNb6TKAsH3ezi2eEakq98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12C25-9A73-4DF6-8F81-A675A27DA273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3F276-4FE4-4777-9785-5AAFA5168A7E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20F9D-8E7C-4497-9ED1-1CB22074E503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BFB06-E941-4097-B6D8-CD09D08AF670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A2C3-0E86-45FE-A913-9348CBE66E3F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3FFF5-5095-47C3-A2B7-4D176F0731D8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99859-9D33-446C-9017-D04B35514F1E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2BDEB-C5B7-4A01-B0ED-277CCBA82EC3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7BF52-B594-44EF-9286-1A551ED40825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4209C-91E3-40B6-B958-A9958FC88D7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A0DEB-3ED8-4B8E-8CDF-96E8755A73F8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A14B3-6D22-4443-B21A-732E1270877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1915B-BECB-4980-8631-45B9057DD06E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51DEC-31AC-4976-8677-DA1CBFA6C741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66819-6284-4C21-9DA2-7138CE937825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82F14-E602-4535-BB45-B4656B27C2F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804DA-35AB-4EBD-AEAA-7A54DBA865D2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020D1-8C5A-4186-94EB-7CAADB94A101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0B012-44BD-4525-937D-8E583C53392D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31493-03EB-40CC-A4C4-83CD64A771EA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A0F52-6E06-4874-86EE-5DFE7EEF8FAC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22A54-4A57-4298-AC2C-E82362750198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9AB87A-7EAF-4717-A022-358841A736D1}" type="datetimeFigureOut">
              <a:rPr lang="nl-BE"/>
              <a:pPr>
                <a:defRPr/>
              </a:pPr>
              <a:t>14/03/2016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A25B5C-BB32-4EC3-9250-B427EAFE1FF2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Qabus_ibn_Sa%C3%AFd" TargetMode="External"/><Relationship Id="rId2" Type="http://schemas.openxmlformats.org/officeDocument/2006/relationships/hyperlink" Target="http://fr.wikipedia.org/wiki/Al_Sa%C3%AFd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://fr.wikipedia.org/wiki/Oman" TargetMode="External"/><Relationship Id="rId4" Type="http://schemas.openxmlformats.org/officeDocument/2006/relationships/hyperlink" Target="http://fr.wikipedia.org/wiki/Sulta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170978" y="2967335"/>
            <a:ext cx="680205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Ayuda a los refugiados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>
    <p:sndAc>
      <p:stSnd loop="1">
        <p:snd r:embed="rId3" name="Música árabe ¡¡¡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CuadroTexto"/>
          <p:cNvSpPr txBox="1">
            <a:spLocks noChangeArrowheads="1"/>
          </p:cNvSpPr>
          <p:nvPr/>
        </p:nvSpPr>
        <p:spPr bwMode="auto">
          <a:xfrm>
            <a:off x="971550" y="2781300"/>
            <a:ext cx="7056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b="1">
                <a:latin typeface="Calibri" pitchFamily="34" charset="0"/>
              </a:rPr>
              <a:t>LOS FANTÁSTICOS YATES DE LUJO QUE A CONTINUACIÓN SE MUESTRAN SERÍAN DE ENORME UTILIDAD PARA LOS REFUGIADOS ISLÁMICOS QUE ATRAVIESAN EL MEDITERRÁNEO. SI SE PUSIERAN A SU DISPOSICIÓN, SE SALVARÍAN MUCHAS VIDAS.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2 CuadroTexto"/>
          <p:cNvSpPr txBox="1">
            <a:spLocks noChangeArrowheads="1"/>
          </p:cNvSpPr>
          <p:nvPr/>
        </p:nvSpPr>
        <p:spPr bwMode="auto">
          <a:xfrm>
            <a:off x="971550" y="2205038"/>
            <a:ext cx="70564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b="1">
                <a:latin typeface="Calibri" pitchFamily="34" charset="0"/>
              </a:rPr>
              <a:t>Con tales yates, estas pobres almas que huyen de la barbarie yihadista podrían ser transportadas a los sultanatos, emiratos y califatos donde sus propietarios, enormemente ricos y de su misma religión, podrían ofrecerles una vida digna. </a:t>
            </a:r>
          </a:p>
          <a:p>
            <a:pPr algn="just"/>
            <a:endParaRPr lang="es-ES" b="1">
              <a:latin typeface="Calibri" pitchFamily="34" charset="0"/>
            </a:endParaRPr>
          </a:p>
          <a:p>
            <a:pPr algn="just"/>
            <a:r>
              <a:rPr lang="es-ES" b="1">
                <a:latin typeface="Calibri" pitchFamily="34" charset="0"/>
              </a:rPr>
              <a:t>Los políticos europeos seguramente usarán sus ilimitadas habilidades diplomáticas para conseguir que así se haga y dentro de un período muy corto de tiempo seremos capaces de admirar sus logros en este sentido.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charterworld.com/news/wp-content/uploads/2013/09/Impressive-180m-mega-yacht-AZZAM-by-Lurss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480175"/>
            <a:ext cx="9144000" cy="3698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</a:t>
            </a:r>
            <a:r>
              <a:rPr lang="fr-FR" b="1" dirty="0" err="1">
                <a:latin typeface="+mn-lt"/>
                <a:cs typeface="+mn-cs"/>
              </a:rPr>
              <a:t>Azzam</a:t>
            </a:r>
            <a:r>
              <a:rPr lang="fr-FR" b="1" dirty="0">
                <a:latin typeface="+mn-lt"/>
                <a:cs typeface="+mn-cs"/>
              </a:rPr>
              <a:t> »</a:t>
            </a:r>
            <a:r>
              <a:rPr lang="fr-FR" dirty="0">
                <a:latin typeface="+mn-lt"/>
                <a:cs typeface="+mn-cs"/>
              </a:rPr>
              <a:t>: </a:t>
            </a:r>
            <a:r>
              <a:rPr lang="fr-FR" b="1" dirty="0">
                <a:latin typeface="+mn-lt"/>
                <a:cs typeface="+mn-cs"/>
              </a:rPr>
              <a:t>El </a:t>
            </a:r>
            <a:r>
              <a:rPr lang="fr-FR" b="1" dirty="0" err="1">
                <a:latin typeface="+mn-lt"/>
                <a:cs typeface="+mn-cs"/>
              </a:rPr>
              <a:t>mayor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yate</a:t>
            </a:r>
            <a:r>
              <a:rPr lang="fr-FR" b="1" dirty="0">
                <a:latin typeface="+mn-lt"/>
                <a:cs typeface="+mn-cs"/>
              </a:rPr>
              <a:t> de </a:t>
            </a:r>
            <a:r>
              <a:rPr lang="fr-FR" b="1" dirty="0" err="1">
                <a:latin typeface="+mn-lt"/>
                <a:cs typeface="+mn-cs"/>
              </a:rPr>
              <a:t>lujo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jamás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construido</a:t>
            </a:r>
            <a:endParaRPr lang="fr-FR" b="1" dirty="0">
              <a:latin typeface="+mn-lt"/>
              <a:cs typeface="+mn-cs"/>
            </a:endParaRPr>
          </a:p>
        </p:txBody>
      </p:sp>
      <p:pic>
        <p:nvPicPr>
          <p:cNvPr id="5124" name="Picture 5" descr="Khalifa ben Zayed Al Nahyane, le 17 juin 1997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8500" y="0"/>
            <a:ext cx="20955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Yacht Dubai on 8 May 2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6147" name="Picture 5" descr="Mohammed ben Rachid Al Maktoum, le 23 septembre 2003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8500" y="3789363"/>
            <a:ext cx="20955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2"/>
          <p:cNvSpPr txBox="1">
            <a:spLocks noChangeArrowheads="1"/>
          </p:cNvSpPr>
          <p:nvPr/>
        </p:nvSpPr>
        <p:spPr bwMode="auto">
          <a:xfrm>
            <a:off x="0" y="6488113"/>
            <a:ext cx="9144000" cy="369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Calibri" pitchFamily="34" charset="0"/>
                <a:cs typeface="+mn-cs"/>
              </a:rPr>
              <a:t>« </a:t>
            </a:r>
            <a:r>
              <a:rPr lang="fr-FR" b="1" dirty="0" err="1">
                <a:latin typeface="Calibri" pitchFamily="34" charset="0"/>
                <a:cs typeface="+mn-cs"/>
              </a:rPr>
              <a:t>Dubai</a:t>
            </a:r>
            <a:r>
              <a:rPr lang="fr-FR" b="1" dirty="0">
                <a:latin typeface="Calibri" pitchFamily="34" charset="0"/>
                <a:cs typeface="+mn-cs"/>
              </a:rPr>
              <a:t> »:  </a:t>
            </a:r>
            <a:r>
              <a:rPr lang="fr-FR" b="1" dirty="0" err="1">
                <a:latin typeface="Calibri" pitchFamily="34" charset="0"/>
                <a:cs typeface="+mn-cs"/>
              </a:rPr>
              <a:t>Propietario</a:t>
            </a:r>
            <a:r>
              <a:rPr lang="fr-FR" b="1" dirty="0">
                <a:latin typeface="Calibri" pitchFamily="34" charset="0"/>
                <a:cs typeface="+mn-cs"/>
              </a:rPr>
              <a:t> Mohammed </a:t>
            </a:r>
            <a:r>
              <a:rPr lang="fr-FR" b="1" dirty="0">
                <a:latin typeface="Calibri" pitchFamily="34" charset="0"/>
                <a:cs typeface="+mn-cs"/>
              </a:rPr>
              <a:t>ben Rachid Al </a:t>
            </a:r>
            <a:r>
              <a:rPr lang="fr-FR" b="1" dirty="0" err="1">
                <a:latin typeface="Calibri" pitchFamily="34" charset="0"/>
                <a:cs typeface="+mn-cs"/>
              </a:rPr>
              <a:t>Maktoum</a:t>
            </a:r>
            <a:r>
              <a:rPr lang="fr-FR" b="1" dirty="0">
                <a:latin typeface="Calibri" pitchFamily="34" charset="0"/>
                <a:cs typeface="+mn-cs"/>
              </a:rPr>
              <a:t>, </a:t>
            </a:r>
            <a:r>
              <a:rPr lang="fr-FR" b="1" dirty="0" err="1">
                <a:latin typeface="Calibri" pitchFamily="34" charset="0"/>
                <a:cs typeface="+mn-cs"/>
              </a:rPr>
              <a:t>emir</a:t>
            </a:r>
            <a:r>
              <a:rPr lang="fr-FR" b="1" dirty="0">
                <a:latin typeface="Calibri" pitchFamily="34" charset="0"/>
                <a:cs typeface="+mn-cs"/>
              </a:rPr>
              <a:t> de </a:t>
            </a:r>
            <a:r>
              <a:rPr lang="fr-FR" b="1" dirty="0" err="1">
                <a:latin typeface="Calibri" pitchFamily="34" charset="0"/>
                <a:cs typeface="+mn-cs"/>
              </a:rPr>
              <a:t>Dubai</a:t>
            </a:r>
            <a:r>
              <a:rPr lang="fr-FR" b="1" dirty="0">
                <a:latin typeface="Calibri" pitchFamily="34" charset="0"/>
                <a:cs typeface="+mn-cs"/>
              </a:rPr>
              <a:t>  </a:t>
            </a:r>
            <a:endParaRPr lang="fr-FR" b="1" dirty="0"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2"/>
          <p:cNvSpPr txBox="1"/>
          <p:nvPr/>
        </p:nvSpPr>
        <p:spPr>
          <a:xfrm>
            <a:off x="0" y="6308725"/>
            <a:ext cx="9144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i="1" dirty="0">
                <a:latin typeface="+mn-lt"/>
                <a:cs typeface="+mn-cs"/>
                <a:hlinkClick r:id="rId2" tooltip="Al Saïd"/>
              </a:rPr>
              <a:t>Al Saïd</a:t>
            </a:r>
            <a:r>
              <a:rPr lang="fr-FR" b="1" i="1" dirty="0">
                <a:latin typeface="+mn-lt"/>
                <a:cs typeface="+mn-cs"/>
              </a:rPr>
              <a:t>   </a:t>
            </a:r>
            <a:r>
              <a:rPr lang="fr-FR" dirty="0">
                <a:latin typeface="+mn-lt"/>
                <a:cs typeface="+mn-cs"/>
              </a:rPr>
              <a:t>155m  (2007)   </a:t>
            </a:r>
            <a:r>
              <a:rPr lang="fr-FR" u="sng" dirty="0" err="1">
                <a:latin typeface="+mn-lt"/>
                <a:cs typeface="+mn-cs"/>
                <a:hlinkClick r:id="rId3" tooltip="Qabus ibn Saïd"/>
              </a:rPr>
              <a:t>Qabus</a:t>
            </a:r>
            <a:r>
              <a:rPr lang="fr-FR" u="sng" dirty="0">
                <a:latin typeface="+mn-lt"/>
                <a:cs typeface="+mn-cs"/>
                <a:hlinkClick r:id="rId3" tooltip="Qabus ibn Saïd"/>
              </a:rPr>
              <a:t> ibn Saïd</a:t>
            </a:r>
            <a:r>
              <a:rPr lang="fr-FR" dirty="0">
                <a:latin typeface="+mn-lt"/>
                <a:cs typeface="+mn-cs"/>
              </a:rPr>
              <a:t>, </a:t>
            </a:r>
            <a:r>
              <a:rPr lang="fr-FR" dirty="0">
                <a:latin typeface="+mn-lt"/>
                <a:cs typeface="+mn-cs"/>
                <a:hlinkClick r:id="rId4" tooltip="Sultan"/>
              </a:rPr>
              <a:t>sultan</a:t>
            </a:r>
            <a:r>
              <a:rPr lang="fr-FR" dirty="0">
                <a:latin typeface="+mn-lt"/>
                <a:cs typeface="+mn-cs"/>
              </a:rPr>
              <a:t> d'</a:t>
            </a:r>
            <a:r>
              <a:rPr lang="fr-FR" dirty="0">
                <a:latin typeface="+mn-lt"/>
                <a:cs typeface="+mn-cs"/>
                <a:hlinkClick r:id="rId5" tooltip="Oman"/>
              </a:rPr>
              <a:t>Oman</a:t>
            </a:r>
            <a:endParaRPr lang="fr-FR" dirty="0">
              <a:latin typeface="+mn-lt"/>
              <a:cs typeface="+mn-cs"/>
            </a:endParaRPr>
          </a:p>
        </p:txBody>
      </p:sp>
      <p:pic>
        <p:nvPicPr>
          <p:cNvPr id="7171" name="Picture 2" descr="File:Al-Sai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2"/>
          <p:cNvSpPr txBox="1"/>
          <p:nvPr/>
        </p:nvSpPr>
        <p:spPr>
          <a:xfrm>
            <a:off x="152400" y="6461125"/>
            <a:ext cx="9144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Al Saïd »: </a:t>
            </a:r>
            <a:r>
              <a:rPr lang="fr-FR" b="1" dirty="0" err="1">
                <a:latin typeface="+mn-lt"/>
                <a:cs typeface="+mn-cs"/>
              </a:rPr>
              <a:t>Propietario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Qabus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>
                <a:latin typeface="+mn-lt"/>
                <a:cs typeface="+mn-cs"/>
              </a:rPr>
              <a:t>ibn </a:t>
            </a:r>
            <a:r>
              <a:rPr lang="fr-FR" b="1" dirty="0">
                <a:latin typeface="+mn-lt"/>
                <a:cs typeface="+mn-cs"/>
              </a:rPr>
              <a:t>Saïd, </a:t>
            </a:r>
            <a:r>
              <a:rPr lang="fr-FR" b="1" dirty="0" err="1">
                <a:latin typeface="+mn-lt"/>
                <a:cs typeface="+mn-cs"/>
              </a:rPr>
              <a:t>sultán</a:t>
            </a:r>
            <a:r>
              <a:rPr lang="fr-FR" b="1" dirty="0">
                <a:latin typeface="+mn-lt"/>
                <a:cs typeface="+mn-cs"/>
              </a:rPr>
              <a:t> de </a:t>
            </a:r>
            <a:r>
              <a:rPr lang="fr-FR" b="1" dirty="0" err="1">
                <a:latin typeface="+mn-lt"/>
                <a:cs typeface="+mn-cs"/>
              </a:rPr>
              <a:t>Omán</a:t>
            </a:r>
            <a:endParaRPr lang="fr-FR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extravaganzi.com/wp-content/uploads/2010/08/Sultan-Qaboos-of-Oman-Al-Said-yac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25" y="590550"/>
            <a:ext cx="912177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4" descr="https://encrypted-tbn1.gstatic.com/images?q=tbn:ANd9GcTHFVGWMezAX86UKb4nBJuNVNrih1kBpr85w2-FYy224CaVs_pBS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2725" y="0"/>
            <a:ext cx="258127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Le méga-yacht magnifique est l'un des plus large et le plus cher à construi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42975"/>
            <a:ext cx="9182100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4" descr="http://upload.wikimedia.org/wikipedia/commons/thumb/6/62/Khalifa_Bin_Zayed_Al_Nahyan.jpg/170px-Khalifa_Bin_Zayed_Al_Nahy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6192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ZoneTexte 3"/>
          <p:cNvSpPr txBox="1">
            <a:spLocks noChangeArrowheads="1"/>
          </p:cNvSpPr>
          <p:nvPr/>
        </p:nvSpPr>
        <p:spPr bwMode="auto">
          <a:xfrm>
            <a:off x="1692275" y="0"/>
            <a:ext cx="7451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FR" sz="1600" b="1">
              <a:latin typeface="Calibri" pitchFamily="34" charset="0"/>
            </a:endParaRPr>
          </a:p>
          <a:p>
            <a:pPr algn="ctr"/>
            <a:r>
              <a:rPr lang="fr-FR" sz="1600" b="1">
                <a:latin typeface="Calibri" pitchFamily="34" charset="0"/>
              </a:rPr>
              <a:t>Kalifa ben Zayed al-Nahyane</a:t>
            </a:r>
            <a:r>
              <a:rPr lang="fr-FR" sz="1600">
                <a:latin typeface="Calibri" pitchFamily="34" charset="0"/>
              </a:rPr>
              <a:t>, </a:t>
            </a:r>
            <a:r>
              <a:rPr lang="fr-FR" sz="1600" b="1">
                <a:latin typeface="Calibri" pitchFamily="34" charset="0"/>
              </a:rPr>
              <a:t>actual presidente de los Emiratos Árabes Unidos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ile:Prince Abdulaziz Yacht Malta 2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Prince </a:t>
            </a:r>
            <a:r>
              <a:rPr lang="fr-FR" b="1" dirty="0" err="1">
                <a:latin typeface="+mn-lt"/>
                <a:cs typeface="+mn-cs"/>
              </a:rPr>
              <a:t>Abdulaziz</a:t>
            </a:r>
            <a:r>
              <a:rPr lang="fr-FR" b="1" dirty="0">
                <a:latin typeface="+mn-lt"/>
                <a:cs typeface="+mn-cs"/>
              </a:rPr>
              <a:t> »: </a:t>
            </a:r>
            <a:r>
              <a:rPr lang="fr-FR" b="1" dirty="0" err="1">
                <a:latin typeface="+mn-lt"/>
                <a:cs typeface="+mn-cs"/>
              </a:rPr>
              <a:t>Yate</a:t>
            </a:r>
            <a:r>
              <a:rPr lang="fr-FR" b="1" dirty="0">
                <a:latin typeface="+mn-lt"/>
                <a:cs typeface="+mn-cs"/>
              </a:rPr>
              <a:t> real </a:t>
            </a:r>
            <a:r>
              <a:rPr lang="fr-FR" b="1" dirty="0" err="1">
                <a:latin typeface="+mn-lt"/>
                <a:cs typeface="+mn-cs"/>
              </a:rPr>
              <a:t>saudí</a:t>
            </a:r>
            <a:endParaRPr lang="fr-FR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firstworldfacts.com/wp-content/uploads/2013/10/Prince-Abdulaziz-Yac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Prince </a:t>
            </a:r>
            <a:r>
              <a:rPr lang="fr-FR" b="1" dirty="0" err="1">
                <a:latin typeface="+mn-lt"/>
                <a:cs typeface="+mn-cs"/>
              </a:rPr>
              <a:t>Abdulaziz</a:t>
            </a:r>
            <a:r>
              <a:rPr lang="fr-FR" b="1" dirty="0">
                <a:latin typeface="+mn-lt"/>
                <a:cs typeface="+mn-cs"/>
              </a:rPr>
              <a:t> » </a:t>
            </a:r>
            <a:endParaRPr lang="fr-FR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:MY Topaz Superyacht berthed at the North Mole, Port of Gibral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50350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0" y="5516563"/>
            <a:ext cx="9144000" cy="369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Calibri" pitchFamily="34" charset="0"/>
                <a:cs typeface="+mn-cs"/>
              </a:rPr>
              <a:t>« </a:t>
            </a:r>
            <a:r>
              <a:rPr lang="fr-FR" b="1" dirty="0" err="1">
                <a:latin typeface="Calibri" pitchFamily="34" charset="0"/>
                <a:cs typeface="+mn-cs"/>
              </a:rPr>
              <a:t>Topaz</a:t>
            </a:r>
            <a:r>
              <a:rPr lang="fr-FR" b="1" dirty="0">
                <a:latin typeface="Calibri" pitchFamily="34" charset="0"/>
                <a:cs typeface="+mn-cs"/>
              </a:rPr>
              <a:t> »: </a:t>
            </a:r>
            <a:r>
              <a:rPr lang="fr-FR" b="1" dirty="0" err="1">
                <a:latin typeface="Calibri" pitchFamily="34" charset="0"/>
                <a:cs typeface="+mn-cs"/>
              </a:rPr>
              <a:t>Propietario</a:t>
            </a:r>
            <a:r>
              <a:rPr lang="fr-FR" b="1" dirty="0">
                <a:latin typeface="Calibri" pitchFamily="34" charset="0"/>
                <a:cs typeface="+mn-cs"/>
              </a:rPr>
              <a:t> Mansour </a:t>
            </a:r>
            <a:r>
              <a:rPr lang="fr-FR" b="1" dirty="0" err="1">
                <a:latin typeface="Calibri" pitchFamily="34" charset="0"/>
                <a:cs typeface="+mn-cs"/>
              </a:rPr>
              <a:t>bin</a:t>
            </a:r>
            <a:r>
              <a:rPr lang="fr-FR" b="1" dirty="0">
                <a:latin typeface="Calibri" pitchFamily="34" charset="0"/>
                <a:cs typeface="+mn-cs"/>
              </a:rPr>
              <a:t> </a:t>
            </a:r>
            <a:r>
              <a:rPr lang="fr-FR" b="1" dirty="0" err="1">
                <a:latin typeface="Calibri" pitchFamily="34" charset="0"/>
                <a:cs typeface="+mn-cs"/>
              </a:rPr>
              <a:t>Zayed</a:t>
            </a:r>
            <a:r>
              <a:rPr lang="fr-FR" b="1" dirty="0">
                <a:latin typeface="Calibri" pitchFamily="34" charset="0"/>
                <a:cs typeface="+mn-cs"/>
              </a:rPr>
              <a:t> Al </a:t>
            </a:r>
            <a:r>
              <a:rPr lang="fr-FR" b="1" dirty="0" err="1">
                <a:latin typeface="Calibri" pitchFamily="34" charset="0"/>
                <a:cs typeface="+mn-cs"/>
              </a:rPr>
              <a:t>Nahyan</a:t>
            </a:r>
            <a:r>
              <a:rPr lang="fr-FR" b="1" dirty="0">
                <a:latin typeface="Calibri" pitchFamily="34" charset="0"/>
                <a:cs typeface="+mn-cs"/>
              </a:rPr>
              <a:t>, </a:t>
            </a:r>
            <a:r>
              <a:rPr lang="fr-FR" b="1" dirty="0" err="1">
                <a:latin typeface="Calibri" pitchFamily="34" charset="0"/>
                <a:cs typeface="+mn-cs"/>
              </a:rPr>
              <a:t>Emiratos</a:t>
            </a:r>
            <a:r>
              <a:rPr lang="fr-FR" b="1" dirty="0">
                <a:latin typeface="Calibri" pitchFamily="34" charset="0"/>
                <a:cs typeface="+mn-cs"/>
              </a:rPr>
              <a:t> </a:t>
            </a:r>
            <a:r>
              <a:rPr lang="fr-FR" b="1" dirty="0" err="1">
                <a:latin typeface="Calibri" pitchFamily="34" charset="0"/>
                <a:cs typeface="+mn-cs"/>
              </a:rPr>
              <a:t>Árabes</a:t>
            </a:r>
            <a:r>
              <a:rPr lang="fr-FR" b="1" dirty="0">
                <a:latin typeface="Calibri" pitchFamily="34" charset="0"/>
                <a:cs typeface="+mn-cs"/>
              </a:rPr>
              <a:t> </a:t>
            </a:r>
            <a:r>
              <a:rPr lang="fr-FR" b="1" dirty="0" err="1">
                <a:latin typeface="Calibri" pitchFamily="34" charset="0"/>
                <a:cs typeface="+mn-cs"/>
              </a:rPr>
              <a:t>Unidos</a:t>
            </a:r>
            <a:endParaRPr lang="fr-FR" b="1" dirty="0"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http://4.bp.blogspot.com/_sCnJ2JGRK0g/TQ_vuQKwsdI/AAAAAAAAACo/NrUxEVBF8fM/s1600/Al+Salamah+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4000" cy="3698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Al </a:t>
            </a:r>
            <a:r>
              <a:rPr lang="fr-FR" b="1" dirty="0" err="1">
                <a:latin typeface="+mn-lt"/>
                <a:cs typeface="+mn-cs"/>
              </a:rPr>
              <a:t>Salamah</a:t>
            </a:r>
            <a:r>
              <a:rPr lang="fr-FR" b="1" dirty="0">
                <a:latin typeface="+mn-lt"/>
                <a:cs typeface="+mn-cs"/>
              </a:rPr>
              <a:t> »: </a:t>
            </a:r>
            <a:r>
              <a:rPr lang="fr-FR" b="1" dirty="0" err="1">
                <a:latin typeface="+mn-lt"/>
                <a:cs typeface="+mn-cs"/>
              </a:rPr>
              <a:t>Propietario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it-IT" b="1" dirty="0">
                <a:latin typeface="+mn-lt"/>
                <a:cs typeface="+mn-cs"/>
              </a:rPr>
              <a:t>Sultán </a:t>
            </a:r>
            <a:r>
              <a:rPr lang="it-IT" b="1" dirty="0">
                <a:latin typeface="+mn-lt"/>
                <a:cs typeface="+mn-cs"/>
              </a:rPr>
              <a:t>ben Abdelaziz Al Saoud (</a:t>
            </a:r>
            <a:r>
              <a:rPr lang="it-IT" b="1" dirty="0">
                <a:latin typeface="+mn-lt"/>
                <a:cs typeface="+mn-cs"/>
              </a:rPr>
              <a:t>Arabia Saudita)</a:t>
            </a:r>
            <a:endParaRPr lang="fr-FR" b="1" dirty="0">
              <a:latin typeface="+mn-lt"/>
              <a:cs typeface="+mn-cs"/>
            </a:endParaRPr>
          </a:p>
        </p:txBody>
      </p:sp>
      <p:pic>
        <p:nvPicPr>
          <p:cNvPr id="13316" name="Picture 5" descr="Le prince Sultan ben Abdelaziz, le 1er décembre 1990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7675"/>
            <a:ext cx="2095500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ile:Al Mirq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382588"/>
            <a:ext cx="914558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0" y="6488113"/>
            <a:ext cx="9144000" cy="369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Calibri" pitchFamily="34" charset="0"/>
                <a:cs typeface="+mn-cs"/>
              </a:rPr>
              <a:t>« Al </a:t>
            </a:r>
            <a:r>
              <a:rPr lang="fr-FR" b="1" dirty="0" err="1">
                <a:latin typeface="Calibri" pitchFamily="34" charset="0"/>
                <a:cs typeface="+mn-cs"/>
              </a:rPr>
              <a:t>Mirqab</a:t>
            </a:r>
            <a:r>
              <a:rPr lang="fr-FR" b="1" dirty="0">
                <a:latin typeface="Calibri" pitchFamily="34" charset="0"/>
                <a:cs typeface="+mn-cs"/>
              </a:rPr>
              <a:t> »:  </a:t>
            </a:r>
            <a:r>
              <a:rPr lang="fr-FR" b="1" dirty="0" err="1">
                <a:latin typeface="Calibri" pitchFamily="34" charset="0"/>
                <a:cs typeface="+mn-cs"/>
              </a:rPr>
              <a:t>Propietario</a:t>
            </a:r>
            <a:r>
              <a:rPr lang="fr-FR" b="1" dirty="0">
                <a:latin typeface="Calibri" pitchFamily="34" charset="0"/>
                <a:cs typeface="+mn-cs"/>
              </a:rPr>
              <a:t> Hamad </a:t>
            </a:r>
            <a:r>
              <a:rPr lang="fr-FR" b="1" dirty="0">
                <a:latin typeface="Calibri" pitchFamily="34" charset="0"/>
                <a:cs typeface="+mn-cs"/>
              </a:rPr>
              <a:t>ben </a:t>
            </a:r>
            <a:r>
              <a:rPr lang="fr-FR" b="1" dirty="0" err="1">
                <a:latin typeface="Calibri" pitchFamily="34" charset="0"/>
                <a:cs typeface="+mn-cs"/>
              </a:rPr>
              <a:t>Jassem</a:t>
            </a:r>
            <a:r>
              <a:rPr lang="fr-FR" b="1" dirty="0">
                <a:latin typeface="Calibri" pitchFamily="34" charset="0"/>
                <a:cs typeface="+mn-cs"/>
              </a:rPr>
              <a:t> al-</a:t>
            </a:r>
            <a:r>
              <a:rPr lang="fr-FR" b="1" dirty="0" err="1">
                <a:latin typeface="Calibri" pitchFamily="34" charset="0"/>
                <a:cs typeface="+mn-cs"/>
              </a:rPr>
              <a:t>Thani</a:t>
            </a:r>
            <a:endParaRPr lang="fr-FR" b="1" dirty="0"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le:Yacht Lady Moura in Mona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453188"/>
            <a:ext cx="9144000" cy="369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Lady Moura »: </a:t>
            </a:r>
            <a:r>
              <a:rPr lang="fr-FR" b="1" dirty="0" err="1">
                <a:latin typeface="+mn-lt"/>
                <a:cs typeface="+mn-cs"/>
              </a:rPr>
              <a:t>Propietario</a:t>
            </a:r>
            <a:r>
              <a:rPr lang="fr-FR" b="1" dirty="0">
                <a:latin typeface="+mn-lt"/>
                <a:cs typeface="+mn-cs"/>
              </a:rPr>
              <a:t> Nasser Al-Rashid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>
                <a:latin typeface="+mn-lt"/>
                <a:cs typeface="+mn-cs"/>
              </a:rPr>
              <a:t>(</a:t>
            </a:r>
            <a:r>
              <a:rPr lang="fr-FR" b="1" dirty="0" err="1">
                <a:latin typeface="+mn-lt"/>
                <a:cs typeface="+mn-cs"/>
              </a:rPr>
              <a:t>Arabia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Saudita</a:t>
            </a:r>
            <a:r>
              <a:rPr lang="fr-FR" b="1" dirty="0">
                <a:latin typeface="+mn-lt"/>
                <a:cs typeface="+mn-cs"/>
              </a:rPr>
              <a:t>)</a:t>
            </a:r>
            <a:endParaRPr lang="fr-FR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ile:Kingdom 5K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0"/>
            <a:ext cx="9144000" cy="9239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</a:t>
            </a:r>
            <a:r>
              <a:rPr lang="fr-FR" b="1" dirty="0" err="1">
                <a:latin typeface="+mn-lt"/>
                <a:cs typeface="+mn-cs"/>
              </a:rPr>
              <a:t>Kingdom</a:t>
            </a:r>
            <a:r>
              <a:rPr lang="fr-FR" b="1" dirty="0">
                <a:latin typeface="+mn-lt"/>
                <a:cs typeface="+mn-cs"/>
              </a:rPr>
              <a:t> 5KR »:  </a:t>
            </a:r>
            <a:r>
              <a:rPr lang="fr-FR" b="1" dirty="0" err="1">
                <a:latin typeface="+mn-lt"/>
                <a:cs typeface="+mn-cs"/>
              </a:rPr>
              <a:t>Propietario</a:t>
            </a:r>
            <a:r>
              <a:rPr lang="fr-FR" dirty="0">
                <a:latin typeface="+mn-lt"/>
                <a:cs typeface="+mn-cs"/>
              </a:rPr>
              <a:t> </a:t>
            </a:r>
            <a:r>
              <a:rPr lang="fr-FR" b="1" dirty="0">
                <a:latin typeface="+mn-lt"/>
                <a:cs typeface="+mn-cs"/>
              </a:rPr>
              <a:t>Príncipe </a:t>
            </a:r>
            <a:r>
              <a:rPr lang="fr-FR" b="1" dirty="0">
                <a:latin typeface="+mn-lt"/>
                <a:cs typeface="+mn-cs"/>
              </a:rPr>
              <a:t>Al-Walid (</a:t>
            </a:r>
            <a:r>
              <a:rPr lang="fr-FR" b="1" dirty="0" err="1">
                <a:latin typeface="+mn-lt"/>
                <a:cs typeface="+mn-cs"/>
              </a:rPr>
              <a:t>Arabia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Saudita</a:t>
            </a:r>
            <a:r>
              <a:rPr lang="fr-FR" b="1" dirty="0">
                <a:latin typeface="+mn-lt"/>
                <a:cs typeface="+mn-cs"/>
              </a:rPr>
              <a:t>)</a:t>
            </a:r>
            <a:r>
              <a:rPr lang="fr-FR" dirty="0">
                <a:latin typeface="+mn-lt"/>
                <a:cs typeface="+mn-cs"/>
              </a:rPr>
              <a:t/>
            </a:r>
            <a:br>
              <a:rPr lang="fr-FR" dirty="0">
                <a:latin typeface="+mn-lt"/>
                <a:cs typeface="+mn-cs"/>
              </a:rPr>
            </a:br>
            <a:endParaRPr lang="fr-FR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ile:Yacht Montkaj 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038" y="0"/>
            <a:ext cx="9190038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6488113"/>
            <a:ext cx="9144000" cy="369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latin typeface="+mn-lt"/>
                <a:cs typeface="+mn-cs"/>
              </a:rPr>
              <a:t>« </a:t>
            </a:r>
            <a:r>
              <a:rPr lang="fr-FR" b="1" dirty="0" err="1">
                <a:latin typeface="+mn-lt"/>
                <a:cs typeface="+mn-cs"/>
              </a:rPr>
              <a:t>Montkaj</a:t>
            </a:r>
            <a:r>
              <a:rPr lang="fr-FR" b="1" dirty="0">
                <a:latin typeface="+mn-lt"/>
                <a:cs typeface="+mn-cs"/>
              </a:rPr>
              <a:t> »: </a:t>
            </a:r>
            <a:r>
              <a:rPr lang="fr-FR" b="1" i="1" dirty="0">
                <a:latin typeface="+mn-lt"/>
                <a:cs typeface="+mn-cs"/>
              </a:rPr>
              <a:t> </a:t>
            </a:r>
            <a:r>
              <a:rPr lang="fr-FR" b="1" i="1" dirty="0" err="1">
                <a:latin typeface="+mn-lt"/>
                <a:cs typeface="+mn-cs"/>
              </a:rPr>
              <a:t>P</a:t>
            </a:r>
            <a:r>
              <a:rPr lang="fr-FR" b="1" dirty="0" err="1">
                <a:latin typeface="+mn-lt"/>
                <a:cs typeface="+mn-cs"/>
              </a:rPr>
              <a:t>ropietario</a:t>
            </a:r>
            <a:r>
              <a:rPr lang="fr-FR" b="1" i="1" dirty="0">
                <a:latin typeface="+mn-lt"/>
                <a:cs typeface="+mn-cs"/>
              </a:rPr>
              <a:t> </a:t>
            </a:r>
            <a:r>
              <a:rPr lang="fr-FR" b="1" dirty="0">
                <a:latin typeface="+mn-lt"/>
                <a:cs typeface="+mn-cs"/>
              </a:rPr>
              <a:t>Fahd de </a:t>
            </a:r>
            <a:r>
              <a:rPr lang="fr-FR" b="1" dirty="0" err="1">
                <a:latin typeface="+mn-lt"/>
                <a:cs typeface="+mn-cs"/>
              </a:rPr>
              <a:t>Arabia</a:t>
            </a:r>
            <a:r>
              <a:rPr lang="fr-FR" b="1" dirty="0">
                <a:latin typeface="+mn-lt"/>
                <a:cs typeface="+mn-cs"/>
              </a:rPr>
              <a:t> </a:t>
            </a:r>
            <a:r>
              <a:rPr lang="fr-FR" b="1" dirty="0" err="1">
                <a:latin typeface="+mn-lt"/>
                <a:cs typeface="+mn-cs"/>
              </a:rPr>
              <a:t>Saudita</a:t>
            </a:r>
            <a:endParaRPr lang="fr-FR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040444" y="2967335"/>
            <a:ext cx="106311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Fin</a:t>
            </a:r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Musica árabe 1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yuda a los refugiados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Kanto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to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to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Ayuda a los refugiados</Template>
  <TotalTime>5</TotalTime>
  <Words>164</Words>
  <Application>Microsoft Office PowerPoint</Application>
  <PresentationFormat>Presentación en pantalla (4:3)</PresentationFormat>
  <Paragraphs>23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Calibri</vt:lpstr>
      <vt:lpstr>Arial</vt:lpstr>
      <vt:lpstr>Ayuda a los refugiados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2016-03-14T20:33:28Z</dcterms:created>
  <dcterms:modified xsi:type="dcterms:W3CDTF">2016-03-14T20:38:43Z</dcterms:modified>
</cp:coreProperties>
</file>