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  <p:sldMasterId id="2147483660" r:id="rId2"/>
  </p:sldMasterIdLst>
  <p:sldIdLst>
    <p:sldId id="256" r:id="rId3"/>
    <p:sldId id="282" r:id="rId4"/>
    <p:sldId id="258" r:id="rId5"/>
    <p:sldId id="259" r:id="rId6"/>
    <p:sldId id="260" r:id="rId7"/>
    <p:sldId id="283" r:id="rId8"/>
    <p:sldId id="261" r:id="rId9"/>
    <p:sldId id="262" r:id="rId10"/>
    <p:sldId id="284" r:id="rId11"/>
    <p:sldId id="263" r:id="rId12"/>
    <p:sldId id="264" r:id="rId13"/>
    <p:sldId id="265" r:id="rId14"/>
    <p:sldId id="285" r:id="rId15"/>
    <p:sldId id="266" r:id="rId16"/>
    <p:sldId id="267" r:id="rId17"/>
    <p:sldId id="286" r:id="rId18"/>
    <p:sldId id="268" r:id="rId19"/>
    <p:sldId id="269" r:id="rId20"/>
    <p:sldId id="287" r:id="rId21"/>
    <p:sldId id="270" r:id="rId22"/>
    <p:sldId id="271" r:id="rId23"/>
    <p:sldId id="288" r:id="rId24"/>
    <p:sldId id="272" r:id="rId25"/>
    <p:sldId id="273" r:id="rId26"/>
    <p:sldId id="274" r:id="rId27"/>
    <p:sldId id="275" r:id="rId28"/>
    <p:sldId id="289" r:id="rId29"/>
    <p:sldId id="276" r:id="rId30"/>
    <p:sldId id="277" r:id="rId31"/>
    <p:sldId id="290" r:id="rId32"/>
    <p:sldId id="278" r:id="rId33"/>
    <p:sldId id="279" r:id="rId34"/>
    <p:sldId id="281" r:id="rId35"/>
    <p:sldId id="280" r:id="rId36"/>
    <p:sldId id="291" r:id="rId37"/>
  </p:sldIdLst>
  <p:sldSz cx="9144000" cy="5143500" type="screen16x9"/>
  <p:notesSz cx="6858000" cy="9144000"/>
  <p:embeddedFontLst>
    <p:embeddedFont>
      <p:font typeface="Algerian" panose="04020705040A02060702" pitchFamily="82" charset="0"/>
      <p:regular r:id="rId38"/>
    </p:embeddedFont>
    <p:embeddedFont>
      <p:font typeface="Kristen ITC" panose="03050502040202030202" pitchFamily="66" charset="0"/>
      <p:regular r:id="rId39"/>
    </p:embeddedFont>
    <p:embeddedFont>
      <p:font typeface="Calibri" panose="020F0502020204030204" pitchFamily="34" charset="0"/>
      <p:regular r:id="rId40"/>
      <p:bold r:id="rId41"/>
      <p:italic r:id="rId42"/>
      <p:boldItalic r:id="rId43"/>
    </p:embeddedFont>
    <p:embeddedFont>
      <p:font typeface="Script MT Bold" panose="03040602040607080904" pitchFamily="66" charset="0"/>
      <p:bold r:id="rId44"/>
    </p:embeddedFont>
    <p:embeddedFont>
      <p:font typeface="Footlight MT Light" panose="0204060206030A020304" pitchFamily="18" charset="0"/>
      <p:regular r:id="rId45"/>
    </p:embeddedFont>
  </p:embeddedFontLst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LMj7/1n5VcILz99E5tddIQ==" hashData="BeiJaUi/tqe/eUyuLCN5BQA0/lA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00FF"/>
    <a:srgbClr val="AE37FF"/>
    <a:srgbClr val="4BB6C1"/>
    <a:srgbClr val="5DA5AF"/>
    <a:srgbClr val="6600CC"/>
    <a:srgbClr val="990000"/>
    <a:srgbClr val="1A2406"/>
    <a:srgbClr val="593A2D"/>
    <a:srgbClr val="004376"/>
    <a:srgbClr val="00376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0061" autoAdjust="0"/>
  </p:normalViewPr>
  <p:slideViewPr>
    <p:cSldViewPr>
      <p:cViewPr varScale="1">
        <p:scale>
          <a:sx n="78" d="100"/>
          <a:sy n="78" d="100"/>
        </p:scale>
        <p:origin x="-84" y="-87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font" Target="fonts/font2.fntdata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font" Target="fonts/font5.fntdata"/><Relationship Id="rId47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font" Target="fonts/font1.fntdata"/><Relationship Id="rId46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font" Target="fonts/font4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font" Target="fonts/font3.fntdata"/><Relationship Id="rId45" Type="http://schemas.openxmlformats.org/officeDocument/2006/relationships/font" Target="fonts/font8.fntdata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font" Target="fonts/font7.fntdata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font" Target="fonts/font6.fntdata"/><Relationship Id="rId48" Type="http://schemas.openxmlformats.org/officeDocument/2006/relationships/theme" Target="theme/theme1.xml"/><Relationship Id="rId8" Type="http://schemas.openxmlformats.org/officeDocument/2006/relationships/slide" Target="slides/slide6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8BA23F-11FF-47FB-B269-56DE52A3E1AD}" type="datetimeFigureOut">
              <a:rPr lang="es-ES" smtClean="0"/>
              <a:pPr/>
              <a:t>15/09/2020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40ACBD-ACC9-483B-B7BB-06DCA684F9D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8BA23F-11FF-47FB-B269-56DE52A3E1AD}" type="datetimeFigureOut">
              <a:rPr lang="es-ES" smtClean="0"/>
              <a:pPr/>
              <a:t>15/09/2020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40ACBD-ACC9-483B-B7BB-06DCA684F9D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8BA23F-11FF-47FB-B269-56DE52A3E1AD}" type="datetimeFigureOut">
              <a:rPr lang="es-ES" smtClean="0"/>
              <a:pPr/>
              <a:t>15/09/2020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40ACBD-ACC9-483B-B7BB-06DCA684F9D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8BA23F-11FF-47FB-B269-56DE52A3E1AD}" type="datetimeFigureOut">
              <a:rPr lang="es-ES" smtClean="0"/>
              <a:pPr/>
              <a:t>15/09/2020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40ACBD-ACC9-483B-B7BB-06DCA684F9D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8BA23F-11FF-47FB-B269-56DE52A3E1AD}" type="datetimeFigureOut">
              <a:rPr lang="es-ES" smtClean="0"/>
              <a:pPr/>
              <a:t>15/09/2020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40ACBD-ACC9-483B-B7BB-06DCA684F9D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8BA23F-11FF-47FB-B269-56DE52A3E1AD}" type="datetimeFigureOut">
              <a:rPr lang="es-ES" smtClean="0"/>
              <a:pPr/>
              <a:t>15/09/2020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40ACBD-ACC9-483B-B7BB-06DCA684F9D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8BA23F-11FF-47FB-B269-56DE52A3E1AD}" type="datetimeFigureOut">
              <a:rPr lang="es-ES" smtClean="0"/>
              <a:pPr/>
              <a:t>15/09/2020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40ACBD-ACC9-483B-B7BB-06DCA684F9D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8BA23F-11FF-47FB-B269-56DE52A3E1AD}" type="datetimeFigureOut">
              <a:rPr lang="es-ES" smtClean="0"/>
              <a:pPr/>
              <a:t>15/09/2020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40ACBD-ACC9-483B-B7BB-06DCA684F9D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8BA23F-11FF-47FB-B269-56DE52A3E1AD}" type="datetimeFigureOut">
              <a:rPr lang="es-ES" smtClean="0"/>
              <a:pPr/>
              <a:t>15/09/2020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40ACBD-ACC9-483B-B7BB-06DCA684F9D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8BA23F-11FF-47FB-B269-56DE52A3E1AD}" type="datetimeFigureOut">
              <a:rPr lang="es-ES" smtClean="0"/>
              <a:pPr/>
              <a:t>15/09/2020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40ACBD-ACC9-483B-B7BB-06DCA684F9D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8BA23F-11FF-47FB-B269-56DE52A3E1AD}" type="datetimeFigureOut">
              <a:rPr lang="es-ES" smtClean="0"/>
              <a:pPr/>
              <a:t>15/09/2020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40ACBD-ACC9-483B-B7BB-06DCA684F9D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 smtClean="0"/>
              <a:t>Haga clic para modificar el estilo de título del patrón</a:t>
            </a:r>
            <a:endParaRPr lang="es-ES" dirty="0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 smtClean="0"/>
              <a:t>Haga clic para modificar el estilo de texto del patrón</a:t>
            </a:r>
          </a:p>
          <a:p>
            <a:pPr lvl="1"/>
            <a:r>
              <a:rPr lang="es-ES" dirty="0" smtClean="0"/>
              <a:t>Segundo nivel</a:t>
            </a:r>
          </a:p>
          <a:p>
            <a:pPr lvl="2"/>
            <a:r>
              <a:rPr lang="es-ES" dirty="0" smtClean="0"/>
              <a:t>Tercer nivel</a:t>
            </a:r>
          </a:p>
          <a:p>
            <a:pPr lvl="3"/>
            <a:r>
              <a:rPr lang="es-ES" dirty="0" smtClean="0"/>
              <a:t>Cuarto nivel</a:t>
            </a:r>
          </a:p>
          <a:p>
            <a:pPr lvl="4"/>
            <a:r>
              <a:rPr lang="es-ES" dirty="0" smtClean="0"/>
              <a:t>Quinto nivel</a:t>
            </a:r>
            <a:endParaRPr lang="es-ES" dirty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Footlight MT Light" panose="0204060206030A020304" pitchFamily="18" charset="0"/>
              </a:defRPr>
            </a:lvl1pPr>
          </a:lstStyle>
          <a:p>
            <a:fld id="{678BA23F-11FF-47FB-B269-56DE52A3E1AD}" type="datetimeFigureOut">
              <a:rPr lang="es-ES" smtClean="0"/>
              <a:pPr/>
              <a:t>15/09/2020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Footlight MT Light" panose="0204060206030A020304" pitchFamily="18" charset="0"/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Footlight MT Light" panose="0204060206030A020304" pitchFamily="18" charset="0"/>
              </a:defRPr>
            </a:lvl1pPr>
          </a:lstStyle>
          <a:p>
            <a:fld id="{9640ACBD-ACC9-483B-B7BB-06DCA684F9DA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Footlight MT Light" panose="0204060206030A020304" pitchFamily="18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Footlight MT Light" panose="0204060206030A020304" pitchFamily="18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Footlight MT Light" panose="0204060206030A020304" pitchFamily="18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Footlight MT Light" panose="0204060206030A020304" pitchFamily="18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Footlight MT Light" panose="0204060206030A020304" pitchFamily="18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Footlight MT Light" panose="0204060206030A020304" pitchFamily="18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28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31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gif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37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51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gif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63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4.jpe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9.gif"/><Relationship Id="rId5" Type="http://schemas.openxmlformats.org/officeDocument/2006/relationships/image" Target="../media/image68.png"/><Relationship Id="rId4" Type="http://schemas.openxmlformats.org/officeDocument/2006/relationships/image" Target="../media/image67.png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2.png"/><Relationship Id="rId13" Type="http://schemas.openxmlformats.org/officeDocument/2006/relationships/image" Target="../media/image75.png"/><Relationship Id="rId18" Type="http://schemas.openxmlformats.org/officeDocument/2006/relationships/image" Target="../media/image78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77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71.png"/><Relationship Id="rId11" Type="http://schemas.openxmlformats.org/officeDocument/2006/relationships/image" Target="../media/image74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76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70.png"/><Relationship Id="rId9" Type="http://schemas.openxmlformats.org/officeDocument/2006/relationships/image" Target="../media/image73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:\PPS  EXCLUSIVOS\- Siempre tan republicana\Imágenes\1 - 1280px-Bandera_de_la_República_Española.svg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5076056" y="322744"/>
            <a:ext cx="3960440" cy="2015936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38100" h="38100" prst="slope"/>
            </a:sp3d>
          </a:bodyPr>
          <a:lstStyle/>
          <a:p>
            <a:pPr algn="ctr">
              <a:lnSpc>
                <a:spcPts val="5000"/>
              </a:lnSpc>
            </a:pPr>
            <a:r>
              <a:rPr lang="es-ES" sz="4000" b="1" dirty="0" smtClean="0">
                <a:ln>
                  <a:solidFill>
                    <a:srgbClr val="FFFF00"/>
                  </a:solidFill>
                </a:ln>
                <a:blipFill>
                  <a:blip r:embed="rId4"/>
                  <a:stretch>
                    <a:fillRect/>
                  </a:stretch>
                </a:blipFill>
                <a:latin typeface="Algerian" panose="04020705040A02060702" pitchFamily="82" charset="0"/>
              </a:rPr>
              <a:t> </a:t>
            </a:r>
            <a:r>
              <a:rPr lang="es-ES" sz="4000" b="1" dirty="0" smtClean="0">
                <a:ln>
                  <a:solidFill>
                    <a:srgbClr val="FFFF00"/>
                  </a:solidFill>
                </a:ln>
                <a:blipFill dpi="0" rotWithShape="1">
                  <a:blip r:embed="rId4"/>
                  <a:srcRect/>
                  <a:stretch>
                    <a:fillRect/>
                  </a:stretch>
                </a:blipFill>
                <a:latin typeface="Algerian" panose="04020705040A02060702" pitchFamily="82" charset="0"/>
              </a:rPr>
              <a:t>Siempre</a:t>
            </a:r>
          </a:p>
          <a:p>
            <a:pPr algn="ctr">
              <a:lnSpc>
                <a:spcPts val="5000"/>
              </a:lnSpc>
            </a:pPr>
            <a:r>
              <a:rPr lang="es-ES" sz="4000" b="1" dirty="0" smtClean="0">
                <a:ln>
                  <a:solidFill>
                    <a:srgbClr val="FFFF00"/>
                  </a:solidFill>
                </a:ln>
                <a:blipFill dpi="0" rotWithShape="1">
                  <a:blip r:embed="rId4"/>
                  <a:srcRect/>
                  <a:stretch>
                    <a:fillRect/>
                  </a:stretch>
                </a:blipFill>
                <a:latin typeface="Algerian" panose="04020705040A02060702" pitchFamily="82" charset="0"/>
              </a:rPr>
              <a:t> Tan </a:t>
            </a:r>
          </a:p>
          <a:p>
            <a:pPr algn="ctr">
              <a:lnSpc>
                <a:spcPts val="5000"/>
              </a:lnSpc>
            </a:pPr>
            <a:r>
              <a:rPr lang="es-ES" sz="4000" b="1" dirty="0" smtClean="0">
                <a:blipFill dpi="0" rotWithShape="1">
                  <a:blip r:embed="rId4"/>
                  <a:srcRect/>
                  <a:stretch>
                    <a:fillRect/>
                  </a:stretch>
                </a:blipFill>
                <a:latin typeface="Algerian" panose="04020705040A02060702" pitchFamily="82" charset="0"/>
              </a:rPr>
              <a:t>   </a:t>
            </a:r>
            <a:r>
              <a:rPr lang="es-ES" sz="4000" b="1" dirty="0" smtClean="0">
                <a:ln>
                  <a:solidFill>
                    <a:srgbClr val="FF0000"/>
                  </a:solidFill>
                </a:ln>
                <a:blipFill dpi="0" rotWithShape="1">
                  <a:blip r:embed="rId4"/>
                  <a:srcRect/>
                  <a:stretch>
                    <a:fillRect/>
                  </a:stretch>
                </a:blipFill>
                <a:latin typeface="Algerian" panose="04020705040A02060702" pitchFamily="82" charset="0"/>
              </a:rPr>
              <a:t>Republicana</a:t>
            </a:r>
            <a:endParaRPr lang="es-ES" sz="4000" b="1" dirty="0">
              <a:ln>
                <a:solidFill>
                  <a:srgbClr val="FF0000"/>
                </a:solidFill>
              </a:ln>
              <a:blipFill dpi="0" rotWithShape="1">
                <a:blip r:embed="rId4"/>
                <a:srcRect/>
                <a:stretch>
                  <a:fillRect/>
                </a:stretch>
              </a:blipFill>
              <a:latin typeface="Algerian" panose="04020705040A02060702" pitchFamily="82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6600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1"/>
            <a:ext cx="9144000" cy="5143500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6000">
    <p:sndAc>
      <p:stSnd>
        <p:snd r:embed="rId2" name="Himno de riego y todo cambia-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4" presetClass="exit" presetSubtype="3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1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4" presetClass="exit" presetSubtype="3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4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6" presetClass="emph" presetSubtype="0" autoRev="1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Scale>
                                      <p:cBhvr>
                                        <p:cTn id="17" dur="5000" fill="hold"/>
                                        <p:tgtEl>
                                          <p:spTgt spid="102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8" presetID="15" presetClass="entr" presetSubtype="0" fill="hold" grpId="0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 animBg="1"/>
      <p:bldP spid="8" grpId="0" animBg="1"/>
      <p:bldP spid="9" grpId="0" animBg="1"/>
      <p:bldP spid="1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078" name="Picture 6" descr="E:\PPS  EXCLUSIVOS\- Siempre tan republicana\Imágenes\2 - QjQMCIO+map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0350" cy="5151438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9" dur="50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21" name="Picture 5" descr="E:\PPS  EXCLUSIVOS\- Siempre tan republicana\Imágenes\3 - 1280px-Flag_of_the_Second_Spanish_Republic_(plain).svg+lorca2-+firm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0350" cy="51450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683568" y="1923678"/>
            <a:ext cx="388843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solidFill>
                  <a:srgbClr val="7500C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otlight MT Light" panose="0204060206030A020304" pitchFamily="18" charset="0"/>
              </a:rPr>
              <a:t>Federico García Lorca,</a:t>
            </a:r>
          </a:p>
          <a:p>
            <a:pPr algn="ctr"/>
            <a:r>
              <a:rPr lang="es-ES" sz="2800" b="1" dirty="0">
                <a:solidFill>
                  <a:srgbClr val="7500C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otlight MT Light" panose="0204060206030A020304" pitchFamily="18" charset="0"/>
              </a:rPr>
              <a:t>ya bordó en esta bandera</a:t>
            </a:r>
          </a:p>
        </p:txBody>
      </p:sp>
      <p:pic>
        <p:nvPicPr>
          <p:cNvPr id="34828" name="Picture 12" descr="E:\PPS  EXCLUSIVOS\- Siempre tan republicana\Imágenes\4 - COMARES-ALBAICIN-ATARDECER-SOL-1254+garcia lorc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"/>
            <a:ext cx="9153524" cy="5153024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971600" y="267494"/>
            <a:ext cx="45720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solidFill>
                  <a:schemeClr val="bg1"/>
                </a:solidFill>
                <a:effectLst>
                  <a:glow rad="63500">
                    <a:schemeClr val="accent4">
                      <a:lumMod val="50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otlight MT Light" panose="0204060206030A020304" pitchFamily="18" charset="0"/>
              </a:rPr>
              <a:t>L</a:t>
            </a:r>
            <a:r>
              <a:rPr lang="es-ES" sz="2800" b="1" dirty="0" smtClean="0">
                <a:solidFill>
                  <a:schemeClr val="bg1"/>
                </a:solidFill>
                <a:effectLst>
                  <a:glow rad="63500">
                    <a:schemeClr val="accent4">
                      <a:lumMod val="50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otlight MT Light" panose="0204060206030A020304" pitchFamily="18" charset="0"/>
              </a:rPr>
              <a:t>a </a:t>
            </a:r>
            <a:r>
              <a:rPr lang="es-ES" sz="2800" b="1" dirty="0">
                <a:solidFill>
                  <a:schemeClr val="bg1"/>
                </a:solidFill>
                <a:effectLst>
                  <a:glow rad="63500">
                    <a:schemeClr val="accent4">
                      <a:lumMod val="50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otlight MT Light" panose="0204060206030A020304" pitchFamily="18" charset="0"/>
              </a:rPr>
              <a:t>pasión más grande y corta</a:t>
            </a:r>
          </a:p>
          <a:p>
            <a:pPr algn="ctr"/>
            <a:r>
              <a:rPr lang="es-ES" sz="2800" b="1" dirty="0">
                <a:solidFill>
                  <a:schemeClr val="bg1"/>
                </a:solidFill>
                <a:effectLst>
                  <a:glow rad="63500">
                    <a:schemeClr val="accent4">
                      <a:lumMod val="50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otlight MT Light" panose="0204060206030A020304" pitchFamily="18" charset="0"/>
              </a:rPr>
              <a:t>de toda su vida entera.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7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348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348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7" name="Picture 5" descr="E:\PPS  EXCLUSIVOS\- Siempre tan republicana\Imágenes\5 - 1280px-Flag_of_the_Second_Spanish_Republic_(plain)+miguel hernandez+firm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1113" y="-12700"/>
            <a:ext cx="9155113" cy="51689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004048" y="2067694"/>
            <a:ext cx="316835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solidFill>
                  <a:srgbClr val="7500C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otlight MT Light" panose="0204060206030A020304" pitchFamily="18" charset="0"/>
              </a:rPr>
              <a:t>Miguel Hernández, por ella:</a:t>
            </a:r>
          </a:p>
        </p:txBody>
      </p:sp>
      <p:pic>
        <p:nvPicPr>
          <p:cNvPr id="33795" name="Picture 3" descr="E:\PPS  EXCLUSIVOS\- Siempre tan republicana\Imágenes\15248225730692+miguel hernandez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355976" y="195486"/>
            <a:ext cx="45720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solidFill>
                  <a:srgbClr val="002060"/>
                </a:solidFill>
                <a:effectLst>
                  <a:glow rad="63500">
                    <a:schemeClr val="tx2">
                      <a:lumMod val="40000"/>
                      <a:lumOff val="60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otlight MT Light" panose="0204060206030A020304" pitchFamily="18" charset="0"/>
              </a:rPr>
              <a:t>P</a:t>
            </a:r>
            <a:r>
              <a:rPr lang="es-ES" sz="2800" b="1" dirty="0" smtClean="0">
                <a:solidFill>
                  <a:srgbClr val="002060"/>
                </a:solidFill>
                <a:effectLst>
                  <a:glow rad="63500">
                    <a:schemeClr val="tx2">
                      <a:lumMod val="40000"/>
                      <a:lumOff val="60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otlight MT Light" panose="0204060206030A020304" pitchFamily="18" charset="0"/>
              </a:rPr>
              <a:t>ara </a:t>
            </a:r>
            <a:r>
              <a:rPr lang="es-ES" sz="2800" b="1" dirty="0">
                <a:solidFill>
                  <a:srgbClr val="002060"/>
                </a:solidFill>
                <a:effectLst>
                  <a:glow rad="63500">
                    <a:schemeClr val="tx2">
                      <a:lumMod val="40000"/>
                      <a:lumOff val="60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otlight MT Light" panose="0204060206030A020304" pitchFamily="18" charset="0"/>
              </a:rPr>
              <a:t>la libertad vivo</a:t>
            </a:r>
          </a:p>
          <a:p>
            <a:pPr algn="ctr"/>
            <a:r>
              <a:rPr lang="es-ES" sz="2800" b="1" dirty="0">
                <a:solidFill>
                  <a:srgbClr val="002060"/>
                </a:solidFill>
                <a:effectLst>
                  <a:glow rad="63500">
                    <a:schemeClr val="tx2">
                      <a:lumMod val="40000"/>
                      <a:lumOff val="60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otlight MT Light" panose="0204060206030A020304" pitchFamily="18" charset="0"/>
              </a:rPr>
              <a:t>y haciendo en el alma mella,</a:t>
            </a:r>
          </a:p>
          <a:p>
            <a:pPr algn="ctr"/>
            <a:r>
              <a:rPr lang="es-ES" sz="2800" b="1" dirty="0">
                <a:solidFill>
                  <a:srgbClr val="002060"/>
                </a:solidFill>
                <a:effectLst>
                  <a:glow rad="63500">
                    <a:schemeClr val="tx2">
                      <a:lumMod val="40000"/>
                      <a:lumOff val="60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otlight MT Light" panose="0204060206030A020304" pitchFamily="18" charset="0"/>
              </a:rPr>
              <a:t>hoy sangro, lucho, pervivo.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37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37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337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337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E:\PPS  EXCLUSIVOS\- Siempre tan republicana\Imágenes\7 - 1280px-Flag_of_the_Second_Spanish_Republic_(plain)+machado+firm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12700"/>
            <a:ext cx="9156700" cy="51689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67544" y="1995686"/>
            <a:ext cx="388843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solidFill>
                  <a:srgbClr val="66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otlight MT Light" panose="0204060206030A020304" pitchFamily="18" charset="0"/>
              </a:rPr>
              <a:t>Y Machado con la hoja</a:t>
            </a:r>
          </a:p>
          <a:p>
            <a:pPr algn="ctr"/>
            <a:r>
              <a:rPr lang="es-ES" sz="2800" b="1" dirty="0">
                <a:solidFill>
                  <a:srgbClr val="66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otlight MT Light" panose="0204060206030A020304" pitchFamily="18" charset="0"/>
              </a:rPr>
              <a:t>del chopo de la ribera</a:t>
            </a:r>
          </a:p>
        </p:txBody>
      </p:sp>
      <p:pic>
        <p:nvPicPr>
          <p:cNvPr id="32771" name="Picture 3" descr="E:\PPS  EXCLUSIVOS\- Siempre tan republicana\Imágenes\flores-de-almendro-o-amigdalus-communis+antonio machad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6350"/>
            <a:ext cx="914400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644008" y="483518"/>
            <a:ext cx="421196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solidFill>
                  <a:schemeClr val="bg1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otlight MT Light" panose="0204060206030A020304" pitchFamily="18" charset="0"/>
              </a:rPr>
              <a:t>Y</a:t>
            </a:r>
            <a:r>
              <a:rPr lang="es-ES" sz="2800" b="1" dirty="0" smtClean="0">
                <a:solidFill>
                  <a:schemeClr val="bg1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otlight MT Light" panose="0204060206030A020304" pitchFamily="18" charset="0"/>
              </a:rPr>
              <a:t> </a:t>
            </a:r>
            <a:r>
              <a:rPr lang="es-ES" sz="2800" b="1" dirty="0">
                <a:solidFill>
                  <a:schemeClr val="bg1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otlight MT Light" panose="0204060206030A020304" pitchFamily="18" charset="0"/>
              </a:rPr>
              <a:t>la flor de almendro roja,</a:t>
            </a:r>
          </a:p>
          <a:p>
            <a:pPr algn="ctr"/>
            <a:r>
              <a:rPr lang="es-ES" sz="2800" b="1" dirty="0">
                <a:solidFill>
                  <a:schemeClr val="bg1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otlight MT Light" panose="0204060206030A020304" pitchFamily="18" charset="0"/>
              </a:rPr>
              <a:t>le escribió en la primavera.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327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327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3" name="Picture 5" descr="E:\PPS  EXCLUSIVOS\- Siempre tan republicana\Imágenes\Imagen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7" name="6 CuadroTexto"/>
          <p:cNvSpPr txBox="1"/>
          <p:nvPr/>
        </p:nvSpPr>
        <p:spPr>
          <a:xfrm>
            <a:off x="2267744" y="843558"/>
            <a:ext cx="45365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itchFamily="82" charset="0"/>
              </a:rPr>
              <a:t>Olivos de Andalucía</a:t>
            </a:r>
            <a:endParaRPr lang="es-ES" sz="3200" dirty="0">
              <a:blipFill>
                <a:blip r:embed="rId3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itchFamily="82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9" name="Picture 5" descr="E:\PPS  EXCLUSIVOS\- Siempre tan republicana\Imágenes\hqdefault+corazo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9525" y="-4763"/>
            <a:ext cx="9163050" cy="5153026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611560" y="1203598"/>
            <a:ext cx="352839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solidFill>
                  <a:srgbClr val="66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otlight MT Light" panose="0204060206030A020304" pitchFamily="18" charset="0"/>
              </a:rPr>
              <a:t>Tres colores que han estado</a:t>
            </a:r>
          </a:p>
          <a:p>
            <a:pPr algn="ctr"/>
            <a:r>
              <a:rPr lang="es-ES" sz="2800" b="1" dirty="0">
                <a:solidFill>
                  <a:srgbClr val="66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otlight MT Light" panose="0204060206030A020304" pitchFamily="18" charset="0"/>
              </a:rPr>
              <a:t>en el corazón y pluma</a:t>
            </a:r>
          </a:p>
        </p:txBody>
      </p:sp>
      <p:pic>
        <p:nvPicPr>
          <p:cNvPr id="6148" name="Picture 4" descr="E:\PPS  EXCLUSIVOS\- Siempre tan republicana\Imágenes\maxresdefault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580112" y="555526"/>
            <a:ext cx="3347864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solidFill>
                  <a:schemeClr val="bg1"/>
                </a:solidFill>
                <a:effectLst>
                  <a:glow rad="63500">
                    <a:srgbClr val="660066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otlight MT Light" panose="0204060206030A020304" pitchFamily="18" charset="0"/>
              </a:rPr>
              <a:t>D</a:t>
            </a:r>
            <a:r>
              <a:rPr lang="es-ES" sz="2800" b="1" dirty="0" smtClean="0">
                <a:solidFill>
                  <a:schemeClr val="bg1"/>
                </a:solidFill>
                <a:effectLst>
                  <a:glow rad="63500">
                    <a:srgbClr val="660066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otlight MT Light" panose="0204060206030A020304" pitchFamily="18" charset="0"/>
              </a:rPr>
              <a:t>e </a:t>
            </a:r>
            <a:r>
              <a:rPr lang="es-ES" sz="2800" b="1" dirty="0">
                <a:solidFill>
                  <a:schemeClr val="bg1"/>
                </a:solidFill>
                <a:effectLst>
                  <a:glow rad="63500">
                    <a:srgbClr val="660066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otlight MT Light" panose="0204060206030A020304" pitchFamily="18" charset="0"/>
              </a:rPr>
              <a:t>los poetas que han dado</a:t>
            </a:r>
          </a:p>
          <a:p>
            <a:pPr algn="ctr"/>
            <a:r>
              <a:rPr lang="es-ES" sz="2800" b="1" dirty="0">
                <a:solidFill>
                  <a:schemeClr val="bg1"/>
                </a:solidFill>
                <a:effectLst>
                  <a:glow rad="63500">
                    <a:srgbClr val="660066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otlight MT Light" panose="0204060206030A020304" pitchFamily="18" charset="0"/>
              </a:rPr>
              <a:t>de beber sangre a la luna.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" dur="4000" fill="hold"/>
                                        <p:tgtEl>
                                          <p:spTgt spid="614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E:\PPS  EXCLUSIVOS\- Siempre tan republicana\Imágenes\12 - 16057596308_96477961ab_z transparenci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pic>
        <p:nvPicPr>
          <p:cNvPr id="34819" name="Picture 3" descr="E:\PPS  EXCLUSIVOS\- Siempre tan republicana\Imágenes\16057596308_96477961ab_z transparenci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004048" y="915566"/>
            <a:ext cx="385192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solidFill>
                  <a:schemeClr val="bg1"/>
                </a:solidFill>
                <a:effectLst>
                  <a:glow rad="63500">
                    <a:srgbClr val="C0000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otlight MT Light" panose="0204060206030A020304" pitchFamily="18" charset="0"/>
              </a:rPr>
              <a:t>Por eso se hizo escritora</a:t>
            </a:r>
          </a:p>
          <a:p>
            <a:pPr algn="ctr"/>
            <a:r>
              <a:rPr lang="es-ES" sz="2800" b="1" dirty="0">
                <a:solidFill>
                  <a:schemeClr val="bg1"/>
                </a:solidFill>
                <a:effectLst>
                  <a:glow rad="63500">
                    <a:srgbClr val="C0000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otlight MT Light" panose="0204060206030A020304" pitchFamily="18" charset="0"/>
              </a:rPr>
              <a:t>la República II,</a:t>
            </a:r>
          </a:p>
        </p:txBody>
      </p:sp>
      <p:pic>
        <p:nvPicPr>
          <p:cNvPr id="34820" name="Picture 4" descr="E:\PPS  EXCLUSIVOS\- Siempre tan republicana\Imágenes\maxresdefault (1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0"/>
            <a:ext cx="915035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23528" y="915566"/>
            <a:ext cx="2952328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solidFill>
                  <a:schemeClr val="bg1"/>
                </a:solidFill>
                <a:effectLst>
                  <a:glow rad="635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otlight MT Light" panose="0204060206030A020304" pitchFamily="18" charset="0"/>
              </a:rPr>
              <a:t>Y</a:t>
            </a:r>
            <a:r>
              <a:rPr lang="es-ES" sz="2800" b="1" dirty="0" smtClean="0">
                <a:solidFill>
                  <a:schemeClr val="bg1"/>
                </a:solidFill>
                <a:effectLst>
                  <a:glow rad="635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otlight MT Light" panose="0204060206030A020304" pitchFamily="18" charset="0"/>
              </a:rPr>
              <a:t> </a:t>
            </a:r>
            <a:r>
              <a:rPr lang="es-ES" sz="2800" b="1" dirty="0">
                <a:solidFill>
                  <a:schemeClr val="bg1"/>
                </a:solidFill>
                <a:effectLst>
                  <a:glow rad="635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otlight MT Light" panose="0204060206030A020304" pitchFamily="18" charset="0"/>
              </a:rPr>
              <a:t>escribió su última hora</a:t>
            </a:r>
          </a:p>
          <a:p>
            <a:pPr algn="ctr"/>
            <a:r>
              <a:rPr lang="es-ES" sz="2800" b="1" dirty="0">
                <a:solidFill>
                  <a:schemeClr val="bg1"/>
                </a:solidFill>
                <a:effectLst>
                  <a:glow rad="635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otlight MT Light" panose="0204060206030A020304" pitchFamily="18" charset="0"/>
              </a:rPr>
              <a:t>cuando estaba moribunda.</a:t>
            </a: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7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9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5000"/>
                                        <p:tgtEl>
                                          <p:spTgt spid="348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348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E:\PPS  EXCLUSIVOS\- Siempre tan republicana\Imágenes\61562478bfb4814dee41798432989da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2411760" y="2139702"/>
            <a:ext cx="436850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200" dirty="0" smtClean="0">
                <a:blipFill>
                  <a:blip r:embed="rId3"/>
                  <a:stretch>
                    <a:fillRect/>
                  </a:stretch>
                </a:blip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itchFamily="82" charset="0"/>
              </a:rPr>
              <a:t>Campos de Castilla</a:t>
            </a:r>
            <a:endParaRPr lang="es-ES" sz="3200" dirty="0">
              <a:blipFill>
                <a:blip r:embed="rId3"/>
                <a:stretch>
                  <a:fillRect/>
                </a:stretch>
              </a:blipFill>
              <a:effectLst>
                <a:glow rad="63500">
                  <a:schemeClr val="accent1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itchFamily="82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37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37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69" name="Picture 1" descr="E:\PPS  EXCLUSIVOS\- Siempre tan republicana\Imágenes\republicastransparenci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6660232" y="699542"/>
            <a:ext cx="2123728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 smtClean="0">
                <a:solidFill>
                  <a:srgbClr val="36006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otlight MT Light" panose="0204060206030A020304" pitchFamily="18" charset="0"/>
              </a:rPr>
              <a:t>Hoy </a:t>
            </a:r>
            <a:r>
              <a:rPr lang="es-ES" sz="2800" b="1" dirty="0">
                <a:solidFill>
                  <a:srgbClr val="36006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otlight MT Light" panose="0204060206030A020304" pitchFamily="18" charset="0"/>
              </a:rPr>
              <a:t>me habéis asesinado</a:t>
            </a:r>
          </a:p>
          <a:p>
            <a:pPr algn="ctr"/>
            <a:r>
              <a:rPr lang="es-ES" sz="2800" b="1" dirty="0">
                <a:solidFill>
                  <a:srgbClr val="36006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otlight MT Light" panose="0204060206030A020304" pitchFamily="18" charset="0"/>
              </a:rPr>
              <a:t>sin cometer un delito, </a:t>
            </a:r>
          </a:p>
        </p:txBody>
      </p:sp>
      <p:pic>
        <p:nvPicPr>
          <p:cNvPr id="32771" name="Picture 3" descr="E:\PPS  EXCLUSIVOS\- Siempre tan republicana\Imágenes\maxresdefault (1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0"/>
            <a:ext cx="915035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827584" y="699542"/>
            <a:ext cx="432048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solidFill>
                  <a:schemeClr val="bg1"/>
                </a:solidFill>
                <a:effectLst>
                  <a:glow rad="63500">
                    <a:schemeClr val="tx1">
                      <a:lumMod val="85000"/>
                      <a:lumOff val="1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otlight MT Light" panose="0204060206030A020304" pitchFamily="18" charset="0"/>
              </a:rPr>
              <a:t>Y</a:t>
            </a:r>
            <a:r>
              <a:rPr lang="es-ES" sz="2800" b="1" dirty="0" smtClean="0">
                <a:solidFill>
                  <a:schemeClr val="bg1"/>
                </a:solidFill>
                <a:effectLst>
                  <a:glow rad="63500">
                    <a:schemeClr val="tx1">
                      <a:lumMod val="85000"/>
                      <a:lumOff val="1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otlight MT Light" panose="0204060206030A020304" pitchFamily="18" charset="0"/>
              </a:rPr>
              <a:t> </a:t>
            </a:r>
            <a:r>
              <a:rPr lang="es-ES" sz="2800" b="1" dirty="0">
                <a:solidFill>
                  <a:schemeClr val="bg1"/>
                </a:solidFill>
                <a:effectLst>
                  <a:glow rad="63500">
                    <a:schemeClr val="tx1">
                      <a:lumMod val="85000"/>
                      <a:lumOff val="1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otlight MT Light" panose="0204060206030A020304" pitchFamily="18" charset="0"/>
              </a:rPr>
              <a:t>con ello habéis pecado,</a:t>
            </a:r>
          </a:p>
          <a:p>
            <a:pPr algn="ctr"/>
            <a:r>
              <a:rPr lang="es-ES" sz="2800" b="1" dirty="0">
                <a:solidFill>
                  <a:schemeClr val="bg1"/>
                </a:solidFill>
                <a:effectLst>
                  <a:glow rad="63500">
                    <a:schemeClr val="tx1">
                      <a:lumMod val="85000"/>
                      <a:lumOff val="1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otlight MT Light" panose="0204060206030A020304" pitchFamily="18" charset="0"/>
              </a:rPr>
              <a:t>se dejó en la tierra escrito.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6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327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27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27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327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5" name="Picture 1" descr="E:\PPS  EXCLUSIVOS\- Siempre tan republicana\Imágenes\maxresdefaul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683568" y="195486"/>
            <a:ext cx="4427984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otlight MT Light" panose="0204060206030A020304" pitchFamily="18" charset="0"/>
              </a:rPr>
              <a:t>He sufrido y he sufrido</a:t>
            </a:r>
          </a:p>
          <a:p>
            <a:pPr algn="ctr"/>
            <a:r>
              <a:rPr lang="es-E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otlight MT Light" panose="0204060206030A020304" pitchFamily="18" charset="0"/>
              </a:rPr>
              <a:t>tanta angustia y mala suerte,</a:t>
            </a:r>
          </a:p>
        </p:txBody>
      </p:sp>
      <p:pic>
        <p:nvPicPr>
          <p:cNvPr id="31747" name="Picture 3" descr="E:\PPS  EXCLUSIVOS\- Siempre tan republicana\Imágenes\lorca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5143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79512" y="843558"/>
            <a:ext cx="2232248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otlight MT Light" panose="0204060206030A020304" pitchFamily="18" charset="0"/>
              </a:rPr>
              <a:t>Q</a:t>
            </a:r>
            <a:r>
              <a:rPr lang="es-ES" sz="2800" b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otlight MT Light" panose="0204060206030A020304" pitchFamily="18" charset="0"/>
              </a:rPr>
              <a:t>ue </a:t>
            </a:r>
            <a:r>
              <a:rPr lang="es-ES" sz="2800" b="1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otlight MT Light" panose="0204060206030A020304" pitchFamily="18" charset="0"/>
              </a:rPr>
              <a:t>en un chorro se ha ofendido</a:t>
            </a:r>
          </a:p>
          <a:p>
            <a:pPr algn="ctr"/>
            <a:r>
              <a:rPr lang="es-ES" sz="2800" b="1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otlight MT Light" panose="0204060206030A020304" pitchFamily="18" charset="0"/>
              </a:rPr>
              <a:t>de sangre mi vida y muerte.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2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17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17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317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317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1" name="Picture 1" descr="E:\PPS  EXCLUSIVOS\- Siempre tan republicana\Imágenes\frases-de-liberta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683568" y="483518"/>
            <a:ext cx="4572000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otlight MT Light" panose="0204060206030A020304" pitchFamily="18" charset="0"/>
              </a:rPr>
              <a:t>Di más libertad a España,</a:t>
            </a:r>
          </a:p>
          <a:p>
            <a:pPr algn="ctr"/>
            <a:r>
              <a:rPr lang="es-ES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otlight MT Light" panose="0204060206030A020304" pitchFamily="18" charset="0"/>
              </a:rPr>
              <a:t>cultura, honra y pureza,</a:t>
            </a:r>
          </a:p>
        </p:txBody>
      </p:sp>
      <p:pic>
        <p:nvPicPr>
          <p:cNvPr id="30723" name="Picture 3" descr="E:\PPS  EXCLUSIVOS\- Siempre tan republicana\Imágenes\thumb-1920-879158+cabez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6350"/>
            <a:ext cx="9150350" cy="514985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796136" y="2139702"/>
            <a:ext cx="3059832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solidFill>
                  <a:schemeClr val="bg1"/>
                </a:solidFill>
                <a:effectLst>
                  <a:glow rad="635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otlight MT Light" panose="0204060206030A020304" pitchFamily="18" charset="0"/>
              </a:rPr>
              <a:t>P</a:t>
            </a:r>
            <a:r>
              <a:rPr lang="es-ES" sz="2800" b="1" dirty="0" smtClean="0">
                <a:solidFill>
                  <a:schemeClr val="bg1"/>
                </a:solidFill>
                <a:effectLst>
                  <a:glow rad="635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otlight MT Light" panose="0204060206030A020304" pitchFamily="18" charset="0"/>
              </a:rPr>
              <a:t>ero </a:t>
            </a:r>
            <a:r>
              <a:rPr lang="es-ES" sz="2800" b="1" dirty="0">
                <a:solidFill>
                  <a:schemeClr val="bg1"/>
                </a:solidFill>
                <a:effectLst>
                  <a:glow rad="635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otlight MT Light" panose="0204060206030A020304" pitchFamily="18" charset="0"/>
              </a:rPr>
              <a:t>con una guadaña </a:t>
            </a:r>
          </a:p>
          <a:p>
            <a:pPr algn="ctr"/>
            <a:r>
              <a:rPr lang="es-ES" sz="2800" b="1" dirty="0">
                <a:solidFill>
                  <a:schemeClr val="bg1"/>
                </a:solidFill>
                <a:effectLst>
                  <a:glow rad="635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otlight MT Light" panose="0204060206030A020304" pitchFamily="18" charset="0"/>
              </a:rPr>
              <a:t>me cortaron la cabeza.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7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5000" fill="hold"/>
                                        <p:tgtEl>
                                          <p:spTgt spid="307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307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07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07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307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0"/>
                                        <p:tgtEl>
                                          <p:spTgt spid="307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:\PPS  EXCLUSIVOS\- Siempre tan republicana\Imágenes\21 - thumb-1920-1090123+republic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3" name="2 Extracto"/>
          <p:cNvSpPr/>
          <p:nvPr/>
        </p:nvSpPr>
        <p:spPr>
          <a:xfrm>
            <a:off x="0" y="2571750"/>
            <a:ext cx="9144000" cy="2571750"/>
          </a:xfrm>
          <a:prstGeom prst="flowChartExtract">
            <a:avLst/>
          </a:prstGeom>
          <a:solidFill>
            <a:srgbClr val="9900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Extracto"/>
          <p:cNvSpPr/>
          <p:nvPr/>
        </p:nvSpPr>
        <p:spPr>
          <a:xfrm rot="16200000">
            <a:off x="4286250" y="285750"/>
            <a:ext cx="5143500" cy="4572000"/>
          </a:xfrm>
          <a:prstGeom prst="flowChartExtra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Combinar"/>
          <p:cNvSpPr/>
          <p:nvPr/>
        </p:nvSpPr>
        <p:spPr>
          <a:xfrm>
            <a:off x="0" y="0"/>
            <a:ext cx="9144000" cy="2571750"/>
          </a:xfrm>
          <a:prstGeom prst="flowChartMerg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ombinar"/>
          <p:cNvSpPr/>
          <p:nvPr/>
        </p:nvSpPr>
        <p:spPr>
          <a:xfrm rot="16200000">
            <a:off x="-285750" y="285750"/>
            <a:ext cx="5143500" cy="4572000"/>
          </a:xfrm>
          <a:prstGeom prst="flowChartMerge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" dur="3000" fill="hold"/>
                                        <p:tgtEl>
                                          <p:spTgt spid="205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9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3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E:\PPS  EXCLUSIVOS\- Siempre tan republicana\Imágenes\thumb-1920-52008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195736" y="1491630"/>
            <a:ext cx="4572000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otlight MT Light" panose="0204060206030A020304" pitchFamily="18" charset="0"/>
              </a:rPr>
              <a:t>Si hoy escribo tan profundo,</a:t>
            </a:r>
          </a:p>
          <a:p>
            <a:pPr algn="ctr"/>
            <a:r>
              <a:rPr lang="es-ES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otlight MT Light" panose="0204060206030A020304" pitchFamily="18" charset="0"/>
              </a:rPr>
              <a:t>que las almas atravieso,</a:t>
            </a:r>
          </a:p>
        </p:txBody>
      </p:sp>
      <p:pic>
        <p:nvPicPr>
          <p:cNvPr id="3075" name="Picture 3" descr="E:\PPS  EXCLUSIVOS\- Siempre tan republicana\Imágenes\plumas-y-tinteros-041 (1).gif"/>
          <p:cNvPicPr>
            <a:picLocks noChangeAspect="1" noChangeArrowheads="1" noCrop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724128" y="2652760"/>
            <a:ext cx="2867000" cy="2215260"/>
          </a:xfrm>
          <a:prstGeom prst="rect">
            <a:avLst/>
          </a:prstGeom>
          <a:noFill/>
          <a:effectLst>
            <a:softEdge rad="31750"/>
          </a:effectLst>
        </p:spPr>
      </p:pic>
      <p:pic>
        <p:nvPicPr>
          <p:cNvPr id="3076" name="Picture 4" descr="E:\PPS  EXCLUSIVOS\- Siempre tan republicana\Imágenes\23 - photo-1450150058249-02f3063a3bce+beso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-6350"/>
            <a:ext cx="9150350" cy="514985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779912" y="411510"/>
            <a:ext cx="4572000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sz="2800" b="1" dirty="0">
                <a:solidFill>
                  <a:schemeClr val="bg1"/>
                </a:solidFill>
                <a:effectLst>
                  <a:glow rad="635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otlight MT Light" panose="0204060206030A020304" pitchFamily="18" charset="0"/>
              </a:rPr>
              <a:t>I</a:t>
            </a:r>
            <a:r>
              <a:rPr lang="es-ES" sz="2800" b="1" dirty="0" smtClean="0">
                <a:solidFill>
                  <a:schemeClr val="bg1"/>
                </a:solidFill>
                <a:effectLst>
                  <a:glow rad="635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otlight MT Light" panose="0204060206030A020304" pitchFamily="18" charset="0"/>
              </a:rPr>
              <a:t>maginad </a:t>
            </a:r>
            <a:r>
              <a:rPr lang="es-ES" sz="2800" b="1" dirty="0">
                <a:solidFill>
                  <a:schemeClr val="bg1"/>
                </a:solidFill>
                <a:effectLst>
                  <a:glow rad="635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otlight MT Light" panose="0204060206030A020304" pitchFamily="18" charset="0"/>
              </a:rPr>
              <a:t>un segundo</a:t>
            </a:r>
          </a:p>
          <a:p>
            <a:pPr algn="ctr"/>
            <a:r>
              <a:rPr lang="es-ES" sz="2800" b="1" dirty="0">
                <a:solidFill>
                  <a:schemeClr val="bg1"/>
                </a:solidFill>
                <a:effectLst>
                  <a:glow rad="635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otlight MT Light" panose="0204060206030A020304" pitchFamily="18" charset="0"/>
              </a:rPr>
              <a:t>que no haría cuando beso.</a:t>
            </a: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7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2" name="Picture 4" descr="E:\PPS  EXCLUSIVOS\- Siempre tan republicana\Imágenes\24 - porque-republica+fondo+estrell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95536" y="843558"/>
            <a:ext cx="3096344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solidFill>
                  <a:srgbClr val="36006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otlight MT Light" panose="0204060206030A020304" pitchFamily="18" charset="0"/>
              </a:rPr>
              <a:t>Y besar me gustó tanto</a:t>
            </a:r>
          </a:p>
          <a:p>
            <a:pPr algn="ctr"/>
            <a:r>
              <a:rPr lang="es-ES" sz="2800" b="1" dirty="0">
                <a:solidFill>
                  <a:srgbClr val="36006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otlight MT Light" panose="0204060206030A020304" pitchFamily="18" charset="0"/>
              </a:rPr>
              <a:t>a los que me defendieron,</a:t>
            </a:r>
          </a:p>
        </p:txBody>
      </p:sp>
      <p:pic>
        <p:nvPicPr>
          <p:cNvPr id="5124" name="Picture 4" descr="E:\PPS  EXCLUSIVOS\- Siempre tan republicana\Imágenes\25 - 11313117_10205741999403386_6119047281374350276_o+soldados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1"/>
            <a:ext cx="9144000" cy="5148262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139952" y="339502"/>
            <a:ext cx="4572000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sz="2800" b="1" dirty="0">
                <a:solidFill>
                  <a:schemeClr val="bg1"/>
                </a:solidFill>
                <a:effectLst>
                  <a:glow rad="63500">
                    <a:schemeClr val="accent3">
                      <a:lumMod val="50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otlight MT Light" panose="0204060206030A020304" pitchFamily="18" charset="0"/>
              </a:rPr>
              <a:t>Q</a:t>
            </a:r>
            <a:r>
              <a:rPr lang="es-ES" sz="2800" b="1" dirty="0" smtClean="0">
                <a:solidFill>
                  <a:schemeClr val="bg1"/>
                </a:solidFill>
                <a:effectLst>
                  <a:glow rad="63500">
                    <a:schemeClr val="accent3">
                      <a:lumMod val="50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otlight MT Light" panose="0204060206030A020304" pitchFamily="18" charset="0"/>
              </a:rPr>
              <a:t>ue </a:t>
            </a:r>
            <a:r>
              <a:rPr lang="es-ES" sz="2800" b="1" dirty="0">
                <a:solidFill>
                  <a:schemeClr val="bg1"/>
                </a:solidFill>
                <a:effectLst>
                  <a:glow rad="63500">
                    <a:schemeClr val="accent3">
                      <a:lumMod val="50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otlight MT Light" panose="0204060206030A020304" pitchFamily="18" charset="0"/>
              </a:rPr>
              <a:t>nunca consuelo el llanto</a:t>
            </a:r>
          </a:p>
          <a:p>
            <a:pPr algn="ctr"/>
            <a:r>
              <a:rPr lang="es-ES" sz="2800" b="1" dirty="0">
                <a:solidFill>
                  <a:schemeClr val="bg1"/>
                </a:solidFill>
                <a:effectLst>
                  <a:glow rad="63500">
                    <a:schemeClr val="accent3">
                      <a:lumMod val="50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otlight MT Light" panose="0204060206030A020304" pitchFamily="18" charset="0"/>
              </a:rPr>
              <a:t>porque amándome murieron.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2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E:\PPS  EXCLUSIVOS\- Siempre tan republicana\Imágenes\14705644_10210539242780146_341448147300141838_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pic>
        <p:nvPicPr>
          <p:cNvPr id="6146" name="Picture 2" descr="E:\PPS  EXCLUSIVOS\- Siempre tan republicana\Imágenes\26 - 14705644_10210539242780146_341448147300141838_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8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53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7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7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9" name="Picture 5" descr="E:\PPS  EXCLUSIVOS\- Siempre tan republicana\Imágenes\27 - 18271606862_714cd93c74_b+republic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067944" y="483518"/>
            <a:ext cx="4572000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sz="2800" b="1" dirty="0">
                <a:solidFill>
                  <a:schemeClr val="bg1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otlight MT Light" panose="0204060206030A020304" pitchFamily="18" charset="0"/>
              </a:rPr>
              <a:t>Pero del todo no he muerto,</a:t>
            </a:r>
          </a:p>
          <a:p>
            <a:pPr algn="ctr"/>
            <a:r>
              <a:rPr lang="es-ES" sz="2800" b="1" dirty="0">
                <a:solidFill>
                  <a:schemeClr val="bg1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otlight MT Light" panose="0204060206030A020304" pitchFamily="18" charset="0"/>
              </a:rPr>
              <a:t>entre ánimas pervivo</a:t>
            </a:r>
          </a:p>
        </p:txBody>
      </p:sp>
      <p:pic>
        <p:nvPicPr>
          <p:cNvPr id="1026" name="Picture 2" descr="E:\PPS  EXCLUSIVOS\- Siempre tan republicana\Imágenes\thumb-1920-572898+png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232" y="0"/>
            <a:ext cx="9156700" cy="51779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539552" y="2571750"/>
            <a:ext cx="417646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solidFill>
                  <a:schemeClr val="bg1"/>
                </a:solidFill>
                <a:effectLst>
                  <a:glow rad="635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otlight MT Light" panose="0204060206030A020304" pitchFamily="18" charset="0"/>
              </a:rPr>
              <a:t>C</a:t>
            </a:r>
            <a:r>
              <a:rPr lang="es-ES" sz="2800" b="1" dirty="0" smtClean="0">
                <a:solidFill>
                  <a:schemeClr val="bg1"/>
                </a:solidFill>
                <a:effectLst>
                  <a:glow rad="635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otlight MT Light" panose="0204060206030A020304" pitchFamily="18" charset="0"/>
              </a:rPr>
              <a:t>omo </a:t>
            </a:r>
            <a:r>
              <a:rPr lang="es-ES" sz="2800" b="1" dirty="0">
                <a:solidFill>
                  <a:schemeClr val="bg1"/>
                </a:solidFill>
                <a:effectLst>
                  <a:glow rad="635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otlight MT Light" panose="0204060206030A020304" pitchFamily="18" charset="0"/>
              </a:rPr>
              <a:t>si fuese un espectro</a:t>
            </a:r>
          </a:p>
          <a:p>
            <a:pPr algn="ctr"/>
            <a:r>
              <a:rPr lang="es-ES" sz="2800" b="1" dirty="0">
                <a:solidFill>
                  <a:schemeClr val="bg1"/>
                </a:solidFill>
                <a:effectLst>
                  <a:glow rad="635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otlight MT Light" panose="0204060206030A020304" pitchFamily="18" charset="0"/>
              </a:rPr>
              <a:t>fusilado, pero vivo.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6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E:\PPS  EXCLUSIVOS\- Siempre tan republicana\Imágenes\rosas_roja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364088" y="3003798"/>
            <a:ext cx="3312368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solidFill>
                  <a:schemeClr val="bg1"/>
                </a:solidFill>
                <a:effectLst>
                  <a:glow rad="63500">
                    <a:schemeClr val="tx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otlight MT Light" panose="0204060206030A020304" pitchFamily="18" charset="0"/>
              </a:rPr>
              <a:t>No me he muerto porque llueve</a:t>
            </a:r>
          </a:p>
          <a:p>
            <a:pPr algn="ctr"/>
            <a:r>
              <a:rPr lang="es-ES" sz="2800" b="1" dirty="0">
                <a:solidFill>
                  <a:schemeClr val="bg1"/>
                </a:solidFill>
                <a:effectLst>
                  <a:glow rad="63500">
                    <a:schemeClr val="tx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otlight MT Light" panose="0204060206030A020304" pitchFamily="18" charset="0"/>
              </a:rPr>
              <a:t>aún mi sangre boca arriba,</a:t>
            </a:r>
          </a:p>
        </p:txBody>
      </p:sp>
      <p:grpSp>
        <p:nvGrpSpPr>
          <p:cNvPr id="6" name="5 Grupo"/>
          <p:cNvGrpSpPr/>
          <p:nvPr/>
        </p:nvGrpSpPr>
        <p:grpSpPr>
          <a:xfrm>
            <a:off x="251520" y="267494"/>
            <a:ext cx="8640960" cy="4680520"/>
            <a:chOff x="0" y="0"/>
            <a:chExt cx="9144000" cy="5143500"/>
          </a:xfrm>
        </p:grpSpPr>
        <p:grpSp>
          <p:nvGrpSpPr>
            <p:cNvPr id="7" name="58 Grupo"/>
            <p:cNvGrpSpPr/>
            <p:nvPr/>
          </p:nvGrpSpPr>
          <p:grpSpPr>
            <a:xfrm>
              <a:off x="179512" y="0"/>
              <a:ext cx="8964488" cy="2571750"/>
              <a:chOff x="611560" y="0"/>
              <a:chExt cx="7449616" cy="1905000"/>
            </a:xfrm>
          </p:grpSpPr>
          <p:pic>
            <p:nvPicPr>
              <p:cNvPr id="13" name="Picture 29" descr="E:\Imágenes\lluvia\lluvia.gif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clrChange>
                  <a:clrFrom>
                    <a:srgbClr val="020202"/>
                  </a:clrFrom>
                  <a:clrTo>
                    <a:srgbClr val="020202">
                      <a:alpha val="0"/>
                    </a:srgbClr>
                  </a:clrTo>
                </a:clrChange>
                <a:duotone>
                  <a:prstClr val="black"/>
                  <a:srgbClr val="FF0000">
                    <a:tint val="45000"/>
                    <a:satMod val="400000"/>
                  </a:srgbClr>
                </a:duotone>
              </a:blip>
              <a:srcRect/>
              <a:stretch>
                <a:fillRect/>
              </a:stretch>
            </p:blipFill>
            <p:spPr bwMode="auto">
              <a:xfrm>
                <a:off x="611560" y="0"/>
                <a:ext cx="1905000" cy="1905000"/>
              </a:xfrm>
              <a:prstGeom prst="rect">
                <a:avLst/>
              </a:prstGeom>
              <a:noFill/>
            </p:spPr>
          </p:pic>
          <p:pic>
            <p:nvPicPr>
              <p:cNvPr id="14" name="Picture 30" descr="E:\Imágenes\lluvia\lluvia.gif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clrChange>
                  <a:clrFrom>
                    <a:srgbClr val="020202"/>
                  </a:clrFrom>
                  <a:clrTo>
                    <a:srgbClr val="020202">
                      <a:alpha val="0"/>
                    </a:srgbClr>
                  </a:clrTo>
                </a:clrChange>
                <a:duotone>
                  <a:prstClr val="black"/>
                  <a:srgbClr val="FF0000">
                    <a:tint val="45000"/>
                    <a:satMod val="400000"/>
                  </a:srgbClr>
                </a:duotone>
              </a:blip>
              <a:srcRect/>
              <a:stretch>
                <a:fillRect/>
              </a:stretch>
            </p:blipFill>
            <p:spPr bwMode="auto">
              <a:xfrm>
                <a:off x="2483768" y="0"/>
                <a:ext cx="1905000" cy="1905000"/>
              </a:xfrm>
              <a:prstGeom prst="rect">
                <a:avLst/>
              </a:prstGeom>
              <a:noFill/>
            </p:spPr>
          </p:pic>
          <p:pic>
            <p:nvPicPr>
              <p:cNvPr id="15" name="Picture 31" descr="E:\Imágenes\lluvia\lluvia.gif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clrChange>
                  <a:clrFrom>
                    <a:srgbClr val="020202"/>
                  </a:clrFrom>
                  <a:clrTo>
                    <a:srgbClr val="020202">
                      <a:alpha val="0"/>
                    </a:srgbClr>
                  </a:clrTo>
                </a:clrChange>
                <a:duotone>
                  <a:prstClr val="black"/>
                  <a:srgbClr val="FF0000">
                    <a:tint val="45000"/>
                    <a:satMod val="400000"/>
                  </a:srgbClr>
                </a:duotone>
              </a:blip>
              <a:srcRect/>
              <a:stretch>
                <a:fillRect/>
              </a:stretch>
            </p:blipFill>
            <p:spPr bwMode="auto">
              <a:xfrm>
                <a:off x="4283968" y="0"/>
                <a:ext cx="1905000" cy="1905000"/>
              </a:xfrm>
              <a:prstGeom prst="rect">
                <a:avLst/>
              </a:prstGeom>
              <a:noFill/>
            </p:spPr>
          </p:pic>
          <p:pic>
            <p:nvPicPr>
              <p:cNvPr id="16" name="Picture 32" descr="E:\Imágenes\lluvia\lluvia.gif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clrChange>
                  <a:clrFrom>
                    <a:srgbClr val="020202"/>
                  </a:clrFrom>
                  <a:clrTo>
                    <a:srgbClr val="020202">
                      <a:alpha val="0"/>
                    </a:srgbClr>
                  </a:clrTo>
                </a:clrChange>
                <a:duotone>
                  <a:prstClr val="black"/>
                  <a:srgbClr val="FF0000">
                    <a:tint val="45000"/>
                    <a:satMod val="400000"/>
                  </a:srgbClr>
                </a:duotone>
              </a:blip>
              <a:srcRect/>
              <a:stretch>
                <a:fillRect/>
              </a:stretch>
            </p:blipFill>
            <p:spPr bwMode="auto">
              <a:xfrm>
                <a:off x="6156176" y="0"/>
                <a:ext cx="1905000" cy="1905000"/>
              </a:xfrm>
              <a:prstGeom prst="rect">
                <a:avLst/>
              </a:prstGeom>
              <a:noFill/>
            </p:spPr>
          </p:pic>
        </p:grpSp>
        <p:grpSp>
          <p:nvGrpSpPr>
            <p:cNvPr id="8" name="59 Grupo"/>
            <p:cNvGrpSpPr/>
            <p:nvPr/>
          </p:nvGrpSpPr>
          <p:grpSpPr>
            <a:xfrm>
              <a:off x="0" y="2571750"/>
              <a:ext cx="8964488" cy="2571750"/>
              <a:chOff x="611560" y="0"/>
              <a:chExt cx="7449616" cy="1905000"/>
            </a:xfrm>
          </p:grpSpPr>
          <p:pic>
            <p:nvPicPr>
              <p:cNvPr id="9" name="Picture 29" descr="E:\Imágenes\lluvia\lluvia.gif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clrChange>
                  <a:clrFrom>
                    <a:srgbClr val="020202"/>
                  </a:clrFrom>
                  <a:clrTo>
                    <a:srgbClr val="020202">
                      <a:alpha val="0"/>
                    </a:srgbClr>
                  </a:clrTo>
                </a:clrChange>
                <a:duotone>
                  <a:prstClr val="black"/>
                  <a:srgbClr val="FF0000">
                    <a:tint val="45000"/>
                    <a:satMod val="400000"/>
                  </a:srgbClr>
                </a:duotone>
              </a:blip>
              <a:srcRect/>
              <a:stretch>
                <a:fillRect/>
              </a:stretch>
            </p:blipFill>
            <p:spPr bwMode="auto">
              <a:xfrm>
                <a:off x="611560" y="0"/>
                <a:ext cx="1905000" cy="1905000"/>
              </a:xfrm>
              <a:prstGeom prst="rect">
                <a:avLst/>
              </a:prstGeom>
              <a:noFill/>
            </p:spPr>
          </p:pic>
          <p:pic>
            <p:nvPicPr>
              <p:cNvPr id="10" name="Picture 30" descr="E:\Imágenes\lluvia\lluvia.gif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clrChange>
                  <a:clrFrom>
                    <a:srgbClr val="020202"/>
                  </a:clrFrom>
                  <a:clrTo>
                    <a:srgbClr val="020202">
                      <a:alpha val="0"/>
                    </a:srgbClr>
                  </a:clrTo>
                </a:clrChange>
                <a:duotone>
                  <a:prstClr val="black"/>
                  <a:srgbClr val="FF0000">
                    <a:tint val="45000"/>
                    <a:satMod val="400000"/>
                  </a:srgbClr>
                </a:duotone>
              </a:blip>
              <a:srcRect/>
              <a:stretch>
                <a:fillRect/>
              </a:stretch>
            </p:blipFill>
            <p:spPr bwMode="auto">
              <a:xfrm>
                <a:off x="2483768" y="0"/>
                <a:ext cx="1905000" cy="1905000"/>
              </a:xfrm>
              <a:prstGeom prst="rect">
                <a:avLst/>
              </a:prstGeom>
              <a:noFill/>
            </p:spPr>
          </p:pic>
          <p:pic>
            <p:nvPicPr>
              <p:cNvPr id="11" name="Picture 31" descr="E:\Imágenes\lluvia\lluvia.gif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clrChange>
                  <a:clrFrom>
                    <a:srgbClr val="020202"/>
                  </a:clrFrom>
                  <a:clrTo>
                    <a:srgbClr val="020202">
                      <a:alpha val="0"/>
                    </a:srgbClr>
                  </a:clrTo>
                </a:clrChange>
                <a:duotone>
                  <a:prstClr val="black"/>
                  <a:srgbClr val="FF0000">
                    <a:tint val="45000"/>
                    <a:satMod val="400000"/>
                  </a:srgbClr>
                </a:duotone>
              </a:blip>
              <a:srcRect/>
              <a:stretch>
                <a:fillRect/>
              </a:stretch>
            </p:blipFill>
            <p:spPr bwMode="auto">
              <a:xfrm>
                <a:off x="4283968" y="0"/>
                <a:ext cx="1905000" cy="1905000"/>
              </a:xfrm>
              <a:prstGeom prst="rect">
                <a:avLst/>
              </a:prstGeom>
              <a:noFill/>
            </p:spPr>
          </p:pic>
          <p:pic>
            <p:nvPicPr>
              <p:cNvPr id="12" name="Picture 32" descr="E:\Imágenes\lluvia\lluvia.gif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clrChange>
                  <a:clrFrom>
                    <a:srgbClr val="020202"/>
                  </a:clrFrom>
                  <a:clrTo>
                    <a:srgbClr val="020202">
                      <a:alpha val="0"/>
                    </a:srgbClr>
                  </a:clrTo>
                </a:clrChange>
                <a:duotone>
                  <a:prstClr val="black"/>
                  <a:srgbClr val="FF0000">
                    <a:tint val="45000"/>
                    <a:satMod val="400000"/>
                  </a:srgbClr>
                </a:duotone>
              </a:blip>
              <a:srcRect/>
              <a:stretch>
                <a:fillRect/>
              </a:stretch>
            </p:blipFill>
            <p:spPr bwMode="auto">
              <a:xfrm>
                <a:off x="6156176" y="0"/>
                <a:ext cx="1905000" cy="1905000"/>
              </a:xfrm>
              <a:prstGeom prst="rect">
                <a:avLst/>
              </a:prstGeom>
              <a:noFill/>
            </p:spPr>
          </p:pic>
        </p:grpSp>
      </p:grpSp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876" y="20637"/>
            <a:ext cx="9128124" cy="5122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539552" y="483518"/>
            <a:ext cx="396044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solidFill>
                  <a:schemeClr val="bg1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otlight MT Light" panose="0204060206030A020304" pitchFamily="18" charset="0"/>
              </a:rPr>
              <a:t>Y</a:t>
            </a:r>
            <a:r>
              <a:rPr lang="es-ES" sz="2800" b="1" dirty="0" smtClean="0">
                <a:solidFill>
                  <a:schemeClr val="bg1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otlight MT Light" panose="0204060206030A020304" pitchFamily="18" charset="0"/>
              </a:rPr>
              <a:t> </a:t>
            </a:r>
            <a:r>
              <a:rPr lang="es-ES" sz="2800" b="1" dirty="0">
                <a:solidFill>
                  <a:schemeClr val="bg1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otlight MT Light" panose="0204060206030A020304" pitchFamily="18" charset="0"/>
              </a:rPr>
              <a:t>de una loma de nieve </a:t>
            </a:r>
          </a:p>
          <a:p>
            <a:pPr algn="ctr"/>
            <a:r>
              <a:rPr lang="es-ES" sz="2800" b="1" dirty="0">
                <a:solidFill>
                  <a:schemeClr val="bg1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otlight MT Light" panose="0204060206030A020304" pitchFamily="18" charset="0"/>
              </a:rPr>
              <a:t>me levanto combativa.</a:t>
            </a:r>
          </a:p>
        </p:txBody>
      </p:sp>
      <p:sp>
        <p:nvSpPr>
          <p:cNvPr id="17" name="1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7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17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6" name="Picture 4" descr="E:\PPS  EXCLUSIVOS\- Siempre tan republicana\Imágenes\31 - c2a71-cosas-ensec3b1an-escuela-01+constitució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" dur="3000" fill="hold"/>
                                        <p:tgtEl>
                                          <p:spTgt spid="819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9" name="Picture 3" descr="E:\PPS  EXCLUSIVOS\- Siempre tan republicana\Imágenes\pole-zakat-leto-2+republicano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572000" y="3507854"/>
            <a:ext cx="421196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solidFill>
                  <a:schemeClr val="bg1"/>
                </a:solidFill>
                <a:effectLst>
                  <a:glow rad="63500">
                    <a:schemeClr val="bg2">
                      <a:lumMod val="10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otlight MT Light" panose="0204060206030A020304" pitchFamily="18" charset="0"/>
              </a:rPr>
              <a:t>No puedo olvidar los ojos </a:t>
            </a:r>
          </a:p>
          <a:p>
            <a:pPr algn="ctr"/>
            <a:r>
              <a:rPr lang="es-ES" sz="2800" b="1" dirty="0">
                <a:solidFill>
                  <a:schemeClr val="bg1"/>
                </a:solidFill>
                <a:effectLst>
                  <a:glow rad="63500">
                    <a:schemeClr val="bg2">
                      <a:lumMod val="10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otlight MT Light" panose="0204060206030A020304" pitchFamily="18" charset="0"/>
              </a:rPr>
              <a:t>de tantos republicanos,</a:t>
            </a:r>
          </a:p>
        </p:txBody>
      </p:sp>
      <p:pic>
        <p:nvPicPr>
          <p:cNvPr id="17409" name="Picture 1" descr="E:\PPS  EXCLUSIVOS\- Siempre tan republicana\Imágenes\33 - 152c48be37fe47f8afd652c805e7e428+fond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2700" y="0"/>
            <a:ext cx="91567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979712" y="411510"/>
            <a:ext cx="4572000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sz="2800" b="1" dirty="0">
                <a:solidFill>
                  <a:srgbClr val="4C004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otlight MT Light" panose="0204060206030A020304" pitchFamily="18" charset="0"/>
              </a:rPr>
              <a:t>Q</a:t>
            </a:r>
            <a:r>
              <a:rPr lang="es-ES" sz="2800" b="1" dirty="0" smtClean="0">
                <a:solidFill>
                  <a:srgbClr val="4C004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otlight MT Light" panose="0204060206030A020304" pitchFamily="18" charset="0"/>
              </a:rPr>
              <a:t>ue </a:t>
            </a:r>
            <a:r>
              <a:rPr lang="es-ES" sz="2800" b="1" dirty="0">
                <a:solidFill>
                  <a:srgbClr val="4C004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otlight MT Light" panose="0204060206030A020304" pitchFamily="18" charset="0"/>
              </a:rPr>
              <a:t>carne de los rastrojos</a:t>
            </a:r>
          </a:p>
          <a:p>
            <a:pPr algn="ctr"/>
            <a:r>
              <a:rPr lang="es-ES" sz="2800" b="1" dirty="0">
                <a:solidFill>
                  <a:srgbClr val="4C004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otlight MT Light" panose="0204060206030A020304" pitchFamily="18" charset="0"/>
              </a:rPr>
              <a:t>fueron para los gusanos.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174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1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1"/>
      <p:bldP spid="6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Rectángulo"/>
          <p:cNvSpPr/>
          <p:nvPr/>
        </p:nvSpPr>
        <p:spPr>
          <a:xfrm>
            <a:off x="3347864" y="267494"/>
            <a:ext cx="4572000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sz="2800" b="1" dirty="0">
                <a:solidFill>
                  <a:schemeClr val="bg1"/>
                </a:solidFill>
                <a:effectLst>
                  <a:glow rad="63500">
                    <a:srgbClr val="C0000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otlight MT Light" panose="0204060206030A020304" pitchFamily="18" charset="0"/>
              </a:rPr>
              <a:t>Y van y vienen conmigo</a:t>
            </a:r>
          </a:p>
          <a:p>
            <a:pPr algn="ctr"/>
            <a:r>
              <a:rPr lang="es-ES" sz="2800" b="1" dirty="0">
                <a:solidFill>
                  <a:schemeClr val="bg1"/>
                </a:solidFill>
                <a:effectLst>
                  <a:glow rad="63500">
                    <a:srgbClr val="C0000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otlight MT Light" panose="0204060206030A020304" pitchFamily="18" charset="0"/>
              </a:rPr>
              <a:t>con un clavel y un gladiolo,</a:t>
            </a:r>
          </a:p>
        </p:txBody>
      </p:sp>
      <p:pic>
        <p:nvPicPr>
          <p:cNvPr id="16387" name="Picture 3" descr="E:\PPS  EXCLUSIVOS\- Siempre tan republicana\Imágenes\DSC_3371-Detail-uncovered-Vatican-Museum-Italy-940x625+PALOM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0"/>
            <a:ext cx="9150350" cy="515143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39552" y="915566"/>
            <a:ext cx="453650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solidFill>
                  <a:schemeClr val="bg1"/>
                </a:solidFill>
                <a:effectLst>
                  <a:glow rad="63500">
                    <a:srgbClr val="4C2A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otlight MT Light" panose="0204060206030A020304" pitchFamily="18" charset="0"/>
              </a:rPr>
              <a:t>Y</a:t>
            </a:r>
            <a:r>
              <a:rPr lang="es-ES" sz="2800" b="1" dirty="0" smtClean="0">
                <a:solidFill>
                  <a:schemeClr val="bg1"/>
                </a:solidFill>
                <a:effectLst>
                  <a:glow rad="63500">
                    <a:srgbClr val="4C2A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otlight MT Light" panose="0204060206030A020304" pitchFamily="18" charset="0"/>
              </a:rPr>
              <a:t> </a:t>
            </a:r>
            <a:r>
              <a:rPr lang="es-ES" sz="2800" b="1" dirty="0">
                <a:solidFill>
                  <a:schemeClr val="bg1"/>
                </a:solidFill>
                <a:effectLst>
                  <a:glow rad="63500">
                    <a:srgbClr val="4C2A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otlight MT Light" panose="0204060206030A020304" pitchFamily="18" charset="0"/>
              </a:rPr>
              <a:t>una paloma de trigo</a:t>
            </a:r>
          </a:p>
          <a:p>
            <a:pPr algn="ctr"/>
            <a:r>
              <a:rPr lang="es-ES" sz="2800" b="1" dirty="0">
                <a:solidFill>
                  <a:schemeClr val="bg1"/>
                </a:solidFill>
                <a:effectLst>
                  <a:glow rad="63500">
                    <a:srgbClr val="4C2A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otlight MT Light" panose="0204060206030A020304" pitchFamily="18" charset="0"/>
              </a:rPr>
              <a:t>sobre los hombros de Apolo.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63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63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638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163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3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163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63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3000"/>
                                        <p:tgtEl>
                                          <p:spTgt spid="163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0"/>
                                        <p:tgtEl>
                                          <p:spTgt spid="16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8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6" name="Picture 4" descr="E:\PPS  EXCLUSIVOS\- Siempre tan republicana\Imágenes\Switzerland_Sunrises_and_sunsets_Grasslands_Linner_568419_1280x853+png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9525" y="19050"/>
            <a:ext cx="9163050" cy="51054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95536" y="267494"/>
            <a:ext cx="396044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solidFill>
                  <a:schemeClr val="bg1"/>
                </a:solidFill>
                <a:effectLst>
                  <a:glow rad="63500">
                    <a:schemeClr val="tx2">
                      <a:lumMod val="50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otlight MT Light" panose="0204060206030A020304" pitchFamily="18" charset="0"/>
              </a:rPr>
              <a:t>Y me hablan de sus cosas </a:t>
            </a:r>
          </a:p>
          <a:p>
            <a:pPr algn="ctr"/>
            <a:r>
              <a:rPr lang="es-ES" sz="2800" b="1" dirty="0">
                <a:solidFill>
                  <a:schemeClr val="bg1"/>
                </a:solidFill>
                <a:effectLst>
                  <a:glow rad="63500">
                    <a:schemeClr val="tx2">
                      <a:lumMod val="50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otlight MT Light" panose="0204060206030A020304" pitchFamily="18" charset="0"/>
              </a:rPr>
              <a:t>y yo les cuento las mías</a:t>
            </a:r>
          </a:p>
        </p:txBody>
      </p:sp>
      <p:pic>
        <p:nvPicPr>
          <p:cNvPr id="13317" name="Picture 5" descr="E:\PPS  EXCLUSIVOS\- Siempre tan republicana\Imágenes\DSCN339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6350"/>
            <a:ext cx="9144000" cy="514985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923928" y="483518"/>
            <a:ext cx="4572000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sz="2800" b="1" dirty="0">
                <a:effectLst>
                  <a:glow rad="63500">
                    <a:schemeClr val="accent1">
                      <a:lumMod val="40000"/>
                      <a:lumOff val="60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otlight MT Light" panose="0204060206030A020304" pitchFamily="18" charset="0"/>
              </a:rPr>
              <a:t>E</a:t>
            </a:r>
            <a:r>
              <a:rPr lang="es-ES" sz="2800" b="1" dirty="0" smtClean="0">
                <a:effectLst>
                  <a:glow rad="63500">
                    <a:schemeClr val="accent1">
                      <a:lumMod val="40000"/>
                      <a:lumOff val="60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otlight MT Light" panose="0204060206030A020304" pitchFamily="18" charset="0"/>
              </a:rPr>
              <a:t>n </a:t>
            </a:r>
            <a:r>
              <a:rPr lang="es-ES" sz="2800" b="1" dirty="0">
                <a:effectLst>
                  <a:glow rad="63500">
                    <a:schemeClr val="accent1">
                      <a:lumMod val="40000"/>
                      <a:lumOff val="60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otlight MT Light" panose="0204060206030A020304" pitchFamily="18" charset="0"/>
              </a:rPr>
              <a:t>un campo de espumosas</a:t>
            </a:r>
          </a:p>
          <a:p>
            <a:pPr algn="ctr"/>
            <a:r>
              <a:rPr lang="es-ES" sz="2800" b="1" dirty="0" smtClean="0">
                <a:effectLst>
                  <a:glow rad="63500">
                    <a:schemeClr val="accent1">
                      <a:lumMod val="40000"/>
                      <a:lumOff val="60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otlight MT Light" panose="0204060206030A020304" pitchFamily="18" charset="0"/>
              </a:rPr>
              <a:t>almendras </a:t>
            </a:r>
            <a:r>
              <a:rPr lang="es-ES" sz="2800" b="1" dirty="0">
                <a:effectLst>
                  <a:glow rad="63500">
                    <a:schemeClr val="accent1">
                      <a:lumMod val="40000"/>
                      <a:lumOff val="60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otlight MT Light" panose="0204060206030A020304" pitchFamily="18" charset="0"/>
              </a:rPr>
              <a:t>de Andalucía.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9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0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13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89" name="Picture 1" descr="E:\PPS  EXCLUSIVOS\- Siempre tan republicana\Imágenes\Olivos-y-aceitunas-en-Jaén1-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563888" y="411510"/>
            <a:ext cx="4572000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sz="2800" b="1" dirty="0">
                <a:solidFill>
                  <a:srgbClr val="002060"/>
                </a:solidFill>
                <a:effectLst>
                  <a:glow rad="63500">
                    <a:schemeClr val="tx2">
                      <a:lumMod val="40000"/>
                      <a:lumOff val="60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otlight MT Light" panose="0204060206030A020304" pitchFamily="18" charset="0"/>
              </a:rPr>
              <a:t>Y de Jaén los olivos</a:t>
            </a:r>
          </a:p>
          <a:p>
            <a:pPr algn="ctr"/>
            <a:r>
              <a:rPr lang="es-ES" sz="2800" b="1" dirty="0" smtClean="0">
                <a:solidFill>
                  <a:srgbClr val="002060"/>
                </a:solidFill>
                <a:effectLst>
                  <a:glow rad="63500">
                    <a:schemeClr val="tx2">
                      <a:lumMod val="40000"/>
                      <a:lumOff val="60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otlight MT Light" panose="0204060206030A020304" pitchFamily="18" charset="0"/>
              </a:rPr>
              <a:t>que Miguel </a:t>
            </a:r>
            <a:r>
              <a:rPr lang="es-ES" sz="2800" b="1" dirty="0">
                <a:solidFill>
                  <a:srgbClr val="002060"/>
                </a:solidFill>
                <a:effectLst>
                  <a:glow rad="63500">
                    <a:schemeClr val="tx2">
                      <a:lumMod val="40000"/>
                      <a:lumOff val="60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otlight MT Light" panose="0204060206030A020304" pitchFamily="18" charset="0"/>
              </a:rPr>
              <a:t>hizo poesía:</a:t>
            </a:r>
          </a:p>
        </p:txBody>
      </p:sp>
      <p:pic>
        <p:nvPicPr>
          <p:cNvPr id="12290" name="Picture 2" descr="E:\PPS  EXCLUSIVOS\- Siempre tan republicana\Imágenes\IMG_751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0"/>
            <a:ext cx="9150350" cy="515143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39552" y="627534"/>
            <a:ext cx="439248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solidFill>
                  <a:schemeClr val="bg1"/>
                </a:solidFill>
                <a:effectLst>
                  <a:glow rad="63500">
                    <a:srgbClr val="3E22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otlight MT Light" panose="0204060206030A020304" pitchFamily="18" charset="0"/>
              </a:rPr>
              <a:t>A</a:t>
            </a:r>
            <a:r>
              <a:rPr lang="es-ES" sz="2800" b="1" dirty="0" smtClean="0">
                <a:solidFill>
                  <a:schemeClr val="bg1"/>
                </a:solidFill>
                <a:effectLst>
                  <a:glow rad="63500">
                    <a:srgbClr val="3E22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otlight MT Light" panose="0204060206030A020304" pitchFamily="18" charset="0"/>
              </a:rPr>
              <a:t>ceituneros </a:t>
            </a:r>
            <a:r>
              <a:rPr lang="es-ES" sz="2800" b="1" dirty="0">
                <a:solidFill>
                  <a:schemeClr val="bg1"/>
                </a:solidFill>
                <a:effectLst>
                  <a:glow rad="63500">
                    <a:srgbClr val="3E22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otlight MT Light" panose="0204060206030A020304" pitchFamily="18" charset="0"/>
              </a:rPr>
              <a:t>altivos</a:t>
            </a:r>
          </a:p>
          <a:p>
            <a:pPr algn="ctr"/>
            <a:r>
              <a:rPr lang="es-ES" sz="2800" b="1" dirty="0">
                <a:solidFill>
                  <a:schemeClr val="bg1"/>
                </a:solidFill>
                <a:effectLst>
                  <a:glow rad="63500">
                    <a:srgbClr val="3E22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otlight MT Light" panose="0204060206030A020304" pitchFamily="18" charset="0"/>
              </a:rPr>
              <a:t>que a los troncos los unía.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7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22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22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122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875" y="14288"/>
            <a:ext cx="9112250" cy="5113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Rectángulo"/>
          <p:cNvSpPr/>
          <p:nvPr/>
        </p:nvSpPr>
        <p:spPr>
          <a:xfrm>
            <a:off x="395536" y="411510"/>
            <a:ext cx="417646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solidFill>
                  <a:schemeClr val="bg1"/>
                </a:solidFill>
                <a:effectLst>
                  <a:glow rad="63500">
                    <a:schemeClr val="tx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otlight MT Light" panose="0204060206030A020304" pitchFamily="18" charset="0"/>
              </a:rPr>
              <a:t>De García Lorca la luna</a:t>
            </a:r>
          </a:p>
          <a:p>
            <a:pPr algn="ctr"/>
            <a:r>
              <a:rPr lang="es-ES" sz="2800" b="1" dirty="0">
                <a:solidFill>
                  <a:schemeClr val="bg1"/>
                </a:solidFill>
                <a:effectLst>
                  <a:glow rad="63500">
                    <a:schemeClr val="tx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otlight MT Light" panose="0204060206030A020304" pitchFamily="18" charset="0"/>
              </a:rPr>
              <a:t>a la fragua viene a verme,</a:t>
            </a:r>
          </a:p>
        </p:txBody>
      </p:sp>
      <p:pic>
        <p:nvPicPr>
          <p:cNvPr id="6" name="Picture 49" descr="E:\PPS  EXCLUSIVOS\- Siempre tan republicana\Imágenes\moon_PNG30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96336" y="267494"/>
            <a:ext cx="1152128" cy="1132057"/>
          </a:xfrm>
          <a:prstGeom prst="rect">
            <a:avLst/>
          </a:prstGeom>
          <a:noFill/>
        </p:spPr>
      </p:pic>
      <p:pic>
        <p:nvPicPr>
          <p:cNvPr id="11267" name="Picture 3" descr="E:\PPS  EXCLUSIVOS\- Siempre tan republicana\Imágenes\449154_luna_noch_ozero_gory_1920x1200_(www.GdeFon.ru)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286" y="14288"/>
            <a:ext cx="9156700" cy="5149850"/>
          </a:xfrm>
          <a:prstGeom prst="rect">
            <a:avLst/>
          </a:prstGeom>
          <a:noFill/>
          <a:ln w="76200">
            <a:noFill/>
          </a:ln>
        </p:spPr>
      </p:pic>
      <p:sp>
        <p:nvSpPr>
          <p:cNvPr id="3" name="2 Rectángulo"/>
          <p:cNvSpPr/>
          <p:nvPr/>
        </p:nvSpPr>
        <p:spPr>
          <a:xfrm>
            <a:off x="1043608" y="3579862"/>
            <a:ext cx="45720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otlight MT Light" panose="0204060206030A020304" pitchFamily="18" charset="0"/>
              </a:rPr>
              <a:t>Y</a:t>
            </a:r>
            <a:r>
              <a:rPr lang="es-ES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otlight MT Light" panose="0204060206030A020304" pitchFamily="18" charset="0"/>
              </a:rPr>
              <a:t> </a:t>
            </a:r>
            <a:r>
              <a:rPr lang="es-ES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otlight MT Light" panose="0204060206030A020304" pitchFamily="18" charset="0"/>
              </a:rPr>
              <a:t>llora en una laguna</a:t>
            </a:r>
          </a:p>
          <a:p>
            <a:pPr algn="ctr"/>
            <a:r>
              <a:rPr lang="es-ES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otlight MT Light" panose="0204060206030A020304" pitchFamily="18" charset="0"/>
              </a:rPr>
              <a:t>anillos blancos y verdes.</a:t>
            </a:r>
          </a:p>
        </p:txBody>
      </p:sp>
      <p:sp>
        <p:nvSpPr>
          <p:cNvPr id="8" name="7 Elipse"/>
          <p:cNvSpPr/>
          <p:nvPr/>
        </p:nvSpPr>
        <p:spPr>
          <a:xfrm>
            <a:off x="6871648" y="2197962"/>
            <a:ext cx="288032" cy="363215"/>
          </a:xfrm>
          <a:prstGeom prst="ellipse">
            <a:avLst/>
          </a:prstGeom>
          <a:noFill/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lipse"/>
          <p:cNvSpPr/>
          <p:nvPr/>
        </p:nvSpPr>
        <p:spPr>
          <a:xfrm>
            <a:off x="6336196" y="1707654"/>
            <a:ext cx="252028" cy="252028"/>
          </a:xfrm>
          <a:prstGeom prst="ellipse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lipse"/>
          <p:cNvSpPr/>
          <p:nvPr/>
        </p:nvSpPr>
        <p:spPr>
          <a:xfrm>
            <a:off x="6516216" y="3867894"/>
            <a:ext cx="252028" cy="288032"/>
          </a:xfrm>
          <a:prstGeom prst="ellipse">
            <a:avLst/>
          </a:prstGeom>
          <a:noFill/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Elipse"/>
          <p:cNvSpPr/>
          <p:nvPr/>
        </p:nvSpPr>
        <p:spPr>
          <a:xfrm>
            <a:off x="6012160" y="2859782"/>
            <a:ext cx="324036" cy="288032"/>
          </a:xfrm>
          <a:prstGeom prst="ellipse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6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47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8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21600000">
                                      <p:cBhvr>
                                        <p:cTn id="18" dur="1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47" presetClass="entr" presetSubtype="0" repeatCount="indefinite" fill="hold" grpId="0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7" presetClass="entr" presetSubtype="0" repeatCount="indefinite" fill="hold" grpId="0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7" presetClass="entr" presetSubtype="0" repeatCount="indefinite" fill="hold" grpId="0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7" presetClass="entr" presetSubtype="0" repeatCount="indefinite" fill="hold" grpId="0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8" grpId="0" animBg="1"/>
      <p:bldP spid="9" grpId="0" animBg="1"/>
      <p:bldP spid="10" grpId="0" animBg="1"/>
      <p:bldP spid="11" grpId="0" animBg="1"/>
      <p:bldP spid="12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1" name="Picture 1" descr="E:\PPS  EXCLUSIVOS\- Siempre tan republicana\Imágenes\chopos-del-cana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683568" y="555526"/>
            <a:ext cx="417646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solidFill>
                  <a:srgbClr val="00437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otlight MT Light" panose="0204060206030A020304" pitchFamily="18" charset="0"/>
              </a:rPr>
              <a:t>Y de Machado los chopos</a:t>
            </a:r>
          </a:p>
          <a:p>
            <a:pPr algn="ctr"/>
            <a:r>
              <a:rPr lang="es-ES" sz="2800" b="1" dirty="0">
                <a:solidFill>
                  <a:srgbClr val="00437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otlight MT Light" panose="0204060206030A020304" pitchFamily="18" charset="0"/>
              </a:rPr>
              <a:t>de los campos de Castilla</a:t>
            </a:r>
          </a:p>
        </p:txBody>
      </p:sp>
      <p:pic>
        <p:nvPicPr>
          <p:cNvPr id="10242" name="Picture 2" descr="E:\PPS  EXCLUSIVOS\- Siempre tan republicana\Imágenes\0007104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0"/>
            <a:ext cx="91567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827584" y="3075806"/>
            <a:ext cx="45720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otlight MT Light" panose="0204060206030A020304" pitchFamily="18" charset="0"/>
              </a:rPr>
              <a:t>E</a:t>
            </a:r>
            <a:r>
              <a:rPr lang="es-E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otlight MT Light" panose="0204060206030A020304" pitchFamily="18" charset="0"/>
              </a:rPr>
              <a:t>n </a:t>
            </a:r>
            <a:r>
              <a:rPr lang="es-E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otlight MT Light" panose="0204060206030A020304" pitchFamily="18" charset="0"/>
              </a:rPr>
              <a:t>las ramas tienen copos</a:t>
            </a:r>
          </a:p>
          <a:p>
            <a:pPr algn="ctr"/>
            <a:r>
              <a:rPr lang="es-E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otlight MT Light" panose="0204060206030A020304" pitchFamily="18" charset="0"/>
              </a:rPr>
              <a:t>de nieve, casi amarilla.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9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02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02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02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102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5" dur="5000"/>
                                        <p:tgtEl>
                                          <p:spTgt spid="102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0" name="Picture 4" descr="E:\PPS  EXCLUSIVOS\- Siempre tan republicana\Imágenes\45 - 537460_502308899829125_121415288_n+fond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pic>
        <p:nvPicPr>
          <p:cNvPr id="9221" name="Picture 5" descr="E:\PPS  EXCLUSIVOS\- Siempre tan republicana\Imágenes\e88d5839fffaa2b955cd695b7c183df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923678"/>
            <a:ext cx="1875904" cy="1409700"/>
          </a:xfrm>
          <a:prstGeom prst="rect">
            <a:avLst/>
          </a:prstGeom>
          <a:noFill/>
        </p:spPr>
      </p:pic>
      <p:pic>
        <p:nvPicPr>
          <p:cNvPr id="7" name="Picture 5" descr="E:\PPS  EXCLUSIVOS\- Siempre tan republicana\Imágenes\e88d5839fffaa2b955cd695b7c183df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08304" y="1779662"/>
            <a:ext cx="1835696" cy="14097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4572000" y="0"/>
            <a:ext cx="4572000" cy="5143500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6" name="5 Rectángulo"/>
          <p:cNvSpPr/>
          <p:nvPr/>
        </p:nvSpPr>
        <p:spPr>
          <a:xfrm flipH="1">
            <a:off x="0" y="0"/>
            <a:ext cx="4572000" cy="5143500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4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2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4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2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50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0"/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8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E:\PPS  EXCLUSIVOS\- Siempre tan republicana\Imágenes\46 - Dicentra_Bouquets_Brown_474011+escritor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187624" y="3723878"/>
            <a:ext cx="4572000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sz="2800" b="1" dirty="0">
                <a:solidFill>
                  <a:schemeClr val="bg1"/>
                </a:solidFill>
                <a:effectLst>
                  <a:glow rad="635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otlight MT Light" panose="0204060206030A020304" pitchFamily="18" charset="0"/>
              </a:rPr>
              <a:t>Siempre estoy entre escritores</a:t>
            </a:r>
          </a:p>
          <a:p>
            <a:pPr algn="ctr"/>
            <a:r>
              <a:rPr lang="es-ES" sz="2800" b="1" dirty="0">
                <a:solidFill>
                  <a:schemeClr val="bg1"/>
                </a:solidFill>
                <a:effectLst>
                  <a:glow rad="635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otlight MT Light" panose="0204060206030A020304" pitchFamily="18" charset="0"/>
              </a:rPr>
              <a:t>vestida de primavera,</a:t>
            </a:r>
          </a:p>
        </p:txBody>
      </p:sp>
      <p:pic>
        <p:nvPicPr>
          <p:cNvPr id="8195" name="Picture 3" descr="E:\PPS  EXCLUSIVOS\- Siempre tan republicana\Imágenes\47 - 5cbf930ab0b6e9773f2de76680fcd2d9+AM9J663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0"/>
            <a:ext cx="9150350" cy="515143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611560" y="3795886"/>
            <a:ext cx="374441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solidFill>
                  <a:schemeClr val="bg1"/>
                </a:solidFill>
                <a:effectLst>
                  <a:glow rad="63500">
                    <a:srgbClr val="1A2406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otlight MT Light" panose="0204060206030A020304" pitchFamily="18" charset="0"/>
              </a:rPr>
              <a:t>C</a:t>
            </a:r>
            <a:r>
              <a:rPr lang="es-ES" sz="2800" b="1" dirty="0" smtClean="0">
                <a:solidFill>
                  <a:schemeClr val="bg1"/>
                </a:solidFill>
                <a:effectLst>
                  <a:glow rad="63500">
                    <a:srgbClr val="1A2406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otlight MT Light" panose="0204060206030A020304" pitchFamily="18" charset="0"/>
              </a:rPr>
              <a:t>antada </a:t>
            </a:r>
            <a:r>
              <a:rPr lang="es-ES" sz="2800" b="1" dirty="0">
                <a:solidFill>
                  <a:schemeClr val="bg1"/>
                </a:solidFill>
                <a:effectLst>
                  <a:glow rad="63500">
                    <a:srgbClr val="1A2406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otlight MT Light" panose="0204060206030A020304" pitchFamily="18" charset="0"/>
              </a:rPr>
              <a:t>por ruiseñores</a:t>
            </a:r>
          </a:p>
          <a:p>
            <a:pPr algn="ctr"/>
            <a:r>
              <a:rPr lang="es-ES" sz="2800" b="1" dirty="0">
                <a:solidFill>
                  <a:schemeClr val="bg1"/>
                </a:solidFill>
                <a:effectLst>
                  <a:glow rad="63500">
                    <a:srgbClr val="1A2406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otlight MT Light" panose="0204060206030A020304" pitchFamily="18" charset="0"/>
              </a:rPr>
              <a:t>próxima de la ribera.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6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2" name="Picture 4" descr="E:\PPS  EXCLUSIVOS\- Siempre tan republicana\Imágenes\48 - Imagen00+fond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pic>
        <p:nvPicPr>
          <p:cNvPr id="7170" name="Picture 2" descr="E:\PPS  EXCLUSIVOS\- Siempre tan republicana\Imágenes\48 - Imagen00+fond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0"/>
            <a:ext cx="9156700" cy="515143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347864" y="411510"/>
            <a:ext cx="4572000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sz="2800" b="1" dirty="0">
                <a:solidFill>
                  <a:schemeClr val="bg1"/>
                </a:solidFill>
                <a:effectLst>
                  <a:glow rad="63500">
                    <a:schemeClr val="accent2">
                      <a:lumMod val="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otlight MT Light" panose="0204060206030A020304" pitchFamily="18" charset="0"/>
              </a:rPr>
              <a:t>En la que hay republicanos</a:t>
            </a:r>
          </a:p>
          <a:p>
            <a:pPr algn="ctr"/>
            <a:r>
              <a:rPr lang="es-ES" sz="2800" b="1" dirty="0">
                <a:solidFill>
                  <a:schemeClr val="bg1"/>
                </a:solidFill>
                <a:effectLst>
                  <a:glow rad="63500">
                    <a:schemeClr val="accent2">
                      <a:lumMod val="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otlight MT Light" panose="0204060206030A020304" pitchFamily="18" charset="0"/>
              </a:rPr>
              <a:t>y milicianas prodigios,</a:t>
            </a:r>
          </a:p>
        </p:txBody>
      </p:sp>
      <p:pic>
        <p:nvPicPr>
          <p:cNvPr id="7171" name="Picture 3" descr="E:\PPS  EXCLUSIVOS\- Siempre tan republicana\Imágenes\49 - filbert_hazelnut_istock-145237086+mamas dando el pech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0"/>
            <a:ext cx="915035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611560" y="555526"/>
            <a:ext cx="417646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solidFill>
                  <a:schemeClr val="bg1"/>
                </a:solidFill>
                <a:effectLst>
                  <a:glow rad="63500">
                    <a:srgbClr val="1A2406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otlight MT Light" panose="0204060206030A020304" pitchFamily="18" charset="0"/>
              </a:rPr>
              <a:t>S</a:t>
            </a:r>
            <a:r>
              <a:rPr lang="es-ES" sz="2800" b="1" dirty="0" smtClean="0">
                <a:solidFill>
                  <a:schemeClr val="bg1"/>
                </a:solidFill>
                <a:effectLst>
                  <a:glow rad="63500">
                    <a:srgbClr val="1A2406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otlight MT Light" panose="0204060206030A020304" pitchFamily="18" charset="0"/>
              </a:rPr>
              <a:t>entadas </a:t>
            </a:r>
            <a:r>
              <a:rPr lang="es-ES" sz="2800" b="1" dirty="0">
                <a:solidFill>
                  <a:schemeClr val="bg1"/>
                </a:solidFill>
                <a:effectLst>
                  <a:glow rad="63500">
                    <a:srgbClr val="1A2406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otlight MT Light" panose="0204060206030A020304" pitchFamily="18" charset="0"/>
              </a:rPr>
              <a:t>bajo avellanos</a:t>
            </a:r>
          </a:p>
          <a:p>
            <a:pPr algn="ctr"/>
            <a:r>
              <a:rPr lang="es-ES" sz="2800" b="1" dirty="0">
                <a:solidFill>
                  <a:schemeClr val="bg1"/>
                </a:solidFill>
                <a:effectLst>
                  <a:glow rad="63500">
                    <a:srgbClr val="1A2406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otlight MT Light" panose="0204060206030A020304" pitchFamily="18" charset="0"/>
              </a:rPr>
              <a:t>dando la teta a sus hijos.</a:t>
            </a: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7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9" dur="5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ntr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5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7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 descr="E:\PPS  EXCLUSIVOS\- Siempre tan republicana\Imágenes\50 - Spain_p95_2_Pesetas_f+fond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" dur="4000" fill="hold"/>
                                        <p:tgtEl>
                                          <p:spTgt spid="614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1" name="Picture 1" descr="E:\PPS  EXCLUSIVOS\- Siempre tan republicana\Imágenes\v1877+fond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364089" y="411510"/>
            <a:ext cx="2016223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solidFill>
                  <a:srgbClr val="6600CC"/>
                </a:solidFill>
                <a:effectLst>
                  <a:glow rad="63500">
                    <a:schemeClr val="accent1">
                      <a:lumMod val="20000"/>
                      <a:lumOff val="80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otlight MT Light" panose="0204060206030A020304" pitchFamily="18" charset="0"/>
              </a:rPr>
              <a:t>Sabed todos, que no he muerto,</a:t>
            </a:r>
          </a:p>
        </p:txBody>
      </p:sp>
      <p:pic>
        <p:nvPicPr>
          <p:cNvPr id="5125" name="Picture 5" descr="E:\PPS  EXCLUSIVOS\- Siempre tan republicana\Imágenes\lazo-tricolor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401079" y="1707654"/>
            <a:ext cx="1742921" cy="1800200"/>
          </a:xfrm>
          <a:prstGeom prst="rect">
            <a:avLst/>
          </a:prstGeom>
          <a:noFill/>
        </p:spPr>
      </p:pic>
      <p:pic>
        <p:nvPicPr>
          <p:cNvPr id="9" name="Picture 5" descr="E:\PPS  EXCLUSIVOS\- Siempre tan republicana\Imágenes\lazo-tricolor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79512" y="1779662"/>
            <a:ext cx="1742921" cy="1800200"/>
          </a:xfrm>
          <a:prstGeom prst="rect">
            <a:avLst/>
          </a:prstGeom>
          <a:noFill/>
        </p:spPr>
      </p:pic>
      <p:pic>
        <p:nvPicPr>
          <p:cNvPr id="5123" name="Picture 3" descr="E:\PPS  EXCLUSIVOS\- Siempre tan republicana\Imágenes\mujer-y-girasoles-6445+fondo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-6350"/>
            <a:ext cx="9144000" cy="514985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67544" y="555526"/>
            <a:ext cx="3456384" cy="18878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solidFill>
                  <a:schemeClr val="bg1"/>
                </a:solidFill>
                <a:effectLst>
                  <a:glow rad="63500">
                    <a:schemeClr val="tx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otlight MT Light" panose="0204060206030A020304" pitchFamily="18" charset="0"/>
              </a:rPr>
              <a:t>Q</a:t>
            </a:r>
            <a:r>
              <a:rPr lang="es-ES" sz="2800" b="1" dirty="0" smtClean="0">
                <a:solidFill>
                  <a:schemeClr val="bg1"/>
                </a:solidFill>
                <a:effectLst>
                  <a:glow rad="63500">
                    <a:schemeClr val="tx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otlight MT Light" panose="0204060206030A020304" pitchFamily="18" charset="0"/>
              </a:rPr>
              <a:t>ue </a:t>
            </a:r>
            <a:r>
              <a:rPr lang="es-ES" sz="2800" b="1" dirty="0">
                <a:solidFill>
                  <a:schemeClr val="bg1"/>
                </a:solidFill>
                <a:effectLst>
                  <a:glow rad="63500">
                    <a:schemeClr val="tx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otlight MT Light" panose="0204060206030A020304" pitchFamily="18" charset="0"/>
              </a:rPr>
              <a:t>en brazos de la mañana</a:t>
            </a:r>
          </a:p>
          <a:p>
            <a:pPr algn="ctr"/>
            <a:r>
              <a:rPr lang="es-ES" sz="2800" b="1" dirty="0">
                <a:solidFill>
                  <a:schemeClr val="bg1"/>
                </a:solidFill>
                <a:effectLst>
                  <a:glow rad="63500">
                    <a:schemeClr val="tx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otlight MT Light" panose="0204060206030A020304" pitchFamily="18" charset="0"/>
              </a:rPr>
              <a:t>alegremente despierto:</a:t>
            </a:r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7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51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1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8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E:\PPS  EXCLUSIVOS\- Siempre tan republicana\Imágenes\53 - alegoria_republica-circulo+fondo+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7463" y="-12700"/>
            <a:ext cx="9180513" cy="51689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483768" y="3291830"/>
            <a:ext cx="380174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2800" b="1" dirty="0">
                <a:solidFill>
                  <a:schemeClr val="bg1"/>
                </a:solidFill>
                <a:effectLst>
                  <a:glow rad="63500">
                    <a:schemeClr val="tx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otlight MT Light" panose="0204060206030A020304" pitchFamily="18" charset="0"/>
              </a:rPr>
              <a:t>S</a:t>
            </a:r>
            <a:r>
              <a:rPr lang="es-ES" sz="2800" b="1" dirty="0" smtClean="0">
                <a:solidFill>
                  <a:schemeClr val="bg1"/>
                </a:solidFill>
                <a:effectLst>
                  <a:glow rad="63500">
                    <a:schemeClr val="tx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otlight MT Light" panose="0204060206030A020304" pitchFamily="18" charset="0"/>
              </a:rPr>
              <a:t>iempre </a:t>
            </a:r>
            <a:r>
              <a:rPr lang="es-ES" sz="2800" b="1" dirty="0">
                <a:solidFill>
                  <a:schemeClr val="bg1"/>
                </a:solidFill>
                <a:effectLst>
                  <a:glow rad="63500">
                    <a:schemeClr val="tx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otlight MT Light" panose="0204060206030A020304" pitchFamily="18" charset="0"/>
              </a:rPr>
              <a:t>tan republicana</a:t>
            </a:r>
          </a:p>
        </p:txBody>
      </p:sp>
      <p:grpSp>
        <p:nvGrpSpPr>
          <p:cNvPr id="4" name="12 Grupo"/>
          <p:cNvGrpSpPr/>
          <p:nvPr/>
        </p:nvGrpSpPr>
        <p:grpSpPr>
          <a:xfrm>
            <a:off x="0" y="0"/>
            <a:ext cx="9144000" cy="5143500"/>
            <a:chOff x="611560" y="836712"/>
            <a:chExt cx="3600400" cy="5032176"/>
          </a:xfrm>
          <a:solidFill>
            <a:srgbClr val="FFFF00"/>
          </a:solidFill>
        </p:grpSpPr>
        <p:sp>
          <p:nvSpPr>
            <p:cNvPr id="5" name="4 Triángulo isósceles"/>
            <p:cNvSpPr/>
            <p:nvPr/>
          </p:nvSpPr>
          <p:spPr>
            <a:xfrm flipV="1">
              <a:off x="611560" y="836712"/>
              <a:ext cx="3600400" cy="259228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" name="5 Triángulo isósceles"/>
            <p:cNvSpPr/>
            <p:nvPr/>
          </p:nvSpPr>
          <p:spPr>
            <a:xfrm>
              <a:off x="611560" y="3429000"/>
              <a:ext cx="3600400" cy="243988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" dur="5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5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7" name="Picture 5" descr="E:\PPS  EXCLUSIVOS\- Siempre tan republicana\Imágenes\54 - 97146344_o+rosas colores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0"/>
            <a:ext cx="4572000" cy="2571750"/>
          </a:xfrm>
          <a:prstGeom prst="rect">
            <a:avLst/>
          </a:prstGeom>
          <a:solidFill>
            <a:srgbClr val="AE37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4" name="3 Rectángulo"/>
          <p:cNvSpPr/>
          <p:nvPr/>
        </p:nvSpPr>
        <p:spPr>
          <a:xfrm>
            <a:off x="4572000" y="0"/>
            <a:ext cx="4572000" cy="2571750"/>
          </a:xfrm>
          <a:prstGeom prst="rect">
            <a:avLst/>
          </a:prstGeom>
          <a:solidFill>
            <a:srgbClr val="AE37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5" name="4 Rectángulo"/>
          <p:cNvSpPr/>
          <p:nvPr/>
        </p:nvSpPr>
        <p:spPr>
          <a:xfrm flipV="1">
            <a:off x="0" y="2571750"/>
            <a:ext cx="4572000" cy="2571750"/>
          </a:xfrm>
          <a:prstGeom prst="rect">
            <a:avLst/>
          </a:prstGeom>
          <a:solidFill>
            <a:srgbClr val="AE37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6" name="5 Rectángulo"/>
          <p:cNvSpPr/>
          <p:nvPr/>
        </p:nvSpPr>
        <p:spPr>
          <a:xfrm flipV="1">
            <a:off x="4572000" y="2571750"/>
            <a:ext cx="4572000" cy="2571750"/>
          </a:xfrm>
          <a:prstGeom prst="rect">
            <a:avLst/>
          </a:prstGeom>
          <a:solidFill>
            <a:srgbClr val="AE37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1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E:\PPS  EXCLUSIVOS\- Siempre tan republicana\Imágenes\55 - rosas-republicana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1113" y="-12700"/>
            <a:ext cx="9167813" cy="512387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5940152" y="2571750"/>
            <a:ext cx="30243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otlight MT Light" panose="0204060206030A020304" pitchFamily="18" charset="0"/>
              </a:rPr>
              <a:t>Septiembre 2020</a:t>
            </a:r>
            <a:endParaRPr lang="es-ES" sz="2800" b="1" dirty="0">
              <a:blipFill>
                <a:blip r:embed="rId3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ootlight MT Light" panose="0204060206030A020304" pitchFamily="18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395536" y="411510"/>
            <a:ext cx="388843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otlight MT Light" panose="0204060206030A020304" pitchFamily="18" charset="0"/>
              </a:rPr>
              <a:t>Música: Himno de Riego</a:t>
            </a:r>
          </a:p>
          <a:p>
            <a:r>
              <a:rPr lang="es-ES" sz="2800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otlight MT Light" panose="0204060206030A020304" pitchFamily="18" charset="0"/>
              </a:rPr>
              <a:t>        y Todo cambia</a:t>
            </a:r>
          </a:p>
          <a:p>
            <a:r>
              <a:rPr lang="es-ES" sz="2800" b="1" dirty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otlight MT Light" panose="0204060206030A020304" pitchFamily="18" charset="0"/>
              </a:rPr>
              <a:t> </a:t>
            </a:r>
            <a:r>
              <a:rPr lang="es-ES" sz="2800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otlight MT Light" panose="0204060206030A020304" pitchFamily="18" charset="0"/>
              </a:rPr>
              <a:t>       Mercedes Sosa</a:t>
            </a:r>
            <a:endParaRPr lang="es-ES" sz="2800" b="1" dirty="0">
              <a:blipFill>
                <a:blip r:embed="rId3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ootlight MT Light" panose="0204060206030A020304" pitchFamily="18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179512" y="2211710"/>
            <a:ext cx="410445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otlight MT Light" panose="0204060206030A020304" pitchFamily="18" charset="0"/>
              </a:rPr>
              <a:t>Autor: </a:t>
            </a:r>
            <a:r>
              <a:rPr lang="es-ES" sz="2800" b="1" dirty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otlight MT Light" panose="0204060206030A020304" pitchFamily="18" charset="0"/>
              </a:rPr>
              <a:t>M</a:t>
            </a:r>
            <a:r>
              <a:rPr lang="es-ES" sz="2800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otlight MT Light" panose="0204060206030A020304" pitchFamily="18" charset="0"/>
              </a:rPr>
              <a:t>arcelino Sánchez  </a:t>
            </a:r>
          </a:p>
          <a:p>
            <a:r>
              <a:rPr lang="es-ES" sz="2800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otlight MT Light" panose="0204060206030A020304" pitchFamily="18" charset="0"/>
              </a:rPr>
              <a:t>           Mansilla</a:t>
            </a:r>
            <a:endParaRPr lang="es-ES" sz="2800" b="1" dirty="0">
              <a:blipFill>
                <a:blip r:embed="rId3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ootlight MT Light" panose="0204060206030A020304" pitchFamily="18" charset="0"/>
            </a:endParaRPr>
          </a:p>
        </p:txBody>
      </p:sp>
      <p:pic>
        <p:nvPicPr>
          <p:cNvPr id="2053" name="Picture 5" descr="E:\PPS  EXCLUSIVOS\- Siempre tan republicana\Imágenes\1200px-Escudo_de_la_Segunda_República_Española.svg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452320" y="195486"/>
            <a:ext cx="1408113" cy="1438275"/>
          </a:xfrm>
          <a:prstGeom prst="rect">
            <a:avLst/>
          </a:prstGeom>
          <a:noFill/>
        </p:spPr>
      </p:pic>
      <p:pic>
        <p:nvPicPr>
          <p:cNvPr id="2055" name="Picture 7" descr="E:\PPS  EXCLUSIVOS\- Siempre tan republicana\Imágenes\rosas-republicanas.jpg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3400425"/>
            <a:ext cx="1743075" cy="1743075"/>
          </a:xfrm>
          <a:prstGeom prst="rect">
            <a:avLst/>
          </a:prstGeom>
          <a:noFill/>
        </p:spPr>
      </p:pic>
      <p:grpSp>
        <p:nvGrpSpPr>
          <p:cNvPr id="25" name="18 Grupo"/>
          <p:cNvGrpSpPr/>
          <p:nvPr/>
        </p:nvGrpSpPr>
        <p:grpSpPr>
          <a:xfrm>
            <a:off x="7596336" y="3723878"/>
            <a:ext cx="1255429" cy="1233428"/>
            <a:chOff x="5724126" y="4941168"/>
            <a:chExt cx="1255429" cy="1644571"/>
          </a:xfrm>
        </p:grpSpPr>
        <p:pic>
          <p:nvPicPr>
            <p:cNvPr id="26" name="Picture 3" descr="C:\Users\Marga\Pictures\NAVIDAD\13-GifsAnimadosDollz-MundoEmoti.gif"/>
            <p:cNvPicPr>
              <a:picLocks noChangeAspect="1" noChangeArrowheads="1" noCrop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 flipH="1">
              <a:off x="5724128" y="4941168"/>
              <a:ext cx="1080120" cy="12438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7" name="26 CuadroTexto"/>
            <p:cNvSpPr txBox="1"/>
            <p:nvPr/>
          </p:nvSpPr>
          <p:spPr>
            <a:xfrm flipH="1">
              <a:off x="5724126" y="6093296"/>
              <a:ext cx="1255429" cy="4924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b="1" dirty="0">
                  <a:ln w="3175">
                    <a:noFill/>
                  </a:ln>
                  <a:blipFill>
                    <a:blip r:embed="rId3"/>
                    <a:stretch>
                      <a:fillRect/>
                    </a:stretch>
                  </a:blip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Script MT Bold" pitchFamily="66" charset="0"/>
                </a:rPr>
                <a:t>Margarita</a:t>
              </a:r>
              <a:endParaRPr lang="es-ES_tradnl" b="1" dirty="0">
                <a:ln w="3175">
                  <a:noFill/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endParaRPr>
            </a:p>
          </p:txBody>
        </p:sp>
      </p:grpSp>
      <p:sp>
        <p:nvSpPr>
          <p:cNvPr id="23" name="22 Triángulo rectángulo"/>
          <p:cNvSpPr/>
          <p:nvPr/>
        </p:nvSpPr>
        <p:spPr>
          <a:xfrm flipV="1">
            <a:off x="0" y="0"/>
            <a:ext cx="9144000" cy="5143500"/>
          </a:xfrm>
          <a:prstGeom prst="rtTriangle">
            <a:avLst/>
          </a:prstGeom>
          <a:solidFill>
            <a:srgbClr val="9900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24" name="23 Triángulo rectángulo"/>
          <p:cNvSpPr/>
          <p:nvPr/>
        </p:nvSpPr>
        <p:spPr>
          <a:xfrm flipH="1">
            <a:off x="0" y="0"/>
            <a:ext cx="9144000" cy="5143500"/>
          </a:xfrm>
          <a:prstGeom prst="rtTriangle">
            <a:avLst/>
          </a:prstGeom>
          <a:solidFill>
            <a:srgbClr val="9900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21" name="20 Triángulo rectángulo"/>
          <p:cNvSpPr/>
          <p:nvPr/>
        </p:nvSpPr>
        <p:spPr>
          <a:xfrm flipV="1">
            <a:off x="0" y="0"/>
            <a:ext cx="9144000" cy="5143500"/>
          </a:xfrm>
          <a:prstGeom prst="rtTriangle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22" name="21 Triángulo rectángulo"/>
          <p:cNvSpPr/>
          <p:nvPr/>
        </p:nvSpPr>
        <p:spPr>
          <a:xfrm flipH="1">
            <a:off x="0" y="0"/>
            <a:ext cx="9144000" cy="5143500"/>
          </a:xfrm>
          <a:prstGeom prst="rtTriangle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20" name="19 Triángulo rectángulo"/>
          <p:cNvSpPr/>
          <p:nvPr/>
        </p:nvSpPr>
        <p:spPr>
          <a:xfrm flipH="1">
            <a:off x="0" y="-32322"/>
            <a:ext cx="9144000" cy="5143500"/>
          </a:xfrm>
          <a:prstGeom prst="rtTriangl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9" name="18 Triángulo rectángulo"/>
          <p:cNvSpPr/>
          <p:nvPr/>
        </p:nvSpPr>
        <p:spPr>
          <a:xfrm flipV="1">
            <a:off x="0" y="-32322"/>
            <a:ext cx="9144000" cy="5143500"/>
          </a:xfrm>
          <a:prstGeom prst="rtTriangl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7" name="1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7" presetClass="exit" presetSubtype="8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7" presetClass="exit" presetSubtype="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3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3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5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15" presetClass="entr" presetSubtype="0" fill="hold" grpId="0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15" presetClass="entr" presetSubtype="0" fill="hold" grpId="0" nodeType="withEffect">
                                  <p:stCondLst>
                                    <p:cond delay="15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30" presetClass="entr" presetSubtype="0" fill="hold" nodeType="withEffect">
                                  <p:stCondLst>
                                    <p:cond delay="200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2400" decel="100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2400" decel="100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400" decel="100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400" decel="100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23" grpId="0" animBg="1"/>
      <p:bldP spid="24" grpId="0" animBg="1"/>
      <p:bldP spid="21" grpId="0" animBg="1"/>
      <p:bldP spid="22" grpId="0" animBg="1"/>
      <p:bldP spid="20" grpId="0" animBg="1"/>
      <p:bldP spid="19" grpId="0" animBg="1"/>
      <p:bldP spid="17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1400" smtClean="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1983</TotalTime>
  <Words>501</Words>
  <Application>Microsoft Office PowerPoint</Application>
  <PresentationFormat>Presentación en pantalla (16:9)</PresentationFormat>
  <Paragraphs>99</Paragraphs>
  <Slides>35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35</vt:i4>
      </vt:variant>
    </vt:vector>
  </HeadingPairs>
  <TitlesOfParts>
    <vt:vector size="43" baseType="lpstr">
      <vt:lpstr>Arial</vt:lpstr>
      <vt:lpstr>Algerian</vt:lpstr>
      <vt:lpstr>Kristen ITC</vt:lpstr>
      <vt:lpstr>Calibri</vt:lpstr>
      <vt:lpstr>Script MT Bold</vt:lpstr>
      <vt:lpstr>Footlight MT Light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Margarita</dc:creator>
  <cp:lastModifiedBy>Margarita</cp:lastModifiedBy>
  <cp:revision>179</cp:revision>
  <dcterms:created xsi:type="dcterms:W3CDTF">2020-09-08T09:55:06Z</dcterms:created>
  <dcterms:modified xsi:type="dcterms:W3CDTF">2020-09-15T15:12:46Z</dcterms:modified>
</cp:coreProperties>
</file>