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1"/>
  </p:notesMasterIdLst>
  <p:sldIdLst>
    <p:sldId id="298" r:id="rId3"/>
    <p:sldId id="278" r:id="rId4"/>
    <p:sldId id="291" r:id="rId5"/>
    <p:sldId id="275" r:id="rId6"/>
    <p:sldId id="269" r:id="rId7"/>
    <p:sldId id="292" r:id="rId8"/>
    <p:sldId id="300" r:id="rId9"/>
    <p:sldId id="287" r:id="rId10"/>
    <p:sldId id="288" r:id="rId11"/>
    <p:sldId id="273" r:id="rId12"/>
    <p:sldId id="293" r:id="rId13"/>
    <p:sldId id="294" r:id="rId14"/>
    <p:sldId id="267" r:id="rId15"/>
    <p:sldId id="271" r:id="rId16"/>
    <p:sldId id="270" r:id="rId17"/>
    <p:sldId id="257" r:id="rId18"/>
    <p:sldId id="295" r:id="rId19"/>
    <p:sldId id="263" r:id="rId20"/>
    <p:sldId id="285" r:id="rId21"/>
    <p:sldId id="296" r:id="rId22"/>
    <p:sldId id="260" r:id="rId23"/>
    <p:sldId id="272" r:id="rId24"/>
    <p:sldId id="258" r:id="rId25"/>
    <p:sldId id="268" r:id="rId26"/>
    <p:sldId id="280" r:id="rId27"/>
    <p:sldId id="259" r:id="rId28"/>
    <p:sldId id="282" r:id="rId29"/>
    <p:sldId id="262" r:id="rId30"/>
    <p:sldId id="289" r:id="rId31"/>
    <p:sldId id="297" r:id="rId32"/>
    <p:sldId id="279" r:id="rId33"/>
    <p:sldId id="261" r:id="rId34"/>
    <p:sldId id="265" r:id="rId35"/>
    <p:sldId id="266" r:id="rId36"/>
    <p:sldId id="274" r:id="rId37"/>
    <p:sldId id="284" r:id="rId38"/>
    <p:sldId id="281" r:id="rId39"/>
    <p:sldId id="299" r:id="rId40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GaBTSpUOZtMg/qITIxylg==" hashData="sXiAO9XQ8CgHph9FonuApDfuwY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8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CF4E20-72C9-484B-8D1A-6FF11884FF07}" type="datetimeFigureOut">
              <a:rPr lang="es-ES" smtClean="0"/>
              <a:pPr/>
              <a:t>05/03/2013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DF1A62-8588-4D9F-AF26-BFC0B39530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BD825E-1C9B-422D-960A-E3ACB4EF2894}" type="datetimeFigureOut">
              <a:rPr lang="es-ES"/>
              <a:pPr>
                <a:defRPr/>
              </a:pPr>
              <a:t>05/03/2013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89B6A-FC83-4B7F-A757-1F3F9060AB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4563C9-F540-451D-9316-00B1EBD7E4FB}" type="datetimeFigureOut">
              <a:rPr lang="es-ES"/>
              <a:pPr>
                <a:defRPr/>
              </a:pPr>
              <a:t>05/03/2013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DB1BA-5A86-421B-9395-0B991BC47B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120B4-8DF8-40F3-888E-9292B1D9EB25}" type="datetimeFigureOut">
              <a:rPr lang="es-ES"/>
              <a:pPr>
                <a:defRPr/>
              </a:pPr>
              <a:t>05/03/2013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5DEA9-F9CF-4852-A658-4E3498780C5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17DC07-6AFD-4469-AE51-D7F46CF63988}" type="datetimeFigureOut">
              <a:rPr lang="es-ES"/>
              <a:pPr>
                <a:defRPr/>
              </a:pPr>
              <a:t>05/03/2013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D1D01D-9D0B-4427-8A4D-FD2CAFF916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73A4D-10F0-41CC-BD43-F9D457415F04}" type="datetimeFigureOut">
              <a:rPr lang="es-ES"/>
              <a:pPr>
                <a:defRPr/>
              </a:pPr>
              <a:t>05/03/2013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BF0BC-61F7-44CE-A3D3-EAF46C37D8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8C7B4-8BBB-46F3-A1C4-294906FB6A2F}" type="datetimeFigureOut">
              <a:rPr lang="es-ES"/>
              <a:pPr>
                <a:defRPr/>
              </a:pPr>
              <a:t>05/03/2013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75CBB-6F0B-4A66-BCFF-70C4F4B282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812ED-3B13-499A-97D9-A12B1D67E091}" type="datetimeFigureOut">
              <a:rPr lang="es-ES"/>
              <a:pPr>
                <a:defRPr/>
              </a:pPr>
              <a:t>05/03/2013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EC5DC-2368-49A3-B50C-B253A1949B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72F36-D24D-4188-8CEC-C697DB785CCB}" type="datetimeFigureOut">
              <a:rPr lang="es-ES"/>
              <a:pPr>
                <a:defRPr/>
              </a:pPr>
              <a:t>05/03/2013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6B2D1-B1CC-47BA-B4DF-90CC5CB4A4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F8543-51AA-48DE-8037-96980DC5197B}" type="datetimeFigureOut">
              <a:rPr lang="es-ES"/>
              <a:pPr>
                <a:defRPr/>
              </a:pPr>
              <a:t>05/03/2013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895BA8-F4E5-4A52-B5BF-8EE537299F2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708F7F-F49B-4269-95AA-DB2903BC6138}" type="datetimeFigureOut">
              <a:rPr lang="es-ES"/>
              <a:pPr>
                <a:defRPr/>
              </a:pPr>
              <a:t>05/03/2013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728E7-BF10-45EA-8E1C-BC02086063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0089D-C406-4D01-8235-EDCEE7ABE4E7}" type="datetimeFigureOut">
              <a:rPr lang="es-ES"/>
              <a:pPr>
                <a:defRPr/>
              </a:pPr>
              <a:t>05/03/2013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A81F2A-9C35-4862-88EC-81E274B1F7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D0C8EB-7E44-4C1B-AC44-D83D250DDF8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81CCD07-0296-49A2-BEE2-2308D0F1B7F9}" type="datetimeFigureOut">
              <a:rPr lang="es-ES"/>
              <a:pPr>
                <a:defRPr/>
              </a:pPr>
              <a:t>05/03/2013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5F72F9C-AF96-4729-B6B6-029981B9699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2A19882-03E1-453F-8370-85026C71E9D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3.png"/><Relationship Id="rId7" Type="http://schemas.openxmlformats.org/officeDocument/2006/relationships/image" Target="../media/image3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" y="1"/>
            <a:ext cx="9144000" cy="6001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No pretendo que nadie se sienta ofendido, pero son noticias contrastadas de prensa, concretamente de El País 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Digital ,periodista Pablo Ordaz y 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de 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Informe 21.</a:t>
            </a:r>
          </a:p>
          <a:p>
            <a:pPr algn="ctr"/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Y como me ha llamado mucho la atención la “suciedad” que existe en el Vaticano que es mucha y maloliente, me he atrevido a hacer este </a:t>
            </a:r>
            <a:r>
              <a:rPr lang="es-ES" sz="32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pps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, bueno, más que </a:t>
            </a:r>
            <a:r>
              <a:rPr lang="es-ES" sz="32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pps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es un documento con fotografías…lo único que es tan extensa la información, que la he resumido.</a:t>
            </a:r>
          </a:p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Espero haberlo hecho bien y que se entienda lo suficiente.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5076056" y="6093296"/>
            <a:ext cx="406794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Utiliza el mousse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>
    <p:sndAc>
      <p:stSnd>
        <p:snd r:embed="rId2" name="ave maria wav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images-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513"/>
            <a:ext cx="9144000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15123" y="260648"/>
            <a:ext cx="7913769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SECRETOS OSCUROS DEL VATICANO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" y="692696"/>
            <a:ext cx="9144000" cy="5509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El Vaticano tiene en la actualidad mucho miedo </a:t>
            </a:r>
          </a:p>
          <a:p>
            <a:pPr algn="ctr">
              <a:defRPr/>
            </a:pP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a que salgan a la luz los documentos contenidos</a:t>
            </a:r>
          </a:p>
          <a:p>
            <a:pPr algn="ctr">
              <a:defRPr/>
            </a:pP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en los 47 archivadores que consiguieron los “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Carabinieri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” por orden de los “Fiscales” de Roma y Nápoles.</a:t>
            </a:r>
          </a:p>
          <a:p>
            <a:pPr algn="ctr">
              <a:defRPr/>
            </a:pPr>
            <a:endParaRPr lang="es-ES" sz="3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  <a:p>
            <a:pPr algn="ctr">
              <a:defRPr/>
            </a:pP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Todo comenzó cuando el ya destituido banquero </a:t>
            </a:r>
          </a:p>
          <a:p>
            <a:pPr algn="ctr">
              <a:defRPr/>
            </a:pP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“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Gotti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Tedeschi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”, sospechó que algunas cuentas cifradas de la Santa Sede ocultaban fondos ilícitos de “empresarios” “políticos” y “jefes de la mafia”.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Ettore-Gotti-Tedeschi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1" y="0"/>
            <a:ext cx="9144001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El economista 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Ettore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Gotti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Tedeschi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, de 67 años, 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estába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al frente del Banco del Vaticano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Basilica1.pn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65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1" y="3212976"/>
            <a:ext cx="9144001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Vivió 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los 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últimos meses 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de su cargo, temiendo 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que alguno de los hombres fuertes de la Iglesia, con 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“birrete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” o sin él, diesen la orden de matarlo. Por eso con paciencia de filatélico, creó un voluminoso informe con toda la documentación que poseía para que en caso de fallecimiento…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" y="332656"/>
            <a:ext cx="9144000" cy="6678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Su secretaria, entregara dicha documentación a dos de sus mejores amigos, uno “abogado” y otro “periodista”, para que ellos a su vez lo hicieran llegar a manos de Benedicto XVI</a:t>
            </a: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.</a:t>
            </a:r>
          </a:p>
          <a:p>
            <a:pPr algn="ctr">
              <a:defRPr/>
            </a:pP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Pero afortunadamente para él, se anticiparon los “</a:t>
            </a:r>
            <a:r>
              <a:rPr lang="es-ES" sz="36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Carabinieri</a:t>
            </a: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” presentándose en su casa por orden fiscal a por la documentación que pudiera tener….</a:t>
            </a:r>
            <a:r>
              <a:rPr lang="es-ES" sz="36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Gotti</a:t>
            </a: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, les dijo..qué alivio, creí que </a:t>
            </a:r>
            <a:r>
              <a:rPr lang="es-ES" sz="36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venian</a:t>
            </a: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a pegarme un tiro…(escalofriante)</a:t>
            </a:r>
          </a:p>
          <a:p>
            <a:pPr algn="ctr">
              <a:defRPr/>
            </a:pPr>
            <a:endParaRPr lang="es-ES" sz="3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620688"/>
            <a:ext cx="9144000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Gotti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</a:t>
            </a:r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Tedeschi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, había sido contratado por el Papa para que adecentara las cuentas</a:t>
            </a: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del IOR (Instituto Obras Religiosas). A lo que respondió que sería muy difícil, pero sobre todo muy, pero que muy peligroso.</a:t>
            </a:r>
          </a:p>
          <a:p>
            <a:pPr algn="ctr"/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Por eso cuando en el 2009 empezó a </a:t>
            </a:r>
            <a:r>
              <a:rPr lang="es-ES" sz="36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pedír</a:t>
            </a: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información  sobre la cantidad de dinero sucio que encontró en muchas cuentas de “políticos, altos funcionarios del estado, constructores….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matteo-messina-denaro-51446498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36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3356992"/>
            <a:ext cx="914400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Y no sólo eso, sino que el nuevo jefe de la “Cosa </a:t>
            </a:r>
            <a:r>
              <a:rPr lang="es-ES" sz="32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Nostra”tenía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su fortuna en el Banco del Vaticano, utilizando para ello “hombres de paja”, empezó a crearse serios enemigos entre la “Curia” y </a:t>
            </a:r>
            <a:r>
              <a:rPr lang="es-ES" sz="32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fué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destituido por el Secretario de Estado “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Tarcisio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Bertone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” 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el 24 de mayo de 2012 ,destruyéndolo 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moral y profesionalmente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matteo-messina-denaro-bos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CardenalTarcisio Bertone_ANP-660788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1"/>
            <a:ext cx="9144000" cy="25545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El escándalo del Vaticano crece a nivel vertiginoso. Las primeras noticias 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que se supieron </a:t>
            </a:r>
            <a:r>
              <a:rPr lang="es-ES" sz="32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fué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de 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que 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“intramuros” 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se libraba una “guerra de poder” muy poco piadosa entre sectores de “La Curia”.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-1" y="5733256"/>
            <a:ext cx="9144001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Tarcisio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Bertone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, Secretario de Estado del Vaticano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carlo Mariavigano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36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3789040"/>
            <a:ext cx="9144000" cy="3046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A primeros de año se filtraron documentos secretos que hablaban de un 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elaborado 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“complot” para eliminar al Papa y de la expulsión de Monseñor “Carlo María 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Vigano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” encargado de licitaciones y abastecimientos, tras denunciar varios casos de corrupción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" y="1"/>
            <a:ext cx="471601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Monseñor 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Carlo Mª 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Vigano</a:t>
            </a:r>
            <a:endParaRPr lang="es-ES" sz="3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Paolorome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0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139952" y="0"/>
            <a:ext cx="5004047" cy="584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Cardenal 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Paolo Romeo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3789040"/>
            <a:ext cx="9144000" cy="3046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Según uno de los documentos filtrados en el caso “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Vaticanleaks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”, el cardenal Paolo Romeo dijo que el Papa y su número dos 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Tarcisio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Bertone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, se llevan a matar y que Benedicto XVI dejaría todo atado y bien atado para que su sucesor fuese…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ANGELO-SCOLA_sucesor pap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499992" cy="25545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El actual arzobispo de Milán, el cardenal “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Angelo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Scola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”.</a:t>
            </a:r>
          </a:p>
          <a:p>
            <a:pPr algn="ctr">
              <a:defRPr/>
            </a:pP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Lo que no sabemos es si lo conseguirá.</a:t>
            </a:r>
            <a:endParaRPr lang="es-ES" sz="3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6165304"/>
            <a:ext cx="449999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Cardenal 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Angelo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Scola</a:t>
            </a:r>
            <a:endParaRPr lang="es-ES" sz="3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cardenal-Bertone-Benedicto-XVI-afp_PREIMA20120705_0056_3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797152"/>
            <a:ext cx="9144000" cy="206210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Tarcisio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</a:t>
            </a:r>
            <a:r>
              <a:rPr lang="es-ES" sz="32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Bertone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y una buena parte de la “Curia Vaticana” consideran que Benedicto XVI ha ido demasiado lejos al promover la “transparencia” en los dineros de la Iglesia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Bertone-Papa-Vatileaks-vaticano--644x36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" y="4365105"/>
            <a:ext cx="91440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Así como el pretender cortar de un “tajo” la permisividad con los abusos a menores..Mi pregunta ¿cómo puede molestar esa toma de 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medidas a quienes se suponen que hablan en nombre de </a:t>
            </a:r>
            <a:r>
              <a:rPr lang="es-ES" sz="32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Diós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?</a:t>
            </a:r>
            <a:endParaRPr lang="es-ES" sz="3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.aspx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725145"/>
            <a:ext cx="9144000" cy="206210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El Vaticano incapaz de frenar la hemorragia de escándalos, se enfrenta de nuevo a la desaparición de la niña de 15 años 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Emanuela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Ordoni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, en el año 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1983…</a:t>
            </a:r>
            <a:endParaRPr lang="es-ES" sz="3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Gabriele+Amorth+y+Emanuela+Orlandi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085184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El rastro vuelve a 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conducír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al Vaticano, las nuevas pistas conducen a Boston, a una dirección de un 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supuesto cardenal “pedófilo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833108_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" y="4653136"/>
            <a:ext cx="9144000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El Vaticano tiene ahora mismo pánico a que 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Gotti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, 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policia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, fiscales y periodistas saquen a la luz durante los juicios, documentos que les impliquen más si cabe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lombardi-vaticano-lobby--647x23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22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1" y="4221088"/>
            <a:ext cx="9144001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El portavoz del Vaticano, Federico Lombardi defiende al Arzobispo de Nápoles inculpado en la trama de corrupción del G8…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Crescenzio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Sepe, que según fuentes, gestionó contratos millonarios por valor de nueve mil millones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" y="0"/>
            <a:ext cx="4283967" cy="584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Federico Lombardi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p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661248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5157191"/>
            <a:ext cx="9144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Sepe, dice ser inocente, que hizo todo con consentimiento de la Santa Sede y que recibió una carta de felicitación por su trabajo.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" y="1"/>
            <a:ext cx="334786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Crescenzio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Sepe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dre-murph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465313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4365104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Vergonzoso y deleznable es también que las máximas autoridades del Vaticano, hayan encubierto al padre Murphy de abusar sexualmente de unos 200 menores sordos entre los años 1950 y 1974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cardenales-vaticano-jpg--644x362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94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157192"/>
            <a:ext cx="9144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A quienes tenemos cómo “Ministros de 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Diós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?? Que viven con toda clase de lujos, mezclados con la mafia y encubren a pedófilos?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>
    <p:sndAc>
      <p:stSnd>
        <p:snd r:embed="rId2" name="ave maria wav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008palaciovaticanogrand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1" y="5157192"/>
            <a:ext cx="914400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El Vaticano posee una de las mayores fortunas, su riqueza es incalculable y se aprovechan de la “Opacidad” a la que tienen derecho.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  <a:lumOff val="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-1" y="260648"/>
            <a:ext cx="9144001" cy="69865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En España, el 80% del Patrimonio Histórico Artístico nacional pertenece a la Iglesia, la cúpula eclesiástica ha creado una empresa para 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invertír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en “Bolsa” llamada UMASGES, con la que obtienen beneficios millonarios, son accionistas de Inditex (Zara) Banco Popular, Endesa, Telefónica y otras muchas…Sus acciones </a:t>
            </a:r>
          </a:p>
          <a:p>
            <a:pPr algn="ctr"/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a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scienden a 12.000 millones de €.</a:t>
            </a:r>
          </a:p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El montante total que recibe de las arcas públicas españolas es de 3.000 millones de € anuales y todo esto sin pagar IVA, ni impuestos de sucesiones ni de donaciones.</a:t>
            </a:r>
          </a:p>
          <a:p>
            <a:pPr algn="ctr"/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images,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" y="5661248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Tal cual ,parece la tercera parte del “Padrino” donde el Vaticano se relaciona con la “Mafia”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11_vaticano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23449" y="6165304"/>
            <a:ext cx="919091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¿Porqué tienen la mayor cantidad en oro y joyas?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images.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1" y="5085184"/>
            <a:ext cx="914400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No se supone que los ministros de 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Diós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deben ser un ejemplo a 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seguír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y ser trabajadores y humildes?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419612_orig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7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" y="4365104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Porqué no utilizan la mayoría de su incalculable fortuna en ayudar a los más necesitados? Quizá habría colegios en países pobres y ante todo, esos millones de niños tendrían un pedazo de pan para llevarse a la boca y la tan ansiada agua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-1" y="0"/>
            <a:ext cx="9144001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Todos sabemos que existen sacerdotes que ayudan a los más desfavorecidos, pero con lo poco que tienen poco pueden hacer.</a:t>
            </a:r>
          </a:p>
          <a:p>
            <a:pPr algn="ctr"/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Deberían los altos mandos, </a:t>
            </a:r>
            <a:r>
              <a:rPr lang="es-ES" sz="32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seguír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el gran ejemplo del Padre Ferrer que se pasó más de 55 años de su vida ayudando a los más desfavorecidos en la India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  <p:pic>
        <p:nvPicPr>
          <p:cNvPr id="4" name="3 Imagen" descr="framevicenteferrer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56992"/>
            <a:ext cx="9144000" cy="350100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cente20ferrer_previe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373216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5373215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Y no era el Vaticano quién le mandaba el dinero para ayudarle, sino personas de buena voluntad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images--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22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1" y="4437113"/>
            <a:ext cx="9144001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Y la Santa Madre Teresa de Calcuta, que dedicó su vida a los leprosos y menos favorecidos, pero igualmente sin ayuda económica del Vaticano. Ellos si han seguido la palabra de 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Diós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.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384467_2986431221089_1271289496_3200333_254974038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186452166_64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3284983"/>
            <a:ext cx="9144000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Y aunque yo no voy a la Iglesia porque no creo en ella, pero si creo en 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Diós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, mi 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Diós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he tomado nota del “Evangelio de San Mateo” en el que Jesús, comparaba de forma metafórica a los “fariseos, hipócritas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y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farsantes” con sepulcros blanqueados, relucientes por fuera y podridos por dentro.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196280393217258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40318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Que predican con agua, pero ellos beben vino, ocultan la corrupción.</a:t>
            </a:r>
          </a:p>
          <a:p>
            <a:pPr algn="ctr"/>
            <a:endParaRPr lang="es-ES" sz="32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  <a:p>
            <a:pPr algn="ctr"/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Mt23,I-39: Guardaos de los sabios que les gusta andar con vestiduras largas y </a:t>
            </a:r>
            <a:r>
              <a:rPr lang="es-ES" sz="32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recibír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saludos en las plazas, les gustan estar en los primeros asientos de los banquetes y devoran los bienes de las viudas, fingiendo que rezan mucho.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ciel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1"/>
            <a:ext cx="9144000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Mt 23,9: Todas sus obras las hacen para ser vistos por los hombres, se hacen bien anchas las</a:t>
            </a:r>
          </a:p>
          <a:p>
            <a:pPr algn="ctr"/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“filacterias” y bien largas las “orlas” de los mantos. 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jesucristo-sud-3343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Mt.28. Por fuera 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pareceis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justos ante los hombres, pero por dentro estáis  llenos de “Hipocresía” y de “Iniquidad”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1" y="4221088"/>
            <a:ext cx="9144001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Está claro que Jesús, sabía que muchos se harían pasar por discípulos suyos solo en apariencia, pero que han demostrado que les gusta más lo terrenal y material que su palabra para hacer el bien.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4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images,,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001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Mi conclusión después de esta información es,  que el Vaticano es una empresa </a:t>
            </a:r>
            <a:r>
              <a:rPr lang="es-ES" sz="3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mercantíl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, que actúa bajo falsas apariencias.</a:t>
            </a:r>
          </a:p>
          <a:p>
            <a:pPr algn="ctr"/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Aunque</a:t>
            </a:r>
            <a:r>
              <a:rPr lang="es-ES" sz="32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 afortunadamente hay muchas personas que no presumen de ser acérrimos católicos y sin embargo no niegan jamás un pedazo de pan a nadie, prefiero a esa gente sin nombre que siempre está dispuesta a ayudar de forma voluntaria y anónima.</a:t>
            </a:r>
          </a:p>
          <a:p>
            <a:pPr algn="ctr"/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Esa gente, reúne unos valores que  la llamada “Santa Madre Iglesia” no les llega ni a la suela del zapato.</a:t>
            </a:r>
            <a:endParaRPr lang="es-ES" sz="32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740352" y="6381328"/>
            <a:ext cx="1403648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entaur" pitchFamily="18" charset="0"/>
              </a:rPr>
              <a:t>Charo.zs</a:t>
            </a:r>
            <a:endParaRPr lang="es-ES" sz="2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entaur" pitchFamily="18" charset="0"/>
            </a:endParaRP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0" y="6309320"/>
            <a:ext cx="1691680" cy="412155"/>
          </a:xfrm>
        </p:spPr>
        <p:txBody>
          <a:bodyPr/>
          <a:lstStyle/>
          <a:p>
            <a:pPr>
              <a:defRPr/>
            </a:pPr>
            <a:r>
              <a:rPr lang="es-ES" sz="2000" dirty="0" smtClean="0">
                <a:solidFill>
                  <a:srgbClr val="FFC000"/>
                </a:solidFill>
                <a:latin typeface="Centaur" pitchFamily="18" charset="0"/>
              </a:rPr>
              <a:t>5-03-2013</a:t>
            </a:r>
            <a:endParaRPr lang="es-ES" sz="2000" dirty="0">
              <a:solidFill>
                <a:srgbClr val="FFC000"/>
              </a:solidFill>
              <a:latin typeface="Centaur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516</TotalTime>
  <Words>1588</Words>
  <Application>Microsoft Office PowerPoint</Application>
  <PresentationFormat>Presentación en pantalla (4:3)</PresentationFormat>
  <Paragraphs>78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Álbum de fotografías</dc:title>
  <dc:creator>Charo</dc:creator>
  <cp:lastModifiedBy>Charo</cp:lastModifiedBy>
  <cp:revision>54</cp:revision>
  <dcterms:created xsi:type="dcterms:W3CDTF">2013-03-04T07:48:37Z</dcterms:created>
  <dcterms:modified xsi:type="dcterms:W3CDTF">2013-03-05T13:03:17Z</dcterms:modified>
</cp:coreProperties>
</file>