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9"/>
  </p:notesMasterIdLst>
  <p:sldIdLst>
    <p:sldId id="258" r:id="rId3"/>
    <p:sldId id="285" r:id="rId4"/>
    <p:sldId id="286" r:id="rId5"/>
    <p:sldId id="259" r:id="rId6"/>
    <p:sldId id="260" r:id="rId7"/>
    <p:sldId id="274" r:id="rId8"/>
    <p:sldId id="287" r:id="rId9"/>
    <p:sldId id="261" r:id="rId10"/>
    <p:sldId id="275" r:id="rId11"/>
    <p:sldId id="262" r:id="rId12"/>
    <p:sldId id="276" r:id="rId13"/>
    <p:sldId id="263" r:id="rId14"/>
    <p:sldId id="264" r:id="rId15"/>
    <p:sldId id="277" r:id="rId16"/>
    <p:sldId id="265" r:id="rId17"/>
    <p:sldId id="256" r:id="rId18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hopinScript" panose="00000400000000000000" pitchFamily="2" charset="0"/>
      <p:regular r:id="rId24"/>
    </p:embeddedFont>
    <p:embeddedFont>
      <p:font typeface="Comic Sans MS" panose="030F0702030302020204" pitchFamily="66" charset="0"/>
      <p:regular r:id="rId25"/>
      <p:bold r:id="rId26"/>
      <p:italic r:id="rId27"/>
      <p:boldItalic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knXQR/FkZth3fNj7mG3iA==" hashData="Y4bNbELbDrz67wi8G71dvXUPYnnPl7o6hBgQunPUnXtu3uqv7PjPJjOfnIUz2FVD3ELt05s0JFy3em97u+jH8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F04E"/>
    <a:srgbClr val="338406"/>
    <a:srgbClr val="3FA507"/>
    <a:srgbClr val="64870B"/>
    <a:srgbClr val="6C920C"/>
    <a:srgbClr val="86B50F"/>
    <a:srgbClr val="97CD11"/>
    <a:srgbClr val="A5DF13"/>
    <a:srgbClr val="A7884B"/>
    <a:srgbClr val="B2EC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84" y="13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526DB2-6F33-45FF-9C7B-4168AA4A84B3}" type="datetimeFigureOut">
              <a:rPr lang="es-ES" smtClean="0"/>
              <a:t>29/06/2023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1F8FD7-E78F-438B-9F86-78DFCA400D7D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D149-C029-4647-BF7B-194754F5B1F1}" type="datetimeFigureOut">
              <a:rPr lang="es-ES" smtClean="0"/>
              <a:pPr/>
              <a:t>29/06/2023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91014-22B8-4BB4-8B44-44D09C0BF5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4147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D149-C029-4647-BF7B-194754F5B1F1}" type="datetimeFigureOut">
              <a:rPr lang="es-ES" smtClean="0"/>
              <a:pPr/>
              <a:t>29/06/2023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91014-22B8-4BB4-8B44-44D09C0BF5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3005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D149-C029-4647-BF7B-194754F5B1F1}" type="datetimeFigureOut">
              <a:rPr lang="es-ES" smtClean="0"/>
              <a:pPr/>
              <a:t>29/06/2023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91014-22B8-4BB4-8B44-44D09C0BF5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4723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D149-C029-4647-BF7B-194754F5B1F1}" type="datetimeFigureOut">
              <a:rPr lang="es-ES" smtClean="0"/>
              <a:pPr/>
              <a:t>29/06/2023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91014-22B8-4BB4-8B44-44D09C0BF5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1792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D149-C029-4647-BF7B-194754F5B1F1}" type="datetimeFigureOut">
              <a:rPr lang="es-ES" smtClean="0"/>
              <a:pPr/>
              <a:t>29/06/2023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91014-22B8-4BB4-8B44-44D09C0BF5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0861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D149-C029-4647-BF7B-194754F5B1F1}" type="datetimeFigureOut">
              <a:rPr lang="es-ES" smtClean="0"/>
              <a:pPr/>
              <a:t>29/06/2023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91014-22B8-4BB4-8B44-44D09C0BF5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243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D149-C029-4647-BF7B-194754F5B1F1}" type="datetimeFigureOut">
              <a:rPr lang="es-ES" smtClean="0"/>
              <a:pPr/>
              <a:t>29/06/2023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91014-22B8-4BB4-8B44-44D09C0BF5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3647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D149-C029-4647-BF7B-194754F5B1F1}" type="datetimeFigureOut">
              <a:rPr lang="es-ES" smtClean="0"/>
              <a:pPr/>
              <a:t>29/06/2023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91014-22B8-4BB4-8B44-44D09C0BF5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6862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D149-C029-4647-BF7B-194754F5B1F1}" type="datetimeFigureOut">
              <a:rPr lang="es-ES" smtClean="0"/>
              <a:pPr/>
              <a:t>29/06/2023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91014-22B8-4BB4-8B44-44D09C0BF5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3796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D149-C029-4647-BF7B-194754F5B1F1}" type="datetimeFigureOut">
              <a:rPr lang="es-ES" smtClean="0"/>
              <a:pPr/>
              <a:t>29/06/2023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91014-22B8-4BB4-8B44-44D09C0BF5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9444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D149-C029-4647-BF7B-194754F5B1F1}" type="datetimeFigureOut">
              <a:rPr lang="es-ES" smtClean="0"/>
              <a:pPr/>
              <a:t>29/06/2023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91014-22B8-4BB4-8B44-44D09C0BF51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1303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6126D7-63F3-C863-E664-C095EF985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AF77EED-432D-684D-CE6D-E4B6CA65C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A4CCC42-9B9C-4E21-3332-E1D841014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246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fld id="{8C89D149-C029-4647-BF7B-194754F5B1F1}" type="datetimeFigureOut">
              <a:rPr lang="es-ES" smtClean="0"/>
              <a:pPr/>
              <a:t>29/06/2023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fld id="{06D91014-22B8-4BB4-8B44-44D09C0BF51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66090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61DFF4BF-996A-6BFE-5FBF-3E60E07F6E7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34364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png"/><Relationship Id="rId18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1.png"/><Relationship Id="rId9" Type="http://schemas.openxmlformats.org/officeDocument/2006/relationships/image" Target="../media/image2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E:\PPS  EXCLUSIVOS\- El analfabeto político\Imágenes\analfabeto POLITICO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345" y="-19050"/>
            <a:ext cx="9180513" cy="5162550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251520" y="555526"/>
            <a:ext cx="331236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dirty="0">
                <a:ln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25400" dist="38100" dir="2700000" algn="tl">
                    <a:schemeClr val="tx1">
                      <a:lumMod val="65000"/>
                      <a:lumOff val="35000"/>
                    </a:schemeClr>
                  </a:outerShdw>
                </a:effectLst>
                <a:latin typeface="ChopinScript" pitchFamily="2" charset="0"/>
              </a:rPr>
              <a:t>El Analfabeto Político</a:t>
            </a:r>
          </a:p>
        </p:txBody>
      </p:sp>
    </p:spTree>
    <p:extLst>
      <p:ext uri="{BB962C8B-B14F-4D97-AF65-F5344CB8AC3E}">
        <p14:creationId xmlns:p14="http://schemas.microsoft.com/office/powerpoint/2010/main" val="2039384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vortex dir="r"/>
        <p:sndAc>
          <p:stSnd>
            <p:snd r:embed="rId2" name="Geminis - 01 - Solo le pido a Dios.wav"/>
          </p:stSnd>
        </p:sndAc>
      </p:transition>
    </mc:Choice>
    <mc:Fallback>
      <p:transition spd="slow" advTm="10000">
        <p:fade/>
        <p:sndAc>
          <p:stSnd>
            <p:snd r:embed="rId2" name="Geminis - 01 - Solo le pido a Di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E:\PPS  EXCLUSIVOS\- El analfabeto político\Imágenes\2 - Coast_Stones_Indonesia_Sea_Bali_527853_1280x8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E:\PPS  EXCLUSIVOS\- El analfabeto político\Imágenes\Sea_Waves_Rays_of_light_Horizon_531295_1280x7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ripple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E:\PPS  EXCLUSIVOS\- El analfabeto político\Imágenes\3 - Coast_Greece_Sea_Zakynthos_Navagio_Cove_Crag_528961_1280x7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411510"/>
            <a:ext cx="55446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peor analfabeto</a:t>
            </a:r>
          </a:p>
          <a:p>
            <a:pPr algn="ctr"/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el analfabeto político.</a:t>
            </a:r>
          </a:p>
        </p:txBody>
      </p:sp>
    </p:spTree>
    <p:extLst>
      <p:ext uri="{BB962C8B-B14F-4D97-AF65-F5344CB8AC3E}">
        <p14:creationId xmlns:p14="http://schemas.microsoft.com/office/powerpoint/2010/main" val="200850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prism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E:\PPS  EXCLUSIVOS\- El analfabeto político\Imágenes\4 - Coast_Tropics_Sea_Palma_4996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254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699542"/>
            <a:ext cx="51845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oye, no habla,</a:t>
            </a:r>
          </a:p>
          <a:p>
            <a:pPr algn="ctr"/>
            <a:r>
              <a:rPr lang="es-ES" sz="3200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 participa en los acontecimientos políticos.</a:t>
            </a:r>
          </a:p>
        </p:txBody>
      </p:sp>
    </p:spTree>
    <p:extLst>
      <p:ext uri="{BB962C8B-B14F-4D97-AF65-F5344CB8AC3E}">
        <p14:creationId xmlns:p14="http://schemas.microsoft.com/office/powerpoint/2010/main" val="227543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E:\PPS  EXCLUSIVOS\- El analfabeto político\Imágenes\5 - Boats_Thailand_Sea_Crag_4847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9520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window dir="vert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E:\PPS  EXCLUSIVOS\- El analfabeto político\Imágenes\Scenery_Coast_Sea_Sky_5025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prism isContent="1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E:\PPS  EXCLUSIVOS\- El analfabeto político\Imágenes\Sunrises_and_sunsets_Sea_5093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859782"/>
            <a:ext cx="85689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sabe que el costo de la vida,</a:t>
            </a:r>
          </a:p>
          <a:p>
            <a:pPr algn="ctr"/>
            <a:r>
              <a:rPr lang="es-ES" sz="3200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 precio del pan, del pescado, de la harina, del alquiler, de los zapatos o las medicinas</a:t>
            </a:r>
          </a:p>
          <a:p>
            <a:pPr algn="ctr"/>
            <a:r>
              <a:rPr lang="es-ES" sz="3200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dependen de las decisiones políticas.</a:t>
            </a:r>
          </a:p>
        </p:txBody>
      </p:sp>
    </p:spTree>
    <p:extLst>
      <p:ext uri="{BB962C8B-B14F-4D97-AF65-F5344CB8AC3E}">
        <p14:creationId xmlns:p14="http://schemas.microsoft.com/office/powerpoint/2010/main" val="2226321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pageCurlDoubl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El analfabeto político\Imágenes\Monaco_Scenery_Coast_Sea_Sky_Evening_HDR_Clouds_515639_1280x7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5957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checker/>
      </p:transition>
    </mc:Choice>
    <mc:Fallback>
      <p:transition spd="slow" advTm="4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El analfabeto político\Imágenes\Scenery_Sea_Sunrises_and_5051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147814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 analfabeto político es tan burro, </a:t>
            </a:r>
          </a:p>
          <a:p>
            <a:pPr algn="ctr"/>
            <a:r>
              <a:rPr lang="es-ES" sz="3200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se enorgullece e hincha el pecho diciendo que odia la política.</a:t>
            </a:r>
          </a:p>
        </p:txBody>
      </p:sp>
    </p:spTree>
    <p:extLst>
      <p:ext uri="{BB962C8B-B14F-4D97-AF65-F5344CB8AC3E}">
        <p14:creationId xmlns:p14="http://schemas.microsoft.com/office/powerpoint/2010/main" val="103466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El analfabeto político\Imágenes\Sea_Coast_Sky_Evening_4826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13689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El analfabeto político\Imágenes\Sky_Sea_Waves_Horizon_526513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35896" y="1275606"/>
            <a:ext cx="51125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sabe, el imbécil, que,</a:t>
            </a:r>
          </a:p>
          <a:p>
            <a:pPr algn="ctr"/>
            <a:r>
              <a:rPr lang="es-ES" sz="3200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su ignorancia política</a:t>
            </a:r>
          </a:p>
          <a:p>
            <a:pPr algn="ctr"/>
            <a:r>
              <a:rPr lang="es-ES" sz="3200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nace la prostituta, </a:t>
            </a:r>
          </a:p>
        </p:txBody>
      </p:sp>
      <p:pic>
        <p:nvPicPr>
          <p:cNvPr id="19458" name="Picture 2" descr="E:\PPS  EXCLUSIVOS\- El analfabeto político\Imágenes\Spain_Coast_Sunrises_and_sunsets_Sea_Scenery_Playa_524392_1280x7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2139702"/>
            <a:ext cx="43027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 menor abandonado,</a:t>
            </a:r>
          </a:p>
        </p:txBody>
      </p:sp>
    </p:spTree>
    <p:extLst>
      <p:ext uri="{BB962C8B-B14F-4D97-AF65-F5344CB8AC3E}">
        <p14:creationId xmlns:p14="http://schemas.microsoft.com/office/powerpoint/2010/main" val="69571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:blinds dir="vert"/>
      </p:transition>
    </mc:Choice>
    <mc:Fallback xmlns="">
      <p:transition spd="slow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El analfabeto político\Imágenes\Sky_Sunrises_and_sunsets_4942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60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19672" y="3651870"/>
            <a:ext cx="62376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el peor de todos los bandidos,</a:t>
            </a:r>
          </a:p>
        </p:txBody>
      </p:sp>
      <p:pic>
        <p:nvPicPr>
          <p:cNvPr id="18434" name="Picture 2" descr="E:\PPS  EXCLUSIVOS\- El analfabeto político\Imágenes\USA_Waves_Gull_Sea_Laguna_Beach_California_Crag_525654_1280x7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289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99592" y="267494"/>
            <a:ext cx="7632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es el político trapacero, granuja, corrupto y servil de las empresas nacionales y multinacionales.</a:t>
            </a:r>
          </a:p>
        </p:txBody>
      </p:sp>
    </p:spTree>
    <p:extLst>
      <p:ext uri="{BB962C8B-B14F-4D97-AF65-F5344CB8AC3E}">
        <p14:creationId xmlns:p14="http://schemas.microsoft.com/office/powerpoint/2010/main" val="289086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prism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El analfabeto político\Imágenes\Sea_Beach_Trees_505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62951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prism dir="d" isContent="1" isInverted="1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El analfabeto político\Imágenes\17 - O+pior+analfabeto+é+o+analfabeto+políti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580112" y="411510"/>
            <a:ext cx="220445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dirty="0">
                <a:ln>
                  <a:solidFill>
                    <a:srgbClr val="A5DF1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Junio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39552" y="1059582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dirty="0">
                <a:ln>
                  <a:solidFill>
                    <a:srgbClr val="A5DF1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Ana </a:t>
            </a:r>
            <a:r>
              <a:rPr lang="es-ES" sz="3000" dirty="0" err="1">
                <a:ln>
                  <a:solidFill>
                    <a:srgbClr val="A5DF1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Belen</a:t>
            </a:r>
            <a:endParaRPr lang="es-ES" sz="3000" dirty="0">
              <a:ln>
                <a:solidFill>
                  <a:srgbClr val="A5DF13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ES" sz="3000" dirty="0">
                <a:ln>
                  <a:solidFill>
                    <a:srgbClr val="A5DF1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Solo le Pido a Dios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95536" y="4299942"/>
            <a:ext cx="44262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dirty="0">
                <a:ln>
                  <a:solidFill>
                    <a:srgbClr val="A5DF1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Autor: Bertolt </a:t>
            </a:r>
            <a:r>
              <a:rPr lang="es-ES" sz="3000" dirty="0" err="1">
                <a:ln>
                  <a:solidFill>
                    <a:srgbClr val="A5DF1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Brech</a:t>
            </a:r>
            <a:r>
              <a:rPr lang="es-ES" sz="3000" dirty="0">
                <a:ln>
                  <a:solidFill>
                    <a:srgbClr val="A5DF1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  <p:grpSp>
        <p:nvGrpSpPr>
          <p:cNvPr id="15" name="14 Grupo"/>
          <p:cNvGrpSpPr/>
          <p:nvPr/>
        </p:nvGrpSpPr>
        <p:grpSpPr>
          <a:xfrm>
            <a:off x="7596336" y="3147814"/>
            <a:ext cx="1126198" cy="1665476"/>
            <a:chOff x="7596336" y="3147814"/>
            <a:chExt cx="1126198" cy="1665476"/>
          </a:xfrm>
        </p:grpSpPr>
        <p:pic>
          <p:nvPicPr>
            <p:cNvPr id="13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596336" y="3147814"/>
              <a:ext cx="1031783" cy="137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13 CuadroTexto"/>
            <p:cNvSpPr txBox="1"/>
            <p:nvPr/>
          </p:nvSpPr>
          <p:spPr>
            <a:xfrm>
              <a:off x="7596336" y="4443958"/>
              <a:ext cx="11261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>
                  <a:ln w="3175">
                    <a:solidFill>
                      <a:srgbClr val="C2F04E"/>
                    </a:solidFill>
                  </a:ln>
                  <a:blipFill>
                    <a:blip r:embed="rId3"/>
                    <a:stretch>
                      <a:fillRect/>
                    </a:stretch>
                  </a:blipFill>
                  <a:latin typeface="ChopinScript" pitchFamily="2" charset="0"/>
                </a:rPr>
                <a:t>Margarita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5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24000">
        <p14:glitter pattern="hexagon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B45640D8-6AB5-D04A-B7F9-4569D05AF99A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3B73D63C-0751-9EEC-F377-328D6F0224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C823FAC-2F0D-C95A-0174-64E4EF8F4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3FC039B5-909E-A13F-E23D-492578ADA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52C37FF-76CD-FF86-A461-38E395D883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5A251FB-D930-9C8B-B651-B4FD197D40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E4BDD142-1816-F3D7-2682-5EDC99449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79FC9A1-CEEA-02C5-74F8-D7C1646CE3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AD6A912F-4EA3-BE63-7AAE-65FB78235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0198AEFA-97F3-51ED-45FC-20CE77BD7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7BAAE33F-8ED4-1669-F288-09EFED021B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B79E1AD4-919D-FC91-223E-9E0B2B35C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BDCB7BC0-A03E-9235-5CB4-DB7DE2C756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358F268F-956A-A0C1-BD9D-8D2136C3D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76054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</TotalTime>
  <Words>181</Words>
  <Application>Microsoft Office PowerPoint</Application>
  <PresentationFormat>Presentación en pantalla (16:9)</PresentationFormat>
  <Paragraphs>24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ChopinScript</vt:lpstr>
      <vt:lpstr>Arial</vt:lpstr>
      <vt:lpstr>Calibri</vt:lpstr>
      <vt:lpstr>Comic Sans MS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Guillermo Arroyo Moreno</cp:lastModifiedBy>
  <cp:revision>12</cp:revision>
  <dcterms:created xsi:type="dcterms:W3CDTF">2020-08-30T01:09:19Z</dcterms:created>
  <dcterms:modified xsi:type="dcterms:W3CDTF">2023-06-29T19:21:42Z</dcterms:modified>
</cp:coreProperties>
</file>