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72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4" r:id="rId19"/>
    <p:sldId id="275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+/jNKDBkyyCuwsb4voZNQ==" hashData="TJaYKemQwc93WvwQkKfbLWxWUj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1E1000"/>
    <a:srgbClr val="172B25"/>
    <a:srgbClr val="587282"/>
    <a:srgbClr val="161B0B"/>
    <a:srgbClr val="9C7C4E"/>
    <a:srgbClr val="000000"/>
    <a:srgbClr val="9A8B7E"/>
    <a:srgbClr val="2D1D11"/>
    <a:srgbClr val="3E1F00"/>
    <a:srgbClr val="4C454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14" y="-12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1D97-DC38-44CE-9977-C009855EE604}" type="datetimeFigureOut">
              <a:rPr lang="es-ES" smtClean="0"/>
              <a:pPr/>
              <a:t>17/03/2016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937FD-D499-4247-A797-AA64B5FA0C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1D97-DC38-44CE-9977-C009855EE604}" type="datetimeFigureOut">
              <a:rPr lang="es-ES" smtClean="0"/>
              <a:pPr/>
              <a:t>17/03/2016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937FD-D499-4247-A797-AA64B5FA0C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1D97-DC38-44CE-9977-C009855EE604}" type="datetimeFigureOut">
              <a:rPr lang="es-ES" smtClean="0"/>
              <a:pPr/>
              <a:t>17/03/2016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937FD-D499-4247-A797-AA64B5FA0C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1D97-DC38-44CE-9977-C009855EE604}" type="datetimeFigureOut">
              <a:rPr lang="es-ES" smtClean="0"/>
              <a:pPr/>
              <a:t>17/03/2016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937FD-D499-4247-A797-AA64B5FA0C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1D97-DC38-44CE-9977-C009855EE604}" type="datetimeFigureOut">
              <a:rPr lang="es-ES" smtClean="0"/>
              <a:pPr/>
              <a:t>17/03/2016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937FD-D499-4247-A797-AA64B5FA0C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1D97-DC38-44CE-9977-C009855EE604}" type="datetimeFigureOut">
              <a:rPr lang="es-ES" smtClean="0"/>
              <a:pPr/>
              <a:t>17/03/2016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937FD-D499-4247-A797-AA64B5FA0C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1D97-DC38-44CE-9977-C009855EE604}" type="datetimeFigureOut">
              <a:rPr lang="es-ES" smtClean="0"/>
              <a:pPr/>
              <a:t>17/03/2016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937FD-D499-4247-A797-AA64B5FA0C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1D97-DC38-44CE-9977-C009855EE604}" type="datetimeFigureOut">
              <a:rPr lang="es-ES" smtClean="0"/>
              <a:pPr/>
              <a:t>17/03/2016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937FD-D499-4247-A797-AA64B5FA0C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1D97-DC38-44CE-9977-C009855EE604}" type="datetimeFigureOut">
              <a:rPr lang="es-ES" smtClean="0"/>
              <a:pPr/>
              <a:t>17/03/2016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937FD-D499-4247-A797-AA64B5FA0C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1D97-DC38-44CE-9977-C009855EE604}" type="datetimeFigureOut">
              <a:rPr lang="es-ES" smtClean="0"/>
              <a:pPr/>
              <a:t>17/03/2016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937FD-D499-4247-A797-AA64B5FA0C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1D97-DC38-44CE-9977-C009855EE604}" type="datetimeFigureOut">
              <a:rPr lang="es-ES" smtClean="0"/>
              <a:pPr/>
              <a:t>17/03/2016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937FD-D499-4247-A797-AA64B5FA0C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2B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28F51D97-DC38-44CE-9977-C009855EE604}" type="datetimeFigureOut">
              <a:rPr lang="es-ES" smtClean="0"/>
              <a:pPr/>
              <a:t>17/03/2016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F15937FD-D499-4247-A797-AA64B5FA0CC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9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1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1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0.pn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6" name="5 Marco"/>
          <p:cNvSpPr/>
          <p:nvPr/>
        </p:nvSpPr>
        <p:spPr>
          <a:xfrm>
            <a:off x="1043608" y="1052736"/>
            <a:ext cx="7056784" cy="4824536"/>
          </a:xfrm>
          <a:prstGeom prst="frame">
            <a:avLst>
              <a:gd name="adj1" fmla="val 69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pic>
        <p:nvPicPr>
          <p:cNvPr id="1027" name="Picture 3" descr="D:\PPS DE CREACION PROPIA - EXCLUSIVOS\- De que se rie\Imágenes\1249298989425rajoyd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1412776"/>
            <a:ext cx="6336704" cy="4104456"/>
          </a:xfrm>
          <a:prstGeom prst="rect">
            <a:avLst/>
          </a:prstGeom>
          <a:noFill/>
          <a:ln>
            <a:solidFill>
              <a:srgbClr val="B7C5B7"/>
            </a:solidFill>
          </a:ln>
        </p:spPr>
      </p:pic>
      <p:pic>
        <p:nvPicPr>
          <p:cNvPr id="1031" name="Picture 7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1340768"/>
            <a:ext cx="1276350" cy="857251"/>
          </a:xfrm>
          <a:prstGeom prst="rect">
            <a:avLst/>
          </a:prstGeom>
          <a:noFill/>
        </p:spPr>
      </p:pic>
      <p:pic>
        <p:nvPicPr>
          <p:cNvPr id="1033" name="Picture 9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2132856"/>
            <a:ext cx="1581150" cy="790576"/>
          </a:xfrm>
          <a:prstGeom prst="rect">
            <a:avLst/>
          </a:prstGeom>
          <a:noFill/>
        </p:spPr>
      </p:pic>
      <p:pic>
        <p:nvPicPr>
          <p:cNvPr id="1035" name="Picture 11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216" y="2780928"/>
            <a:ext cx="933450" cy="914401"/>
          </a:xfrm>
          <a:prstGeom prst="rect">
            <a:avLst/>
          </a:prstGeom>
          <a:noFill/>
        </p:spPr>
      </p:pic>
      <p:pic>
        <p:nvPicPr>
          <p:cNvPr id="1037" name="Picture 13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3573016"/>
            <a:ext cx="1724025" cy="914401"/>
          </a:xfrm>
          <a:prstGeom prst="rect">
            <a:avLst/>
          </a:prstGeom>
          <a:noFill/>
        </p:spPr>
      </p:pic>
      <p:pic>
        <p:nvPicPr>
          <p:cNvPr id="18434" name="Picture 2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04049" y="4941168"/>
            <a:ext cx="2592288" cy="547118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734">
    <p:sndAc>
      <p:stSnd>
        <p:snd r:embed="rId2" name="Ana - 06 - Vuelo blanco de gaviota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D:\PPS DE CREACION PROPIA - EXCLUSIVOS\- De que se rie\Imágenes\2014-10-22_ZionAutumnVideo_ROW9467632280_1920x1080+doctor-slo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2276872"/>
            <a:ext cx="24961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4C2A00"/>
                  </a:glow>
                </a:effectLst>
                <a:latin typeface="Harrington" pitchFamily="82" charset="0"/>
              </a:rPr>
              <a:t>¡¡Seré curioso!!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4C2A00"/>
                </a:glo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7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PPS DE CREACION PROPIA - EXCLUSIVOS\- De que se rie\Imágenes\El-ministro-Cristobal-Monto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04664"/>
            <a:ext cx="25020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C00000"/>
                </a:solidFill>
                <a:latin typeface="Harrington" pitchFamily="82" charset="0"/>
              </a:rPr>
              <a:t>En una exacta</a:t>
            </a:r>
            <a:r>
              <a:rPr lang="es-ES" sz="2800" b="1" dirty="0" smtClean="0">
                <a:solidFill>
                  <a:srgbClr val="C00000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C00000"/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rgbClr val="C00000"/>
                </a:solidFill>
                <a:latin typeface="Harrington" pitchFamily="82" charset="0"/>
              </a:rPr>
              <a:t>foto del diario</a:t>
            </a:r>
            <a:r>
              <a:rPr lang="es-ES" sz="2800" b="1" dirty="0" smtClean="0">
                <a:solidFill>
                  <a:srgbClr val="C00000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C00000"/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rgbClr val="C00000"/>
                </a:solidFill>
                <a:latin typeface="Harrington" pitchFamily="82" charset="0"/>
              </a:rPr>
              <a:t>señor ministro</a:t>
            </a:r>
            <a:r>
              <a:rPr lang="es-ES" sz="2800" b="1" dirty="0" smtClean="0">
                <a:solidFill>
                  <a:srgbClr val="C00000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C00000"/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rgbClr val="C00000"/>
                </a:solidFill>
                <a:latin typeface="Harrington" pitchFamily="82" charset="0"/>
              </a:rPr>
              <a:t>del </a:t>
            </a:r>
            <a:r>
              <a:rPr lang="es-ES" sz="2800" b="1" dirty="0" smtClean="0">
                <a:solidFill>
                  <a:srgbClr val="C00000"/>
                </a:solidFill>
                <a:latin typeface="Harrington" pitchFamily="82" charset="0"/>
              </a:rPr>
              <a:t>imposible</a:t>
            </a:r>
            <a:endParaRPr lang="es-ES" sz="2800" b="1" dirty="0">
              <a:solidFill>
                <a:srgbClr val="C00000"/>
              </a:solidFill>
              <a:latin typeface="Harrington" pitchFamily="82" charset="0"/>
            </a:endParaRPr>
          </a:p>
        </p:txBody>
      </p:sp>
      <p:pic>
        <p:nvPicPr>
          <p:cNvPr id="17412" name="Picture 4" descr="D:\PPS DE CREACION PROPIA - EXCLUSIVOS\- De que se rie\Imágenes\risa-monto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1"/>
            <a:ext cx="9143999" cy="686593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59624" y="1052736"/>
            <a:ext cx="30608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B7C5B7"/>
                </a:solidFill>
                <a:latin typeface="Harrington" pitchFamily="82" charset="0"/>
              </a:rPr>
              <a:t>Vi </a:t>
            </a:r>
            <a:r>
              <a:rPr lang="es-ES" sz="2800" b="1" dirty="0">
                <a:solidFill>
                  <a:srgbClr val="B7C5B7"/>
                </a:solidFill>
                <a:latin typeface="Harrington" pitchFamily="82" charset="0"/>
              </a:rPr>
              <a:t>en pleno gozo</a:t>
            </a:r>
            <a:r>
              <a:rPr lang="es-ES" sz="2800" b="1" dirty="0" smtClean="0">
                <a:solidFill>
                  <a:srgbClr val="B7C5B7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B7C5B7"/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rgbClr val="B7C5B7"/>
                </a:solidFill>
                <a:latin typeface="Harrington" pitchFamily="82" charset="0"/>
              </a:rPr>
              <a:t>y en plena euforia</a:t>
            </a:r>
            <a:r>
              <a:rPr lang="es-ES" sz="2800" b="1" dirty="0" smtClean="0">
                <a:solidFill>
                  <a:srgbClr val="B7C5B7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B7C5B7"/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rgbClr val="B7C5B7"/>
                </a:solidFill>
                <a:latin typeface="Harrington" pitchFamily="82" charset="0"/>
              </a:rPr>
              <a:t>y en plena risa</a:t>
            </a:r>
            <a:r>
              <a:rPr lang="es-ES" sz="2800" b="1" dirty="0" smtClean="0">
                <a:solidFill>
                  <a:srgbClr val="B7C5B7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B7C5B7"/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rgbClr val="B7C5B7"/>
                </a:solidFill>
                <a:latin typeface="Harrington" pitchFamily="82" charset="0"/>
              </a:rPr>
              <a:t>su rostro </a:t>
            </a:r>
            <a:r>
              <a:rPr lang="es-ES" sz="2800" b="1" dirty="0" smtClean="0">
                <a:solidFill>
                  <a:srgbClr val="B7C5B7"/>
                </a:solidFill>
                <a:latin typeface="Harrington" pitchFamily="82" charset="0"/>
              </a:rPr>
              <a:t>simple</a:t>
            </a:r>
            <a:endParaRPr lang="es-ES" sz="2800" b="1" dirty="0">
              <a:solidFill>
                <a:srgbClr val="B7C5B7"/>
              </a:solidFill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1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:\PPS DE CREACION PROPIA - EXCLUSIVOS\- De que se rie\Imágenes\MASCULINASOMBRE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012160" y="2924944"/>
            <a:ext cx="2664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Seré </a:t>
            </a: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curioso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/>
            </a:r>
            <a:b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</a:b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señor 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ministro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pic>
        <p:nvPicPr>
          <p:cNvPr id="15362" name="Picture 2" descr="D:\PPS DE CREACION PROPIA - EXCLUSIVOS\- De que se rie\Imágenes\42665-862-5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48237" cy="686435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23528" y="836712"/>
            <a:ext cx="2664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4C454D"/>
                </a:solidFill>
                <a:latin typeface="Harrington" pitchFamily="82" charset="0"/>
              </a:rPr>
              <a:t>¿De </a:t>
            </a:r>
            <a:r>
              <a:rPr lang="es-ES" sz="2800" b="1" dirty="0" smtClean="0">
                <a:solidFill>
                  <a:srgbClr val="4C454D"/>
                </a:solidFill>
                <a:latin typeface="Harrington" pitchFamily="82" charset="0"/>
              </a:rPr>
              <a:t>qué se </a:t>
            </a:r>
            <a:r>
              <a:rPr lang="es-ES" sz="2800" b="1" dirty="0" smtClean="0">
                <a:solidFill>
                  <a:srgbClr val="4C454D"/>
                </a:solidFill>
                <a:latin typeface="Harrington" pitchFamily="82" charset="0"/>
              </a:rPr>
              <a:t>ríe?</a:t>
            </a:r>
            <a:r>
              <a:rPr lang="es-ES" sz="2800" b="1" dirty="0" smtClean="0">
                <a:solidFill>
                  <a:srgbClr val="4C454D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4C454D"/>
                </a:solidFill>
                <a:latin typeface="Harrington" pitchFamily="82" charset="0"/>
              </a:rPr>
            </a:br>
            <a:r>
              <a:rPr lang="es-ES" sz="2800" b="1" dirty="0" smtClean="0">
                <a:solidFill>
                  <a:srgbClr val="4C454D"/>
                </a:solidFill>
                <a:latin typeface="Harrington" pitchFamily="82" charset="0"/>
              </a:rPr>
              <a:t>¿De </a:t>
            </a:r>
            <a:r>
              <a:rPr lang="es-ES" sz="2800" b="1" dirty="0" smtClean="0">
                <a:solidFill>
                  <a:srgbClr val="4C454D"/>
                </a:solidFill>
                <a:latin typeface="Harrington" pitchFamily="82" charset="0"/>
              </a:rPr>
              <a:t>qué se </a:t>
            </a:r>
            <a:r>
              <a:rPr lang="es-ES" sz="2800" b="1" dirty="0" smtClean="0">
                <a:solidFill>
                  <a:srgbClr val="4C454D"/>
                </a:solidFill>
                <a:latin typeface="Harrington" pitchFamily="82" charset="0"/>
              </a:rPr>
              <a:t>ríe?</a:t>
            </a:r>
            <a:endParaRPr lang="es-ES" sz="2800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D:\PPS DE CREACION PROPIA - EXCLUSIVOS\- De que se rie\Imágenes\Ventana-con-vistas+paradisiacas.c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1988840"/>
            <a:ext cx="2520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Harrington" pitchFamily="82" charset="0"/>
              </a:rPr>
              <a:t>De </a:t>
            </a:r>
            <a:r>
              <a:rPr lang="es-ES" sz="28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Harrington" pitchFamily="82" charset="0"/>
              </a:rPr>
              <a:t>su ventana</a:t>
            </a:r>
            <a:r>
              <a:rPr lang="es-ES" sz="28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Harrington" pitchFamily="82" charset="0"/>
              </a:rPr>
              <a:t>se ve la playa</a:t>
            </a:r>
          </a:p>
        </p:txBody>
      </p:sp>
      <p:pic>
        <p:nvPicPr>
          <p:cNvPr id="15362" name="Picture 2" descr="D:\PPS DE CREACION PROPIA - EXCLUSIVOS\- De que se rie\Imágenes\00019531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69" y="0"/>
            <a:ext cx="9133031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03848" y="5229200"/>
            <a:ext cx="30963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C00000"/>
                </a:solidFill>
                <a:effectLst>
                  <a:glow rad="63500">
                    <a:srgbClr val="9C7C4E"/>
                  </a:glow>
                </a:effectLst>
                <a:latin typeface="Harrington" pitchFamily="82" charset="0"/>
              </a:rPr>
              <a:t>Pero </a:t>
            </a:r>
            <a:r>
              <a:rPr lang="es-ES" sz="2800" b="1" dirty="0">
                <a:solidFill>
                  <a:srgbClr val="C00000"/>
                </a:solidFill>
                <a:effectLst>
                  <a:glow rad="63500">
                    <a:srgbClr val="9C7C4E"/>
                  </a:glow>
                </a:effectLst>
                <a:latin typeface="Harrington" pitchFamily="82" charset="0"/>
              </a:rPr>
              <a:t>se ignoran</a:t>
            </a:r>
            <a:r>
              <a:rPr lang="es-ES" sz="2800" b="1" dirty="0" smtClean="0">
                <a:solidFill>
                  <a:srgbClr val="C00000"/>
                </a:solidFill>
                <a:effectLst>
                  <a:glow rad="63500">
                    <a:srgbClr val="9C7C4E"/>
                  </a:glo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C00000"/>
                </a:solidFill>
                <a:effectLst>
                  <a:glow rad="63500">
                    <a:srgbClr val="9C7C4E"/>
                  </a:glow>
                </a:effectLst>
                <a:latin typeface="Harrington" pitchFamily="82" charset="0"/>
              </a:rPr>
            </a:br>
            <a:r>
              <a:rPr lang="es-ES" sz="2800" b="1" dirty="0">
                <a:solidFill>
                  <a:srgbClr val="C00000"/>
                </a:solidFill>
                <a:effectLst>
                  <a:glow rad="63500">
                    <a:srgbClr val="9C7C4E"/>
                  </a:glow>
                </a:effectLst>
                <a:latin typeface="Harrington" pitchFamily="82" charset="0"/>
              </a:rPr>
              <a:t>los </a:t>
            </a:r>
            <a:r>
              <a:rPr lang="es-ES" sz="2800" b="1" dirty="0" err="1">
                <a:solidFill>
                  <a:srgbClr val="C00000"/>
                </a:solidFill>
                <a:effectLst>
                  <a:glow rad="63500">
                    <a:srgbClr val="9C7C4E"/>
                  </a:glow>
                </a:effectLst>
                <a:latin typeface="Harrington" pitchFamily="82" charset="0"/>
              </a:rPr>
              <a:t>cantegriles</a:t>
            </a:r>
            <a:endParaRPr lang="es-ES" sz="2800" b="1" dirty="0">
              <a:solidFill>
                <a:srgbClr val="C00000"/>
              </a:solidFill>
              <a:effectLst>
                <a:glow rad="63500">
                  <a:srgbClr val="9C7C4E"/>
                </a:glo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D:\PPS DE CREACION PROPIA - EXCLUSIVOS\- De que se rie\Imágenes\sin_tetas_no_hay_paraiso_referen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6350"/>
            <a:ext cx="91630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5157192"/>
            <a:ext cx="28803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arrington" pitchFamily="82" charset="0"/>
              </a:rPr>
              <a:t>Tienen </a:t>
            </a:r>
            <a:r>
              <a:rPr lang="es-E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arrington" pitchFamily="82" charset="0"/>
              </a:rPr>
              <a:t>sus hijos</a:t>
            </a:r>
            <a:r>
              <a:rPr lang="es-E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arrington" pitchFamily="82" charset="0"/>
              </a:rPr>
              <a:t>ojos de mando</a:t>
            </a:r>
          </a:p>
        </p:txBody>
      </p:sp>
      <p:pic>
        <p:nvPicPr>
          <p:cNvPr id="14338" name="Picture 2" descr="D:\PPS DE CREACION PROPIA - EXCLUSIVOS\- De que se rie\Imágenes\000094317W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585"/>
            <a:ext cx="9144001" cy="685958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04664"/>
            <a:ext cx="3240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C00000"/>
                </a:solidFill>
                <a:latin typeface="Harrington" pitchFamily="82" charset="0"/>
              </a:rPr>
              <a:t>P</a:t>
            </a:r>
            <a:r>
              <a:rPr lang="es-ES" sz="2800" b="1" dirty="0" smtClean="0">
                <a:solidFill>
                  <a:srgbClr val="C00000"/>
                </a:solidFill>
                <a:latin typeface="Harrington" pitchFamily="82" charset="0"/>
              </a:rPr>
              <a:t>ero </a:t>
            </a:r>
            <a:r>
              <a:rPr lang="es-ES" sz="2800" b="1" dirty="0">
                <a:solidFill>
                  <a:srgbClr val="C00000"/>
                </a:solidFill>
                <a:latin typeface="Harrington" pitchFamily="82" charset="0"/>
              </a:rPr>
              <a:t>otros tienen</a:t>
            </a:r>
            <a:r>
              <a:rPr lang="es-ES" sz="2800" b="1" dirty="0" smtClean="0">
                <a:solidFill>
                  <a:srgbClr val="C00000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C00000"/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rgbClr val="C00000"/>
                </a:solidFill>
                <a:latin typeface="Harrington" pitchFamily="82" charset="0"/>
              </a:rPr>
              <a:t>mirada triste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PPS DE CREACION PROPIA - EXCLUSIVOS\- De que se rie\Imágenes\maniminer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61794" y="4725144"/>
            <a:ext cx="29158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Aquí </a:t>
            </a:r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en la calle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suceden cosas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que ni siquiera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pueden 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decirse</a:t>
            </a:r>
            <a:endParaRPr lang="es-ES" sz="28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13314" name="Picture 2" descr="D:\PPS DE CREACION PROPIA - EXCLUSIVOS\- De que se rie\Imágenes\943513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260648"/>
            <a:ext cx="51125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Harrington" pitchFamily="82" charset="0"/>
              </a:rPr>
              <a:t>Los estudiantes</a:t>
            </a:r>
            <a:r>
              <a:rPr lang="es-ES" sz="2800" b="1" dirty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Harrington" pitchFamily="82" charset="0"/>
              </a:rPr>
              <a:t> 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Harrington" pitchFamily="82" charset="0"/>
              </a:rPr>
              <a:t>y </a:t>
            </a:r>
            <a:r>
              <a:rPr lang="es-ES" sz="2800" b="1" dirty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Harrington" pitchFamily="82" charset="0"/>
              </a:rPr>
              <a:t>los obreros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Harrington" pitchFamily="82" charset="0"/>
              </a:rPr>
            </a:br>
            <a:r>
              <a:rPr lang="es-ES" sz="2800" b="1" dirty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Harrington" pitchFamily="82" charset="0"/>
              </a:rPr>
              <a:t>ponen los 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Harrington" pitchFamily="82" charset="0"/>
              </a:rPr>
              <a:t>puntos</a:t>
            </a:r>
            <a:r>
              <a:rPr lang="es-ES" sz="2800" b="1" dirty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Harrington" pitchFamily="82" charset="0"/>
              </a:rPr>
              <a:t> 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Harrington" pitchFamily="82" charset="0"/>
              </a:rPr>
              <a:t>sobre </a:t>
            </a:r>
            <a:r>
              <a:rPr lang="es-ES" sz="2800" b="1" dirty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Harrington" pitchFamily="82" charset="0"/>
              </a:rPr>
              <a:t>las 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Harrington" pitchFamily="82" charset="0"/>
              </a:rPr>
              <a:t>íes</a:t>
            </a:r>
            <a:endParaRPr lang="es-ES" sz="2800" b="1" dirty="0">
              <a:solidFill>
                <a:srgbClr val="FF0000"/>
              </a:solidFill>
              <a:effectLst>
                <a:glow rad="63500">
                  <a:srgbClr val="000000"/>
                </a:glo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85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PS DE CREACION PROPIA - EXCLUSIVOS\- De que se rie\Imágenes\1385636720210wert 640c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764704"/>
            <a:ext cx="25922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Por </a:t>
            </a: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eso digo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/>
            </a:r>
            <a:b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</a:b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señor ministro</a:t>
            </a:r>
          </a:p>
        </p:txBody>
      </p:sp>
      <p:pic>
        <p:nvPicPr>
          <p:cNvPr id="2050" name="Picture 2" descr="D:\PPS DE CREACION PROPIA - EXCLUSIVOS\- De que se rie\Imágenes\Minsitro-Wer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0638" y="-6350"/>
            <a:ext cx="9164638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1844824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¿De </a:t>
            </a: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qué se 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ríe?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/>
            </a:r>
            <a:b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</a:b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¿De </a:t>
            </a: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qué se 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ríe?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1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:\PPS DE CREACION PROPIA - EXCLUSIVOS\- De que se rie\Imágene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55776" y="188640"/>
            <a:ext cx="27363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err="1" smtClean="0"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>Usté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> </a:t>
            </a:r>
            <a:r>
              <a:rPr lang="es-ES" sz="2800" b="1" dirty="0"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>conoce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</a:br>
            <a:r>
              <a:rPr lang="es-ES" sz="2800" b="1" dirty="0"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>mejor que nadie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</a:br>
            <a:r>
              <a:rPr lang="es-ES" sz="2800" b="1" dirty="0"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>la ley amarga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</a:br>
            <a:r>
              <a:rPr lang="es-ES" sz="2800" b="1" dirty="0"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>de estos 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>países</a:t>
            </a:r>
            <a:endParaRPr lang="es-ES" sz="2800" b="1" dirty="0">
              <a:solidFill>
                <a:srgbClr val="FF0000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PS DE CREACION PROPIA - EXCLUSIVOS\- De que se rie\Imágenes\25 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620688"/>
            <a:ext cx="33123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Ustedes </a:t>
            </a: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duros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/>
            </a:r>
            <a:b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</a:b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con nuestra gente</a:t>
            </a:r>
          </a:p>
        </p:txBody>
      </p:sp>
      <p:pic>
        <p:nvPicPr>
          <p:cNvPr id="4099" name="Picture 3" descr="D:\PPS DE CREACION PROPIA - EXCLUSIVOS\- De que se rie\Imágenes\PHOTO-085122bea135bb4ccedef03cde34fb1d-1441034211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8237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8104" y="692696"/>
            <a:ext cx="30963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  <a:t>Porqué </a:t>
            </a:r>
            <a:r>
              <a:rPr lang="es-ES" sz="2800" b="1" dirty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  <a:t>con otros</a:t>
            </a:r>
            <a:r>
              <a:rPr lang="es-ES" sz="2800" b="1" dirty="0" smtClean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  <a:t/>
            </a:r>
            <a:br>
              <a:rPr lang="es-ES" sz="2800" b="1" dirty="0" smtClean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</a:br>
            <a:r>
              <a:rPr lang="es-ES" sz="2800" b="1" dirty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  <a:t>son tan serviles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PS DE CREACION PROPIA - EXCLUSIVOS\- De que se rie\Imágenes\rip-patrimonio-historico-de-mala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084168" y="548680"/>
            <a:ext cx="29158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>
                    <a:lumMod val="65000"/>
                  </a:schemeClr>
                </a:solidFill>
                <a:latin typeface="Harrington" pitchFamily="82" charset="0"/>
              </a:rPr>
              <a:t>Como </a:t>
            </a:r>
            <a:r>
              <a:rPr lang="es-ES" sz="2800" b="1" dirty="0">
                <a:solidFill>
                  <a:schemeClr val="bg1">
                    <a:lumMod val="65000"/>
                  </a:schemeClr>
                </a:solidFill>
                <a:latin typeface="Harrington" pitchFamily="82" charset="0"/>
              </a:rPr>
              <a:t>traicionan</a:t>
            </a:r>
            <a:r>
              <a:rPr lang="es-ES" sz="2800" b="1" dirty="0" smtClean="0">
                <a:solidFill>
                  <a:schemeClr val="bg1">
                    <a:lumMod val="65000"/>
                  </a:schemeClr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chemeClr val="bg1">
                    <a:lumMod val="65000"/>
                  </a:schemeClr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chemeClr val="bg1">
                    <a:lumMod val="65000"/>
                  </a:schemeClr>
                </a:solidFill>
                <a:latin typeface="Harrington" pitchFamily="82" charset="0"/>
              </a:rPr>
              <a:t>el patrimonio</a:t>
            </a:r>
            <a:r>
              <a:rPr lang="es-ES" sz="2800" b="1" dirty="0" smtClean="0">
                <a:solidFill>
                  <a:schemeClr val="bg1">
                    <a:lumMod val="65000"/>
                  </a:schemeClr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chemeClr val="bg1">
                    <a:lumMod val="65000"/>
                  </a:schemeClr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chemeClr val="bg1">
                    <a:lumMod val="65000"/>
                  </a:schemeClr>
                </a:solidFill>
                <a:latin typeface="Harrington" pitchFamily="82" charset="0"/>
              </a:rPr>
              <a:t>mientras el </a:t>
            </a:r>
            <a:r>
              <a:rPr lang="es-ES" sz="2800" b="1" dirty="0" smtClean="0">
                <a:solidFill>
                  <a:schemeClr val="bg1">
                    <a:lumMod val="65000"/>
                  </a:schemeClr>
                </a:solidFill>
                <a:latin typeface="Harrington" pitchFamily="82" charset="0"/>
              </a:rPr>
              <a:t>“gringo”</a:t>
            </a:r>
            <a:r>
              <a:rPr lang="es-ES" sz="2800" b="1" dirty="0" smtClean="0">
                <a:solidFill>
                  <a:schemeClr val="bg1">
                    <a:lumMod val="65000"/>
                  </a:schemeClr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chemeClr val="bg1">
                    <a:lumMod val="65000"/>
                  </a:schemeClr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chemeClr val="bg1">
                    <a:lumMod val="65000"/>
                  </a:schemeClr>
                </a:solidFill>
                <a:latin typeface="Harrington" pitchFamily="82" charset="0"/>
              </a:rPr>
              <a:t>nos cobra el </a:t>
            </a:r>
            <a:r>
              <a:rPr lang="es-ES" sz="2800" b="1" dirty="0" smtClean="0">
                <a:solidFill>
                  <a:schemeClr val="bg1">
                    <a:lumMod val="65000"/>
                  </a:schemeClr>
                </a:solidFill>
                <a:latin typeface="Harrington" pitchFamily="82" charset="0"/>
              </a:rPr>
              <a:t>triple</a:t>
            </a:r>
            <a:endParaRPr lang="es-ES" sz="2800" b="1" dirty="0">
              <a:solidFill>
                <a:schemeClr val="bg1">
                  <a:lumMod val="65000"/>
                </a:schemeClr>
              </a:solidFill>
              <a:latin typeface="Harrington" pitchFamily="82" charset="0"/>
            </a:endParaRPr>
          </a:p>
        </p:txBody>
      </p:sp>
      <p:pic>
        <p:nvPicPr>
          <p:cNvPr id="5123" name="Picture 3" descr="D:\PPS DE CREACION PROPIA - EXCLUSIVOS\- De que se rie\Imágenes\granados_785_622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789040"/>
            <a:ext cx="29158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Como </a:t>
            </a:r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traicionan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800" b="1" dirty="0" err="1">
                <a:solidFill>
                  <a:schemeClr val="bg1"/>
                </a:solidFill>
                <a:latin typeface="Harrington" pitchFamily="82" charset="0"/>
              </a:rPr>
              <a:t>usté</a:t>
            </a:r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 y los otros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los adulones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y los seniles</a:t>
            </a:r>
            <a:b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</a:br>
            <a:endParaRPr lang="es-ES" sz="28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4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PS DE CREACION PROPIA - EXCLUSIVOS\- De que se rie\Imágenes\miguel_arias_cane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-6350"/>
            <a:ext cx="91249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80112" y="1628800"/>
            <a:ext cx="25922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161B0B"/>
                </a:solidFill>
                <a:latin typeface="Harrington" pitchFamily="82" charset="0"/>
              </a:rPr>
              <a:t>Por </a:t>
            </a:r>
            <a:r>
              <a:rPr lang="es-ES" sz="2800" b="1" dirty="0">
                <a:solidFill>
                  <a:srgbClr val="161B0B"/>
                </a:solidFill>
                <a:latin typeface="Harrington" pitchFamily="82" charset="0"/>
              </a:rPr>
              <a:t>eso digo</a:t>
            </a:r>
            <a:r>
              <a:rPr lang="es-ES" sz="2800" b="1" dirty="0" smtClean="0">
                <a:solidFill>
                  <a:srgbClr val="161B0B"/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161B0B"/>
                </a:solidFill>
                <a:latin typeface="Harrington" pitchFamily="82" charset="0"/>
              </a:rPr>
            </a:br>
            <a:r>
              <a:rPr lang="es-ES" sz="2800" b="1" dirty="0">
                <a:solidFill>
                  <a:srgbClr val="161B0B"/>
                </a:solidFill>
                <a:latin typeface="Harrington" pitchFamily="82" charset="0"/>
              </a:rPr>
              <a:t>señor ministro</a:t>
            </a:r>
          </a:p>
        </p:txBody>
      </p:sp>
      <p:pic>
        <p:nvPicPr>
          <p:cNvPr id="6147" name="Picture 3" descr="D:\PPS DE CREACION PROPIA - EXCLUSIVOS\- De que se rie\Imágenes\Arias-Canete-pedira-aumento-capturas_EDIIMA20131029_0367_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908720"/>
            <a:ext cx="2664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¿De </a:t>
            </a:r>
            <a:r>
              <a:rPr lang="es-ES" sz="2800" b="1" dirty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qué se </a:t>
            </a: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ríe?</a:t>
            </a: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/>
            </a:r>
            <a:b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</a:b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¿D</a:t>
            </a: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e </a:t>
            </a:r>
            <a:r>
              <a:rPr lang="es-ES" sz="2800" b="1" dirty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qué se </a:t>
            </a: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ríe?</a:t>
            </a:r>
            <a:endParaRPr lang="es-ES" sz="2800" b="1" dirty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4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PS DE CREACION PROPIA - EXCLUSIVOS\- De que se rie\Imágenes\Solicitan-defender-a-mexicanos-victimas-de-brutalidad-policial-en-E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5589240"/>
            <a:ext cx="352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Aquí </a:t>
            </a: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en la calle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/>
            </a:r>
            <a:b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</a:b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sus guardias matan</a:t>
            </a:r>
          </a:p>
        </p:txBody>
      </p:sp>
      <p:pic>
        <p:nvPicPr>
          <p:cNvPr id="7171" name="Picture 3" descr="D:\PPS DE CREACION PROPIA - EXCLUSIVOS\- De que se rie\Imágenes\humilde-620x5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548680"/>
            <a:ext cx="33123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  <a:t>Y </a:t>
            </a:r>
            <a:r>
              <a:rPr lang="es-ES" sz="2800" b="1" dirty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  <a:t>los que mueren</a:t>
            </a:r>
            <a:r>
              <a:rPr lang="es-ES" sz="2800" b="1" dirty="0" smtClean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  <a:t/>
            </a:r>
            <a:br>
              <a:rPr lang="es-ES" sz="2800" b="1" dirty="0" smtClean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</a:br>
            <a:r>
              <a:rPr lang="es-ES" sz="2800" b="1" dirty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  <a:t>son gente humilde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8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:\PPS DE CREACION PROPIA - EXCLUSIVOS\- De que se rie\Imágenes\niños palestinos lloran la muerte de sus primos muertos por ataques israelí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9083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5976" y="332656"/>
            <a:ext cx="3240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Y </a:t>
            </a: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los que quedan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/>
            </a:r>
            <a:b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</a:b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llorando de rabia</a:t>
            </a:r>
          </a:p>
        </p:txBody>
      </p:sp>
      <p:pic>
        <p:nvPicPr>
          <p:cNvPr id="8196" name="Picture 4" descr="D:\PPS DE CREACION PROPIA - EXCLUSIVOS\- De que se rie\Imágenes\RABIA-CUATRO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404664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  <a:t>Seguro </a:t>
            </a:r>
            <a:r>
              <a:rPr lang="es-ES" sz="2800" b="1" dirty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  <a:t>piensan</a:t>
            </a:r>
            <a:r>
              <a:rPr lang="es-ES" sz="2800" b="1" dirty="0" smtClean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  <a:t/>
            </a:r>
            <a:br>
              <a:rPr lang="es-ES" sz="2800" b="1" dirty="0" smtClean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</a:br>
            <a:r>
              <a:rPr lang="es-ES" sz="2800" b="1" dirty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  <a:t>en el desquite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9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PPS DE CREACION PROPIA - EXCLUSIVOS\- De que se rie\Imágenes\c0e305ae87f211e5a7690eb04a1bba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70438" y="4725144"/>
            <a:ext cx="34198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>Allá </a:t>
            </a: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>en la celda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</a:b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>sus hombres hacen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</a:b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>sufrir al hombre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</a:b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>y eso no 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Harrington" pitchFamily="82" charset="0"/>
              </a:rPr>
              <a:t>sirve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chemeClr val="tx1"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  <p:pic>
        <p:nvPicPr>
          <p:cNvPr id="9219" name="Picture 3" descr="D:\PPS DE CREACION PROPIA - EXCLUSIVOS\- De que se rie\Imágenes\congres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1052736"/>
            <a:ext cx="32038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C00000"/>
                </a:solidFill>
                <a:effectLst>
                  <a:glow rad="63500">
                    <a:srgbClr val="1E1000"/>
                  </a:glow>
                </a:effectLst>
                <a:latin typeface="Harrington" pitchFamily="82" charset="0"/>
              </a:rPr>
              <a:t>Después </a:t>
            </a:r>
            <a:r>
              <a:rPr lang="es-ES" sz="2800" b="1" dirty="0">
                <a:solidFill>
                  <a:srgbClr val="C00000"/>
                </a:solidFill>
                <a:effectLst>
                  <a:glow rad="63500">
                    <a:srgbClr val="1E1000"/>
                  </a:glow>
                </a:effectLst>
                <a:latin typeface="Harrington" pitchFamily="82" charset="0"/>
              </a:rPr>
              <a:t>de todo</a:t>
            </a:r>
            <a:r>
              <a:rPr lang="es-ES" sz="2800" b="1" dirty="0" smtClean="0">
                <a:solidFill>
                  <a:srgbClr val="C00000"/>
                </a:solidFill>
                <a:effectLst>
                  <a:glow rad="63500">
                    <a:srgbClr val="1E1000"/>
                  </a:glo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C00000"/>
                </a:solidFill>
                <a:effectLst>
                  <a:glow rad="63500">
                    <a:srgbClr val="1E1000"/>
                  </a:glow>
                </a:effectLst>
                <a:latin typeface="Harrington" pitchFamily="82" charset="0"/>
              </a:rPr>
            </a:br>
            <a:r>
              <a:rPr lang="es-ES" sz="2800" b="1" dirty="0" err="1">
                <a:solidFill>
                  <a:srgbClr val="C00000"/>
                </a:solidFill>
                <a:effectLst>
                  <a:glow rad="63500">
                    <a:srgbClr val="1E1000"/>
                  </a:glow>
                </a:effectLst>
                <a:latin typeface="Harrington" pitchFamily="82" charset="0"/>
              </a:rPr>
              <a:t>usté</a:t>
            </a:r>
            <a:r>
              <a:rPr lang="es-ES" sz="2800" b="1" dirty="0">
                <a:solidFill>
                  <a:srgbClr val="C00000"/>
                </a:solidFill>
                <a:effectLst>
                  <a:glow rad="63500">
                    <a:srgbClr val="1E1000"/>
                  </a:glow>
                </a:effectLst>
                <a:latin typeface="Harrington" pitchFamily="82" charset="0"/>
              </a:rPr>
              <a:t> es el palo</a:t>
            </a:r>
            <a:r>
              <a:rPr lang="es-ES" sz="2800" b="1" dirty="0" smtClean="0">
                <a:solidFill>
                  <a:srgbClr val="C00000"/>
                </a:solidFill>
                <a:effectLst>
                  <a:glow rad="63500">
                    <a:srgbClr val="1E1000"/>
                  </a:glo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C00000"/>
                </a:solidFill>
                <a:effectLst>
                  <a:glow rad="63500">
                    <a:srgbClr val="1E1000"/>
                  </a:glow>
                </a:effectLst>
                <a:latin typeface="Harrington" pitchFamily="82" charset="0"/>
              </a:rPr>
            </a:br>
            <a:r>
              <a:rPr lang="es-ES" sz="2800" b="1" dirty="0">
                <a:solidFill>
                  <a:srgbClr val="C00000"/>
                </a:solidFill>
                <a:effectLst>
                  <a:glow rad="63500">
                    <a:srgbClr val="1E1000"/>
                  </a:glow>
                </a:effectLst>
                <a:latin typeface="Harrington" pitchFamily="82" charset="0"/>
              </a:rPr>
              <a:t>mayor de un barco</a:t>
            </a:r>
            <a:r>
              <a:rPr lang="es-ES" sz="2800" b="1" dirty="0" smtClean="0">
                <a:solidFill>
                  <a:srgbClr val="C00000"/>
                </a:solidFill>
                <a:effectLst>
                  <a:glow rad="63500">
                    <a:srgbClr val="1E1000"/>
                  </a:glo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C00000"/>
                </a:solidFill>
                <a:effectLst>
                  <a:glow rad="63500">
                    <a:srgbClr val="1E1000"/>
                  </a:glow>
                </a:effectLst>
                <a:latin typeface="Harrington" pitchFamily="82" charset="0"/>
              </a:rPr>
            </a:br>
            <a:r>
              <a:rPr lang="es-ES" sz="2800" b="1" dirty="0">
                <a:solidFill>
                  <a:srgbClr val="C00000"/>
                </a:solidFill>
                <a:effectLst>
                  <a:glow rad="63500">
                    <a:srgbClr val="1E1000"/>
                  </a:glow>
                </a:effectLst>
                <a:latin typeface="Harrington" pitchFamily="82" charset="0"/>
              </a:rPr>
              <a:t>que se va a </a:t>
            </a:r>
            <a:r>
              <a:rPr lang="es-ES" sz="2800" b="1" dirty="0" smtClean="0">
                <a:solidFill>
                  <a:srgbClr val="C00000"/>
                </a:solidFill>
                <a:effectLst>
                  <a:glow rad="63500">
                    <a:srgbClr val="1E1000"/>
                  </a:glow>
                </a:effectLst>
                <a:latin typeface="Harrington" pitchFamily="82" charset="0"/>
              </a:rPr>
              <a:t>pique</a:t>
            </a:r>
            <a:endParaRPr lang="es-ES" sz="2800" b="1" dirty="0">
              <a:solidFill>
                <a:srgbClr val="C00000"/>
              </a:solidFill>
              <a:effectLst>
                <a:glow rad="63500">
                  <a:srgbClr val="1E1000"/>
                </a:glo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6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D:\Mis Imágenes\hombre\El-Padre-Alberto-Linero-estara-en-Neiva-hablando-del-matrimon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2996952"/>
            <a:ext cx="2664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atin typeface="Harrington" pitchFamily="82" charset="0"/>
              </a:rPr>
              <a:t>Seré </a:t>
            </a:r>
            <a:r>
              <a:rPr lang="es-ES" sz="2800" b="1" dirty="0">
                <a:latin typeface="Harrington" pitchFamily="82" charset="0"/>
              </a:rPr>
              <a:t>curioso</a:t>
            </a:r>
            <a:r>
              <a:rPr lang="es-ES" sz="2800" b="1" dirty="0" smtClean="0">
                <a:latin typeface="Harrington" pitchFamily="82" charset="0"/>
              </a:rPr>
              <a:t/>
            </a:r>
            <a:br>
              <a:rPr lang="es-ES" sz="2800" b="1" dirty="0" smtClean="0">
                <a:latin typeface="Harrington" pitchFamily="82" charset="0"/>
              </a:rPr>
            </a:br>
            <a:r>
              <a:rPr lang="es-ES" sz="2800" b="1" dirty="0">
                <a:latin typeface="Harrington" pitchFamily="82" charset="0"/>
              </a:rPr>
              <a:t>señor ministro</a:t>
            </a:r>
          </a:p>
        </p:txBody>
      </p:sp>
      <p:pic>
        <p:nvPicPr>
          <p:cNvPr id="10243" name="Picture 3" descr="D:\PPS DE CREACION PROPIA - EXCLUSIVOS\- De que se rie\Imágenes\La-vicepresidenta-Soraya-Saenz_54373134662_54028874188_960_639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56176" y="692696"/>
            <a:ext cx="25922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87282"/>
                  </a:glow>
                </a:effectLst>
                <a:latin typeface="Harrington" pitchFamily="82" charset="0"/>
              </a:rPr>
              <a:t>¿De </a:t>
            </a:r>
            <a:r>
              <a:rPr lang="es-ES" sz="28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87282"/>
                  </a:glow>
                </a:effectLst>
                <a:latin typeface="Harrington" pitchFamily="82" charset="0"/>
              </a:rPr>
              <a:t>qué se </a:t>
            </a: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87282"/>
                  </a:glow>
                </a:effectLst>
                <a:latin typeface="Harrington" pitchFamily="82" charset="0"/>
              </a:rPr>
              <a:t>ríe?</a:t>
            </a: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87282"/>
                  </a:glo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87282"/>
                  </a:glow>
                </a:effectLst>
                <a:latin typeface="Harrington" pitchFamily="82" charset="0"/>
              </a:rPr>
            </a:b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87282"/>
                  </a:glow>
                </a:effectLst>
                <a:latin typeface="Harrington" pitchFamily="82" charset="0"/>
              </a:rPr>
              <a:t>¿D</a:t>
            </a: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87282"/>
                  </a:glow>
                </a:effectLst>
                <a:latin typeface="Harrington" pitchFamily="82" charset="0"/>
              </a:rPr>
              <a:t>e </a:t>
            </a:r>
            <a:r>
              <a:rPr lang="es-ES" sz="28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87282"/>
                  </a:glow>
                </a:effectLst>
                <a:latin typeface="Harrington" pitchFamily="82" charset="0"/>
              </a:rPr>
              <a:t>qué se </a:t>
            </a: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87282"/>
                  </a:glow>
                </a:effectLst>
                <a:latin typeface="Harrington" pitchFamily="82" charset="0"/>
              </a:rPr>
              <a:t>ríe?</a:t>
            </a:r>
            <a:endParaRPr lang="es-ES" sz="28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587282"/>
                </a:glo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4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2" descr="D:\PPS DE CREACION PROPIA - EXCLUSIVOS\- De que se rie\Imágenes\29 - 2hcm82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174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852936"/>
            <a:ext cx="2352675" cy="695325"/>
          </a:xfrm>
          <a:prstGeom prst="rect">
            <a:avLst/>
          </a:prstGeom>
          <a:noFill/>
        </p:spPr>
      </p:pic>
      <p:grpSp>
        <p:nvGrpSpPr>
          <p:cNvPr id="56" name="55 Grupo"/>
          <p:cNvGrpSpPr/>
          <p:nvPr/>
        </p:nvGrpSpPr>
        <p:grpSpPr>
          <a:xfrm>
            <a:off x="6858016" y="4929198"/>
            <a:ext cx="1480898" cy="1683781"/>
            <a:chOff x="6858016" y="4929198"/>
            <a:chExt cx="1480898" cy="1683781"/>
          </a:xfrm>
        </p:grpSpPr>
        <p:grpSp>
          <p:nvGrpSpPr>
            <p:cNvPr id="52" name="13 Grupo"/>
            <p:cNvGrpSpPr>
              <a:grpSpLocks/>
            </p:cNvGrpSpPr>
            <p:nvPr/>
          </p:nvGrpSpPr>
          <p:grpSpPr bwMode="auto">
            <a:xfrm flipH="1">
              <a:off x="6858016" y="4929198"/>
              <a:ext cx="1438275" cy="1646238"/>
              <a:chOff x="6947615" y="2205191"/>
              <a:chExt cx="1558047" cy="1638791"/>
            </a:xfrm>
          </p:grpSpPr>
          <p:pic>
            <p:nvPicPr>
              <p:cNvPr id="53" name="Picture 3" descr="C:\Users\Marga\Pictures\NAVIDAD\13-GifsAnimadosDollz-MundoEmoti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951500" y="2205191"/>
                <a:ext cx="1554162" cy="1238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4" name="15 Rectángulo"/>
              <p:cNvSpPr>
                <a:spLocks noChangeArrowheads="1"/>
              </p:cNvSpPr>
              <p:nvPr/>
            </p:nvSpPr>
            <p:spPr bwMode="auto">
              <a:xfrm>
                <a:off x="6947615" y="3415232"/>
                <a:ext cx="1558047" cy="4287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s-ES" sz="2200" b="1" dirty="0">
                  <a:ln>
                    <a:solidFill>
                      <a:srgbClr val="5D5C2E"/>
                    </a:solidFill>
                  </a:ln>
                  <a:solidFill>
                    <a:srgbClr val="808000"/>
                  </a:solidFill>
                  <a:latin typeface="Script MT Bold" pitchFamily="66" charset="0"/>
                </a:endParaRPr>
              </a:p>
            </p:txBody>
          </p:sp>
        </p:grpSp>
        <p:pic>
          <p:nvPicPr>
            <p:cNvPr id="31748" name="Picture 4" descr="Rendered Image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948264" y="6093296"/>
              <a:ext cx="1390650" cy="519683"/>
            </a:xfrm>
            <a:prstGeom prst="rect">
              <a:avLst/>
            </a:prstGeom>
            <a:noFill/>
          </p:spPr>
        </p:pic>
      </p:grpSp>
      <p:pic>
        <p:nvPicPr>
          <p:cNvPr id="31750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573016"/>
            <a:ext cx="6257925" cy="1190625"/>
          </a:xfrm>
          <a:prstGeom prst="rect">
            <a:avLst/>
          </a:prstGeom>
          <a:noFill/>
        </p:spPr>
      </p:pic>
      <p:grpSp>
        <p:nvGrpSpPr>
          <p:cNvPr id="2" name="30 Grupo"/>
          <p:cNvGrpSpPr/>
          <p:nvPr/>
        </p:nvGrpSpPr>
        <p:grpSpPr>
          <a:xfrm>
            <a:off x="6500826" y="1428736"/>
            <a:ext cx="2643174" cy="3857652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3" name="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" name="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36 Grupo"/>
          <p:cNvGrpSpPr/>
          <p:nvPr/>
        </p:nvGrpSpPr>
        <p:grpSpPr>
          <a:xfrm flipH="1">
            <a:off x="0" y="1928802"/>
            <a:ext cx="1785918" cy="3000396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27 Grupo"/>
          <p:cNvGrpSpPr/>
          <p:nvPr/>
        </p:nvGrpSpPr>
        <p:grpSpPr>
          <a:xfrm flipH="1">
            <a:off x="0" y="1428736"/>
            <a:ext cx="2571736" cy="4000528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9" name="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0" name="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39 Grupo"/>
          <p:cNvGrpSpPr/>
          <p:nvPr/>
        </p:nvGrpSpPr>
        <p:grpSpPr>
          <a:xfrm>
            <a:off x="7153260" y="1857364"/>
            <a:ext cx="1990740" cy="3000396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2" name="1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" name="1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11 Grupo"/>
          <p:cNvGrpSpPr/>
          <p:nvPr/>
        </p:nvGrpSpPr>
        <p:grpSpPr>
          <a:xfrm rot="5400000">
            <a:off x="2821781" y="535781"/>
            <a:ext cx="3500438" cy="914400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5" name="1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6" name="1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16 Grupo"/>
          <p:cNvGrpSpPr/>
          <p:nvPr/>
        </p:nvGrpSpPr>
        <p:grpSpPr>
          <a:xfrm flipH="1">
            <a:off x="0" y="0"/>
            <a:ext cx="4572000" cy="685800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8" name="1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9" name="1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19 Grupo"/>
          <p:cNvGrpSpPr/>
          <p:nvPr/>
        </p:nvGrpSpPr>
        <p:grpSpPr>
          <a:xfrm>
            <a:off x="4572000" y="0"/>
            <a:ext cx="4572000" cy="685800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21" name="2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2" name="2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8 Grupo"/>
          <p:cNvGrpSpPr/>
          <p:nvPr/>
        </p:nvGrpSpPr>
        <p:grpSpPr>
          <a:xfrm rot="5400000" flipH="1">
            <a:off x="2857500" y="-2857500"/>
            <a:ext cx="3429000" cy="914400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24" name="2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5" name="2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33 Grupo"/>
          <p:cNvGrpSpPr/>
          <p:nvPr/>
        </p:nvGrpSpPr>
        <p:grpSpPr>
          <a:xfrm>
            <a:off x="5572132" y="785794"/>
            <a:ext cx="3571868" cy="520545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27" name="2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8" name="2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23 Grupo"/>
          <p:cNvGrpSpPr/>
          <p:nvPr/>
        </p:nvGrpSpPr>
        <p:grpSpPr>
          <a:xfrm flipH="1">
            <a:off x="0" y="785794"/>
            <a:ext cx="3419468" cy="5295912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30" name="2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1" name="3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23 Grupo"/>
          <p:cNvGrpSpPr/>
          <p:nvPr/>
        </p:nvGrpSpPr>
        <p:grpSpPr>
          <a:xfrm rot="5400000" flipH="1">
            <a:off x="3253544" y="-2209936"/>
            <a:ext cx="2708920" cy="7128792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33" name="3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4" name="3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27 Grupo"/>
          <p:cNvGrpSpPr/>
          <p:nvPr/>
        </p:nvGrpSpPr>
        <p:grpSpPr>
          <a:xfrm rot="5400000" flipH="1">
            <a:off x="3577580" y="-1525860"/>
            <a:ext cx="2132856" cy="5184576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36" name="3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7" name="3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36 Grupo"/>
          <p:cNvGrpSpPr/>
          <p:nvPr/>
        </p:nvGrpSpPr>
        <p:grpSpPr>
          <a:xfrm rot="5400000" flipH="1">
            <a:off x="3865612" y="-1237828"/>
            <a:ext cx="1628800" cy="4104456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39" name="3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0" name="3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23 Grupo"/>
          <p:cNvGrpSpPr/>
          <p:nvPr/>
        </p:nvGrpSpPr>
        <p:grpSpPr>
          <a:xfrm rot="5400000">
            <a:off x="3149724" y="1754932"/>
            <a:ext cx="2852936" cy="735320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42" name="4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3" name="4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4" name="27 Grupo"/>
          <p:cNvGrpSpPr/>
          <p:nvPr/>
        </p:nvGrpSpPr>
        <p:grpSpPr>
          <a:xfrm rot="5400000">
            <a:off x="3505571" y="2983265"/>
            <a:ext cx="2132857" cy="5616624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45" name="4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6" name="4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7" name="36 Grupo"/>
          <p:cNvGrpSpPr/>
          <p:nvPr/>
        </p:nvGrpSpPr>
        <p:grpSpPr>
          <a:xfrm rot="5400000">
            <a:off x="3786197" y="3926770"/>
            <a:ext cx="1628800" cy="4233661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48" name="4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9" name="4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57" name="5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7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400" decel="100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400" decel="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400" decel="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400" decel="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1059</TotalTime>
  <Words>127</Words>
  <Application>Microsoft Office PowerPoint</Application>
  <PresentationFormat>Presentación en pantalla (4:3)</PresentationFormat>
  <Paragraphs>31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92</cp:revision>
  <dcterms:created xsi:type="dcterms:W3CDTF">2016-03-16T15:40:45Z</dcterms:created>
  <dcterms:modified xsi:type="dcterms:W3CDTF">2016-03-18T00:07:32Z</dcterms:modified>
</cp:coreProperties>
</file>