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9" r:id="rId2"/>
    <p:sldId id="264" r:id="rId3"/>
    <p:sldId id="266" r:id="rId4"/>
    <p:sldId id="256" r:id="rId5"/>
    <p:sldId id="257" r:id="rId6"/>
    <p:sldId id="268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64" autoAdjust="0"/>
  </p:normalViewPr>
  <p:slideViewPr>
    <p:cSldViewPr>
      <p:cViewPr varScale="1">
        <p:scale>
          <a:sx n="72" d="100"/>
          <a:sy n="72" d="100"/>
        </p:scale>
        <p:origin x="-96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C0D8A4-0475-4A27-B831-445203094887}" type="datetimeFigureOut">
              <a:rPr lang="es-ES"/>
              <a:pPr>
                <a:defRPr/>
              </a:pPr>
              <a:t>08/03/2012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9336631-1762-4DD9-B53B-9759BCAD62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53DCC0-333A-4269-9764-BDF249D5B61F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08C58-0AF7-435F-BFC1-7E636194AB5A}" type="datetimeFigureOut">
              <a:rPr lang="es-ES"/>
              <a:pPr>
                <a:defRPr/>
              </a:pPr>
              <a:t>08/03/2012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10D03-0781-4BBF-A643-6AE411E055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4103">
    <p:wipe/>
    <p:sndAc>
      <p:stSnd>
        <p:snd r:embed="rId1" name="drumroll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43C132-3FD6-4B5D-9639-6662DF9A2A5E}" type="datetimeFigureOut">
              <a:rPr lang="es-ES"/>
              <a:pPr>
                <a:defRPr/>
              </a:pPr>
              <a:t>08/03/2012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4E35EE-2774-4BA3-9EC1-C4CCDD9C7B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</p:sldLayoutIdLst>
  <p:transition spd="med" advTm="4103">
    <p:wipe/>
    <p:sndAc>
      <p:stSnd>
        <p:snd r:embed="rId3" name="drumroll.wav"/>
      </p:stSnd>
    </p:sndAc>
  </p:transition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5C8FE9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5C8FE9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8AA4D6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file:///C:\Users\ana\AppData\Local\Microsoft\Windows\Temporary%20Internet%20Files\Content.IE5\EXJOC99A\MS900054275%5b1%5d.mid" TargetMode="External"/><Relationship Id="rId1" Type="http://schemas.openxmlformats.org/officeDocument/2006/relationships/audio" Target="file:///C:\Users\ana\AppData\Local\Microsoft\Windows\Temporary%20Internet%20Files\Content.IE5\8BX1QS61\MS900074186%5b2%5d.mid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na\AppData\Local\Microsoft\Windows\Temporary%20Internet%20Files\Content.IE5\8BX1QS61\MS900044816%5b1%5d.mid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audio" Target="file:///C:\Users\ana\AppData\Local\Microsoft\Windows\Temporary%20Internet%20Files\Content.IE5\7ETW8RFN\MS900054309%5b1%5d.mid" TargetMode="External"/><Relationship Id="rId6" Type="http://schemas.openxmlformats.org/officeDocument/2006/relationships/image" Target="../media/image2.gif"/><Relationship Id="rId5" Type="http://schemas.openxmlformats.org/officeDocument/2006/relationships/image" Target="../media/image10.gif"/><Relationship Id="rId4" Type="http://schemas.openxmlformats.org/officeDocument/2006/relationships/audio" Target="../media/audio1.wav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audio4.wav"/><Relationship Id="rId1" Type="http://schemas.openxmlformats.org/officeDocument/2006/relationships/tags" Target="../tags/tag1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eroticos-12/" TargetMode="External"/><Relationship Id="rId13" Type="http://schemas.openxmlformats.org/officeDocument/2006/relationships/hyperlink" Target="http://www.mispps.com/naturaleza-ciencias/" TargetMode="External"/><Relationship Id="rId18" Type="http://schemas.openxmlformats.org/officeDocument/2006/relationships/hyperlink" Target="http://www.mispps.com/religiosos/" TargetMode="External"/><Relationship Id="rId26" Type="http://schemas.openxmlformats.org/officeDocument/2006/relationships/hyperlink" Target="http://www.mispps.com/politica-35/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fechas-especiales/" TargetMode="External"/><Relationship Id="rId7" Type="http://schemas.openxmlformats.org/officeDocument/2006/relationships/hyperlink" Target="http://www.mispps.com/dedicatorias/" TargetMode="External"/><Relationship Id="rId12" Type="http://schemas.openxmlformats.org/officeDocument/2006/relationships/hyperlink" Target="http://www.mispps.com/lugares-19/" TargetMode="External"/><Relationship Id="rId17" Type="http://schemas.openxmlformats.org/officeDocument/2006/relationships/hyperlink" Target="http://www.mispps.com/romanticos-17/" TargetMode="External"/><Relationship Id="rId25" Type="http://schemas.openxmlformats.org/officeDocument/2006/relationships/hyperlink" Target="http://www.mispps.com/naturaleza-ciencias-29/" TargetMode="External"/><Relationship Id="rId2" Type="http://schemas.openxmlformats.org/officeDocument/2006/relationships/audio" Target="../media/audio2.wav"/><Relationship Id="rId16" Type="http://schemas.openxmlformats.org/officeDocument/2006/relationships/hyperlink" Target="http://www.mispps.com/salud/" TargetMode="External"/><Relationship Id="rId20" Type="http://schemas.openxmlformats.org/officeDocument/2006/relationships/hyperlink" Target="http://www.mispps.com/eroticos/" TargetMode="External"/><Relationship Id="rId29" Type="http://schemas.openxmlformats.org/officeDocument/2006/relationships/hyperlink" Target="http://www.mispps.com/romanticos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://www.mispps.com/historia-arte/" TargetMode="External"/><Relationship Id="rId24" Type="http://schemas.openxmlformats.org/officeDocument/2006/relationships/hyperlink" Target="http://www.mispps.com/lugares/" TargetMode="External"/><Relationship Id="rId32" Type="http://schemas.openxmlformats.org/officeDocument/2006/relationships/image" Target="../media/image18.jpeg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reflexion-16/" TargetMode="External"/><Relationship Id="rId23" Type="http://schemas.openxmlformats.org/officeDocument/2006/relationships/hyperlink" Target="http://www.mispps.com/historia-arte-39/" TargetMode="External"/><Relationship Id="rId28" Type="http://schemas.openxmlformats.org/officeDocument/2006/relationships/hyperlink" Target="http://www.mispps.com/salud-26/" TargetMode="External"/><Relationship Id="rId10" Type="http://schemas.openxmlformats.org/officeDocument/2006/relationships/hyperlink" Target="http://www.mispps.com/graciosos-14/" TargetMode="External"/><Relationship Id="rId19" Type="http://schemas.openxmlformats.org/officeDocument/2006/relationships/hyperlink" Target="http://www.mispps.com/dedicatorias-41/" TargetMode="External"/><Relationship Id="rId31" Type="http://schemas.openxmlformats.org/officeDocument/2006/relationships/hyperlink" Target="http://www.mispps.com/register" TargetMode="External"/><Relationship Id="rId4" Type="http://schemas.openxmlformats.org/officeDocument/2006/relationships/image" Target="../media/image16.png"/><Relationship Id="rId9" Type="http://schemas.openxmlformats.org/officeDocument/2006/relationships/hyperlink" Target="http://www.mispps.com/fechas-especiales-13/" TargetMode="External"/><Relationship Id="rId14" Type="http://schemas.openxmlformats.org/officeDocument/2006/relationships/hyperlink" Target="http://www.mispps.com/politica/" TargetMode="External"/><Relationship Id="rId22" Type="http://schemas.openxmlformats.org/officeDocument/2006/relationships/hyperlink" Target="http://www.mispps.com/graciosos/" TargetMode="External"/><Relationship Id="rId27" Type="http://schemas.openxmlformats.org/officeDocument/2006/relationships/hyperlink" Target="http://www.mispps.com/reflexion/" TargetMode="External"/><Relationship Id="rId30" Type="http://schemas.openxmlformats.org/officeDocument/2006/relationships/hyperlink" Target="http://www.mispps.com/religiosos-3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9" name="8 Pergamino vertical"/>
          <p:cNvSpPr/>
          <p:nvPr/>
        </p:nvSpPr>
        <p:spPr>
          <a:xfrm>
            <a:off x="0" y="0"/>
            <a:ext cx="9144000" cy="6858000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53" name="9 Rectángulo"/>
          <p:cNvSpPr>
            <a:spLocks noChangeArrowheads="1"/>
          </p:cNvSpPr>
          <p:nvPr/>
        </p:nvSpPr>
        <p:spPr bwMode="auto">
          <a:xfrm>
            <a:off x="1403350" y="1196975"/>
            <a:ext cx="63373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 hasta para irse</a:t>
            </a:r>
          </a:p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 a la mierda</a:t>
            </a:r>
          </a:p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Hay que hacerlo</a:t>
            </a:r>
          </a:p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Con estilo</a:t>
            </a:r>
          </a:p>
        </p:txBody>
      </p:sp>
      <p:pic>
        <p:nvPicPr>
          <p:cNvPr id="2054" name="10 Imagen" descr="anm169cf82fefe42e4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4652963"/>
            <a:ext cx="3527425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7 Imagen" descr="GetAttachment (2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5661025"/>
            <a:ext cx="381000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9 Imagen" descr="CES13AkNM6IM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0"/>
            <a:ext cx="337185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413">
    <p:wipe/>
    <p:sndAc>
      <p:stSnd>
        <p:snd r:embed="rId3" name="MS900074994[1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9" name="8 Pergamino vertical"/>
          <p:cNvSpPr/>
          <p:nvPr/>
        </p:nvSpPr>
        <p:spPr>
          <a:xfrm>
            <a:off x="0" y="0"/>
            <a:ext cx="9144000" cy="6858000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77" name="9 Rectángulo"/>
          <p:cNvSpPr>
            <a:spLocks noChangeArrowheads="1"/>
          </p:cNvSpPr>
          <p:nvPr/>
        </p:nvSpPr>
        <p:spPr bwMode="auto">
          <a:xfrm>
            <a:off x="1403350" y="981075"/>
            <a:ext cx="63373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El gobierno informa </a:t>
            </a:r>
          </a:p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que la cosa está </a:t>
            </a:r>
          </a:p>
          <a:p>
            <a:pPr algn="ctr"/>
            <a:r>
              <a:rPr lang="es-ES" sz="48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muy mal</a:t>
            </a:r>
            <a:endParaRPr lang="es-ES" sz="4800">
              <a:latin typeface="Century Gothic" pitchFamily="34" charset="0"/>
            </a:endParaRPr>
          </a:p>
        </p:txBody>
      </p:sp>
      <p:pic>
        <p:nvPicPr>
          <p:cNvPr id="3078" name="7 Imagen" descr="CES13AkNM6IM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675" y="0"/>
            <a:ext cx="33718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3 Imagen" descr="gob-mtas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113" y="3933825"/>
            <a:ext cx="74168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MS900074186[2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000" y="6858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MS900054275[1].mid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96413" y="33575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6692">
    <p:wipe/>
    <p:sndAc>
      <p:stSnd>
        <p:snd r:embed="rId4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9" name="8 Pergamino vertical"/>
          <p:cNvSpPr/>
          <p:nvPr/>
        </p:nvSpPr>
        <p:spPr>
          <a:xfrm>
            <a:off x="0" y="0"/>
            <a:ext cx="9144000" cy="6858000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101" name="9 Rectángulo"/>
          <p:cNvSpPr>
            <a:spLocks noChangeArrowheads="1"/>
          </p:cNvSpPr>
          <p:nvPr/>
        </p:nvSpPr>
        <p:spPr bwMode="auto">
          <a:xfrm>
            <a:off x="1403350" y="981075"/>
            <a:ext cx="63373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Y que, ya que nos vamos a ir todos                            </a:t>
            </a:r>
          </a:p>
          <a:p>
            <a:pPr algn="ctr"/>
            <a:r>
              <a:rPr lang="es-ES" sz="40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a la mierda, al menos lo hagamos deportivamente </a:t>
            </a:r>
          </a:p>
        </p:txBody>
      </p:sp>
      <p:pic>
        <p:nvPicPr>
          <p:cNvPr id="4102" name="6 Imagen" descr="Imagen1.gif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4149725"/>
            <a:ext cx="5843588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7 Rectángulo"/>
          <p:cNvSpPr>
            <a:spLocks noChangeArrowheads="1"/>
          </p:cNvSpPr>
          <p:nvPr/>
        </p:nvSpPr>
        <p:spPr bwMode="auto">
          <a:xfrm>
            <a:off x="3419475" y="5300663"/>
            <a:ext cx="2447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>
                <a:solidFill>
                  <a:srgbClr val="990000"/>
                </a:solidFill>
                <a:latin typeface="Algerian" pitchFamily="82" charset="0"/>
                <a:cs typeface="Times New Roman" pitchFamily="18" charset="0"/>
              </a:rPr>
              <a:t>ESPAÑa:</a:t>
            </a:r>
            <a:endParaRPr lang="es-ES" sz="3600"/>
          </a:p>
        </p:txBody>
      </p:sp>
      <p:pic>
        <p:nvPicPr>
          <p:cNvPr id="4104" name="7 Imagen" descr="CES13AkNM6IM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115888"/>
            <a:ext cx="3371850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MS900044816[1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612313" y="49418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351">
    <p:wipe/>
    <p:sndAc>
      <p:stSnd>
        <p:snd r:embed="rId3" name="j0214098.wav"/>
      </p:stSnd>
    </p:sndAc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s-ES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pic>
        <p:nvPicPr>
          <p:cNvPr id="5124" name="5 Imagen" descr="Untitled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6 Imagen" descr="anm169cf82fefe42e45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5825" y="5300663"/>
            <a:ext cx="1908175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9 Imagen" descr="samp3f7391024fc28fa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797425"/>
            <a:ext cx="21240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MS900054309[1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1600" y="73167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32813" y="78216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365">
    <p:wipe/>
    <p:sndAc>
      <p:stSnd>
        <p:snd r:embed="rId4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6148" name="3 Marcador de fecha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C4F253-6951-4C77-8F63-6D271F372BFD}" type="datetime1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08/03/2012</a:t>
            </a:fld>
            <a:endParaRPr lang="es-ES" smtClean="0"/>
          </a:p>
        </p:txBody>
      </p:sp>
      <p:pic>
        <p:nvPicPr>
          <p:cNvPr id="6149" name="6 Imagen" descr="Untitled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5 Imagen" descr="samp511ac6ee332f1fd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5229225"/>
            <a:ext cx="22860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67850" y="46529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650" y="78930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7863">
    <p:wipe/>
    <p:sndAc>
      <p:stSnd>
        <p:snd r:embed="rId4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4103">
    <p:wipe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Personalizado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2156</TotalTime>
  <Words>105</Words>
  <Application>Microsoft Office PowerPoint</Application>
  <PresentationFormat>Presentación en pantalla (4:3)</PresentationFormat>
  <Paragraphs>40</Paragraphs>
  <Slides>6</Slides>
  <Notes>1</Notes>
  <HiddenSlides>0</HiddenSlides>
  <MMClips>7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Arial</vt:lpstr>
      <vt:lpstr>Century Gothic</vt:lpstr>
      <vt:lpstr>Wingdings 2</vt:lpstr>
      <vt:lpstr>Verdana</vt:lpstr>
      <vt:lpstr>Calibri</vt:lpstr>
      <vt:lpstr>Algerian</vt:lpstr>
      <vt:lpstr>Times New Roman</vt:lpstr>
      <vt:lpstr>Brío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Presentación1</dc:title>
  <dc:creator>ANAARTISTA40</dc:creator>
  <cp:keywords>VAMOS A LA MIERDA CON DEPORTIVIDAD</cp:keywords>
  <cp:lastModifiedBy>ana</cp:lastModifiedBy>
  <cp:revision>114</cp:revision>
  <dcterms:created xsi:type="dcterms:W3CDTF">2009-11-23T19:21:16Z</dcterms:created>
  <dcterms:modified xsi:type="dcterms:W3CDTF">2012-03-08T01:33:55Z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Presentación1</vt:lpwstr>
  </property>
  <property fmtid="{D5CDD505-2E9C-101B-9397-08002B2CF9AE}" pid="3" name="SlideDescription">
    <vt:lpwstr>_x000d_</vt:lpwstr>
  </property>
</Properties>
</file>