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267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7Bu+eIA9+xLnk5UruLwJ3w==" hashData="g4evOeajNAqrGlJ/hNenSwGjPL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5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11485-AACB-4CF7-B9E6-80F262DC7A1D}" type="datetimeFigureOut">
              <a:rPr lang="es-ES"/>
              <a:pPr>
                <a:defRPr/>
              </a:pPr>
              <a:t>22/07/2012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80ADA-B13E-4661-9C04-2089769091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D1D5A-B9E9-4975-A172-70C9E1DEC824}" type="datetimeFigureOut">
              <a:rPr lang="es-ES"/>
              <a:pPr>
                <a:defRPr/>
              </a:pPr>
              <a:t>22/07/2012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710AE-937E-4292-95E2-4421C356BC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A70F2-2BD7-45F5-8AC2-2F879E3AC311}" type="datetimeFigureOut">
              <a:rPr lang="es-ES"/>
              <a:pPr>
                <a:defRPr/>
              </a:pPr>
              <a:t>22/07/2012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29C0B-6F83-4218-B0BD-CF66BB9169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94C82-DBA3-4FF4-9840-58EFAD130E8E}" type="datetimeFigureOut">
              <a:rPr lang="es-ES"/>
              <a:pPr>
                <a:defRPr/>
              </a:pPr>
              <a:t>22/07/2012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98FF5-91B4-4E74-8E83-DEFE24CE03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559CA-4032-4BDA-9B79-2C6313C4C470}" type="datetimeFigureOut">
              <a:rPr lang="es-ES"/>
              <a:pPr>
                <a:defRPr/>
              </a:pPr>
              <a:t>22/07/2012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28478-C0BF-4C89-94F1-42A08D2C93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81550-239D-467D-A6C8-6D1B8218F811}" type="datetimeFigureOut">
              <a:rPr lang="es-ES"/>
              <a:pPr>
                <a:defRPr/>
              </a:pPr>
              <a:t>22/07/2012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3371D-9EEE-442E-BDD4-5C58DDDE4A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F3D9A-2611-412C-A8CB-6BC002C61CD4}" type="datetimeFigureOut">
              <a:rPr lang="es-ES"/>
              <a:pPr>
                <a:defRPr/>
              </a:pPr>
              <a:t>22/07/2012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A3CD8-EDFC-4B28-8D99-5C4A9395C1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2EC06-A1A5-4377-A040-0899F4556D0E}" type="datetimeFigureOut">
              <a:rPr lang="es-ES"/>
              <a:pPr>
                <a:defRPr/>
              </a:pPr>
              <a:t>22/07/2012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524A6-D6DB-4119-8DBB-972D9668CE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22DC5-F984-46EE-AE74-89D98EE0BD40}" type="datetimeFigureOut">
              <a:rPr lang="es-ES"/>
              <a:pPr>
                <a:defRPr/>
              </a:pPr>
              <a:t>22/07/2012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D1EA8-E2EC-425F-9BBA-9DEFCD0704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E7AA1-05E4-44C3-AC13-4B42F713AA17}" type="datetimeFigureOut">
              <a:rPr lang="es-ES"/>
              <a:pPr>
                <a:defRPr/>
              </a:pPr>
              <a:t>22/07/2012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983D6-6F61-4581-AFBF-A9E49AD7D9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7D931-B828-40E0-B40C-A194E60B3053}" type="datetimeFigureOut">
              <a:rPr lang="es-ES"/>
              <a:pPr>
                <a:defRPr/>
              </a:pPr>
              <a:t>22/07/2012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983DD-FECA-4C25-9E63-B11CA99E6B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DCAC6-556F-4A5B-8730-997A4CE8658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B7A717-2C30-472F-81A8-85778505CA19}" type="datetimeFigureOut">
              <a:rPr lang="es-ES"/>
              <a:pPr>
                <a:defRPr/>
              </a:pPr>
              <a:t>22/07/2012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6B0489-1775-421B-9632-66784CBBE2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54F7C64-4605-412F-BB9B-8D5E441FF51D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wallpapersgratis.net/baja.php?dw=MTAwMzN8RGlidWpvcyBJbmZhbnRpbGVzfHdwODAweDYwMDAyNy5qcGc=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wallpapersgratis.net/baja.php?dw=OTcyMXxEaWJ1am9zIEluZmFudGlsZXN8ZmluZGluZy1uZW1vLXdhbGxwYXBlci0wMDItMTAyNC5qcGc=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5" y="161925"/>
            <a:ext cx="8928100" cy="6596063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1267" name="Picture 3" descr="C:\Users\ALEX\Desktop\mini_Looney_Tunes_0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963" y="238125"/>
            <a:ext cx="8728075" cy="643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363" y="463550"/>
            <a:ext cx="8418512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558">
    <p:sndAc>
      <p:stSnd loop="1">
        <p:snd r:embed="rId2" name="los brincos - si yo tuviera una escob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5" y="161925"/>
            <a:ext cx="8928100" cy="6596063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9458" name="Picture 2" descr="wp800x60002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988" y="182563"/>
            <a:ext cx="8582025" cy="546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395288" y="5589588"/>
            <a:ext cx="82089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“la ayuda exterior, es como una trasferencia de dinero de los pobres  de  los  países ricos, a los  ricos  de  los  países  pobres”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219700" y="6165850"/>
            <a:ext cx="3168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Algerian" pitchFamily="82" charset="0"/>
              </a:rPr>
              <a:t>Douglas Casey</a:t>
            </a:r>
          </a:p>
        </p:txBody>
      </p:sp>
    </p:spTree>
  </p:cSld>
  <p:clrMapOvr>
    <a:masterClrMapping/>
  </p:clrMapOvr>
  <p:transition advTm="185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6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5" y="161925"/>
            <a:ext cx="8928100" cy="6596063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8434" name="Picture 2" descr="finding-nemo-wallpaper-002-102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963" y="231775"/>
            <a:ext cx="8728075" cy="482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8313" y="5084763"/>
            <a:ext cx="8280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“solo  hay  una  regla  para  todos  los  políticos  del  mundo</a:t>
            </a:r>
          </a:p>
          <a:p>
            <a:r>
              <a:rPr lang="es-ES" sz="2000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No digas  en  el  poder  lo  que  decías  en la  oposición </a:t>
            </a:r>
            <a:r>
              <a:rPr lang="es-ES" b="1">
                <a:solidFill>
                  <a:srgbClr val="FFFF00"/>
                </a:solidFill>
                <a:latin typeface="Algerian" pitchFamily="82" charset="0"/>
              </a:rPr>
              <a:t>“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724525" y="6092825"/>
            <a:ext cx="2735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Algerian" pitchFamily="82" charset="0"/>
              </a:rPr>
              <a:t>John  galsworthy</a:t>
            </a:r>
          </a:p>
        </p:txBody>
      </p:sp>
    </p:spTree>
  </p:cSld>
  <p:clrMapOvr>
    <a:masterClrMapping/>
  </p:clrMapOvr>
  <p:transition advTm="19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400"/>
                            </p:stCondLst>
                            <p:childTnLst>
                              <p:par>
                                <p:cTn id="1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5" y="161925"/>
            <a:ext cx="8928100" cy="6596063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7409" name="Picture 1" descr="C:\Users\ALEX\Desktop\mini_Looney_Tunes_0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188913"/>
            <a:ext cx="8582025" cy="495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95288" y="5084763"/>
            <a:ext cx="85693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PARA  MI UNA NACIÓN  QUE  TRATA  DE  LOGRAR  MAS  PROSPERIDAD  A  BASE  DE  IMPUESTOS, ES COMO UN  HOMBRE METIDO  EN UN CUBO  Y  TRATANDO DE  ELEVARSE TIRANDO  DEL  ASA.  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364163" y="6092825"/>
            <a:ext cx="2663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WINSTON  CHURCHILL</a:t>
            </a:r>
          </a:p>
        </p:txBody>
      </p:sp>
    </p:spTree>
  </p:cSld>
  <p:clrMapOvr>
    <a:masterClrMapping/>
  </p:clrMapOvr>
  <p:transition advTm="155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5" y="161925"/>
            <a:ext cx="8928100" cy="6596063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6147" name="Picture 3" descr="C:\Users\ALEX\Desktop\mini_chr_donkey_p2_12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8136904" cy="4963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39750" y="5445125"/>
            <a:ext cx="8064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“ Imagina  que  eres  idiota, E imagina  que  eres  miembro  del  gobierno, No, estoy repitiendo  lo  mismo “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651500" y="6092825"/>
            <a:ext cx="30241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Mark Twain</a:t>
            </a:r>
          </a:p>
        </p:txBody>
      </p:sp>
    </p:spTree>
  </p:cSld>
  <p:clrMapOvr>
    <a:masterClrMapping/>
  </p:clrMapOvr>
  <p:transition advTm="209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1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5" y="161925"/>
            <a:ext cx="8928100" cy="6596063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7171" name="Picture 3" descr="C:\Users\ALEX\Desktop\mini_chr_puss_p4_12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41750"/>
            <a:ext cx="8208912" cy="4954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8313" y="5445125"/>
            <a:ext cx="8280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“Un  gobierno  que  robe  a  Pedro  para pagarle a Juan</a:t>
            </a:r>
          </a:p>
          <a:p>
            <a:r>
              <a:rPr lang="es-ES" sz="2000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Siempre dependerá  del  apoyo  de  Juan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508625" y="6165850"/>
            <a:ext cx="32400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George Bernard Shaw</a:t>
            </a:r>
          </a:p>
        </p:txBody>
      </p:sp>
    </p:spTree>
  </p:cSld>
  <p:clrMapOvr>
    <a:masterClrMapping/>
  </p:clrMapOvr>
  <p:transition advTm="174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6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5" y="161925"/>
            <a:ext cx="8928100" cy="6596063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8195" name="Picture 3" descr="C:\Users\ALEX\Desktop\mini_02-the-incredible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7"/>
            <a:ext cx="7992888" cy="4903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31800" y="5373688"/>
            <a:ext cx="8893175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“En  general, el arte de  gobernar consiste en quitar    la  mayor cantidad  posible de dinero a una  parte de los  ciudadanos , para  dárselo  a otros “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292725" y="6165850"/>
            <a:ext cx="31670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Voltaire</a:t>
            </a:r>
          </a:p>
        </p:txBody>
      </p:sp>
    </p:spTree>
  </p:cSld>
  <p:clrMapOvr>
    <a:masterClrMapping/>
  </p:clrMapOvr>
  <p:transition advTm="166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5" y="161925"/>
            <a:ext cx="8928100" cy="6596063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0482" name="Picture 2" descr="C:\Users\ALEX\Desktop\mini_4m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8280919" cy="47049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95288" y="5300663"/>
            <a:ext cx="82089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“ Lo  que  este  país  necesita ,  es  una  mayor  cantidad  de  políticos  en  el  paro “ </a:t>
            </a:r>
          </a:p>
          <a:p>
            <a:endParaRPr lang="es-ES" sz="2000" b="1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  <a:p>
            <a:endParaRPr lang="es-ES" sz="2000" b="1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724525" y="6092825"/>
            <a:ext cx="2663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Edward  Langley</a:t>
            </a:r>
          </a:p>
        </p:txBody>
      </p:sp>
    </p:spTree>
  </p:cSld>
  <p:clrMapOvr>
    <a:masterClrMapping/>
  </p:clrMapOvr>
  <p:transition advTm="123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6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5" y="161925"/>
            <a:ext cx="8928100" cy="6596063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0243" name="Picture 3" descr="C:\Users\ALEX\Desktop\mini_finding-nemo-wallpaper-003-10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72053"/>
            <a:ext cx="8208912" cy="48095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39552" y="5517232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“ La  política  es  el  paraíso  de los  charlatanes “</a:t>
            </a:r>
            <a:endParaRPr lang="es-ES" sz="2000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83968" y="6021288"/>
            <a:ext cx="4176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George  </a:t>
            </a:r>
            <a:r>
              <a:rPr lang="es-ES" sz="2000" b="1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Bernand</a:t>
            </a:r>
            <a:r>
              <a:rPr lang="es-ES" sz="20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 Shaw</a:t>
            </a:r>
            <a:endParaRPr lang="es-ES" sz="2000" b="1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53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8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5" y="161925"/>
            <a:ext cx="8928100" cy="6596063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23554" name="Picture 2" descr="C:\Users\ALEX\Desktop\mini_Looney_Tunes_0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9743"/>
            <a:ext cx="8208912" cy="4897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5536" y="5373216"/>
            <a:ext cx="84969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“Para  el  que  no tiene  nada,  la  política  es una  tentación</a:t>
            </a:r>
          </a:p>
          <a:p>
            <a:r>
              <a:rPr lang="es-ES" sz="2000" b="1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c</a:t>
            </a:r>
            <a:r>
              <a:rPr lang="es-ES" sz="20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omprensible,  porque  es una  manera de vivir con </a:t>
            </a:r>
          </a:p>
          <a:p>
            <a:r>
              <a:rPr lang="es-ES" sz="20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Bastaste  facilidad “</a:t>
            </a:r>
            <a:endParaRPr lang="es-ES" sz="2000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76056" y="6165304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Miguel Delibes</a:t>
            </a:r>
            <a:endParaRPr lang="es-ES" sz="2000" b="1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74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4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2875" y="161925"/>
            <a:ext cx="8928100" cy="6596063"/>
          </a:xfrm>
          <a:prstGeom prst="rect">
            <a:avLst/>
          </a:prstGeom>
          <a:noFill/>
          <a:ln w="38100" cmpd="dbl">
            <a:solidFill>
              <a:srgbClr val="808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11267" name="Picture 3" descr="C:\Users\ALEX\Desktop\mini_anewfriend12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9655"/>
            <a:ext cx="8208912" cy="49562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5536" y="5445224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“Es  peligroso  tener  razón  cuando  el  gobierno esta equivocado “</a:t>
            </a:r>
            <a:endParaRPr lang="es-ES" sz="2000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716016" y="6165304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VOLTAIRE</a:t>
            </a:r>
            <a:endParaRPr lang="es-ES" sz="2000" b="1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1268" name="Picture 4" descr="C:\Users\ALEX\Desktop\Basura\Fotos útiles\Gifs\signature_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5589240"/>
            <a:ext cx="1666875" cy="1152525"/>
          </a:xfrm>
          <a:prstGeom prst="rect">
            <a:avLst/>
          </a:prstGeom>
          <a:noFill/>
        </p:spPr>
      </p:pic>
    </p:spTree>
  </p:cSld>
  <p:clrMapOvr>
    <a:masterClrMapping/>
  </p:clrMapOvr>
  <p:transition advTm="367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2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9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291</Words>
  <Application>Microsoft Office PowerPoint</Application>
  <PresentationFormat>Presentación en pantalla (4:3)</PresentationFormat>
  <Paragraphs>52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</vt:lpstr>
      <vt:lpstr>Aharoni</vt:lpstr>
      <vt:lpstr>Algerian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fideo</dc:creator>
  <cp:lastModifiedBy>fideo</cp:lastModifiedBy>
  <cp:revision>33</cp:revision>
  <dcterms:created xsi:type="dcterms:W3CDTF">2012-07-22T14:19:01Z</dcterms:created>
  <dcterms:modified xsi:type="dcterms:W3CDTF">2012-07-22T19:25:32Z</dcterms:modified>
</cp:coreProperties>
</file>