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wdp" ContentType="image/vnd.ms-photo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ppt/slideLayouts/slideLayout25.xml" ContentType="application/vnd.openxmlformats-officedocument.presentationml.slideLayout+xml"/>
  <Override PartName="/ppt/slideLayouts/slideLayout26.xml" ContentType="application/vnd.openxmlformats-officedocument.presentationml.slideLayout+xml"/>
  <Override PartName="/ppt/slideLayouts/slideLayout27.xml" ContentType="application/vnd.openxmlformats-officedocument.presentationml.slideLayout+xml"/>
  <Override PartName="/ppt/slideLayouts/slideLayout28.xml" ContentType="application/vnd.openxmlformats-officedocument.presentationml.slideLayout+xml"/>
  <Override PartName="/ppt/slideLayouts/slideLayout29.xml" ContentType="application/vnd.openxmlformats-officedocument.presentationml.slideLayout+xml"/>
  <Override PartName="/ppt/slideLayouts/slideLayout30.xml" ContentType="application/vnd.openxmlformats-officedocument.presentationml.slideLayout+xml"/>
  <Override PartName="/ppt/slideLayouts/slideLayout31.xml" ContentType="application/vnd.openxmlformats-officedocument.presentationml.slideLayout+xml"/>
  <Override PartName="/ppt/slideLayouts/slideLayout32.xml" ContentType="application/vnd.openxmlformats-officedocument.presentationml.slideLayout+xml"/>
  <Override PartName="/ppt/slideLayouts/slideLayout33.xml" ContentType="application/vnd.openxmlformats-officedocument.presentationml.slideLayout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4105" r:id="rId1"/>
    <p:sldMasterId id="2147484183" r:id="rId2"/>
    <p:sldMasterId id="2147484195" r:id="rId3"/>
  </p:sldMasterIdLst>
  <p:sldIdLst>
    <p:sldId id="301" r:id="rId4"/>
    <p:sldId id="302" r:id="rId5"/>
    <p:sldId id="303" r:id="rId6"/>
    <p:sldId id="304" r:id="rId7"/>
    <p:sldId id="305" r:id="rId8"/>
    <p:sldId id="306" r:id="rId9"/>
    <p:sldId id="307" r:id="rId10"/>
    <p:sldId id="308" r:id="rId11"/>
    <p:sldId id="309" r:id="rId12"/>
    <p:sldId id="310" r:id="rId13"/>
    <p:sldId id="311" r:id="rId14"/>
    <p:sldId id="312" r:id="rId15"/>
    <p:sldId id="313" r:id="rId16"/>
    <p:sldId id="314" r:id="rId17"/>
    <p:sldId id="315" r:id="rId18"/>
    <p:sldId id="316" r:id="rId19"/>
    <p:sldId id="317" r:id="rId20"/>
    <p:sldId id="318" r:id="rId21"/>
    <p:sldId id="300" r:id="rId22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GcH96cJ9EvICLzQmo6wcmg==" hashData="+IAOZ5DsGyB1RHp6PfPzNpyD8kE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471" autoAdjust="0"/>
    <p:restoredTop sz="94660"/>
  </p:normalViewPr>
  <p:slideViewPr>
    <p:cSldViewPr showGuides="1">
      <p:cViewPr varScale="1">
        <p:scale>
          <a:sx n="70" d="100"/>
          <a:sy n="70" d="100"/>
        </p:scale>
        <p:origin x="-1122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slide" Target="slides/slide10.xml"/><Relationship Id="rId18" Type="http://schemas.openxmlformats.org/officeDocument/2006/relationships/slide" Target="slides/slide15.xml"/><Relationship Id="rId26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21" Type="http://schemas.openxmlformats.org/officeDocument/2006/relationships/slide" Target="slides/slide18.xml"/><Relationship Id="rId7" Type="http://schemas.openxmlformats.org/officeDocument/2006/relationships/slide" Target="slides/slide4.xml"/><Relationship Id="rId12" Type="http://schemas.openxmlformats.org/officeDocument/2006/relationships/slide" Target="slides/slide9.xml"/><Relationship Id="rId17" Type="http://schemas.openxmlformats.org/officeDocument/2006/relationships/slide" Target="slides/slide14.xml"/><Relationship Id="rId25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3.xml"/><Relationship Id="rId20" Type="http://schemas.openxmlformats.org/officeDocument/2006/relationships/slide" Target="slides/slide17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slide" Target="slides/slide8.xml"/><Relationship Id="rId24" Type="http://schemas.openxmlformats.org/officeDocument/2006/relationships/viewProps" Target="viewProps.xml"/><Relationship Id="rId5" Type="http://schemas.openxmlformats.org/officeDocument/2006/relationships/slide" Target="slides/slide2.xml"/><Relationship Id="rId15" Type="http://schemas.openxmlformats.org/officeDocument/2006/relationships/slide" Target="slides/slide12.xml"/><Relationship Id="rId23" Type="http://schemas.openxmlformats.org/officeDocument/2006/relationships/presProps" Target="presProps.xml"/><Relationship Id="rId10" Type="http://schemas.openxmlformats.org/officeDocument/2006/relationships/slide" Target="slides/slide7.xml"/><Relationship Id="rId19" Type="http://schemas.openxmlformats.org/officeDocument/2006/relationships/slide" Target="slides/slide16.xml"/><Relationship Id="rId4" Type="http://schemas.openxmlformats.org/officeDocument/2006/relationships/slide" Target="slides/slide1.xml"/><Relationship Id="rId9" Type="http://schemas.openxmlformats.org/officeDocument/2006/relationships/slide" Target="slides/slide6.xml"/><Relationship Id="rId14" Type="http://schemas.openxmlformats.org/officeDocument/2006/relationships/slide" Target="slides/slide11.xml"/><Relationship Id="rId22" Type="http://schemas.openxmlformats.org/officeDocument/2006/relationships/slide" Target="slides/slide19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3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6878153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14654087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  <a:prstGeom prst="rect">
            <a:avLst/>
          </a:prstGeo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394697598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  <a:prstGeom prst="rect">
            <a:avLst/>
          </a:prstGeo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73200934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  <a:prstGeom prst="rect">
            <a:avLst/>
          </a:prstGeo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50919642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89654706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5715922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  <a:prstGeom prst="rect">
            <a:avLst/>
          </a:prstGeo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1478742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  <a:prstGeom prst="rect">
            <a:avLst/>
          </a:prstGeo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MX" noProof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293180029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1170023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  <a:prstGeom prst="rect">
            <a:avLst/>
          </a:prstGeo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MX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MX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latin typeface="Arial" charset="0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  <p:extLst>
      <p:ext uri="{BB962C8B-B14F-4D97-AF65-F5344CB8AC3E}">
        <p14:creationId xmlns:p14="http://schemas.microsoft.com/office/powerpoint/2010/main" val="4200140157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2630681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1157339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036548179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1986658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814631918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3841491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66213749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89091808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dirty="0" smtClean="0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34686837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145536815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</a:rPr>
              <a:pPr/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37285937"/>
      </p:ext>
    </p:extLst>
  </p:cSld>
  <p:clrMapOvr>
    <a:masterClrMapping/>
  </p:clrMapOvr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9E181BC-420A-4753-9699-7D79E55BCE3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4ED6ABB-79BA-4FE2-A225-19A123EE1F43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890454704"/>
      </p:ext>
    </p:extLst>
  </p:cSld>
  <p:clrMapOvr>
    <a:masterClrMapping/>
  </p:clrMapOvr>
  <p:transition spd="med" advTm="5000">
    <p:fade/>
  </p:transition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EA2239E-9670-4123-9193-B9BFA903D46D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9F5B63-8363-4B7F-B1AF-01D47FEFA557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32706333"/>
      </p:ext>
    </p:extLst>
  </p:cSld>
  <p:clrMapOvr>
    <a:masterClrMapping/>
  </p:clrMapOvr>
  <p:transition spd="med" advTm="5000">
    <p:fade/>
  </p:transition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E6A52EC-519A-4948-839D-4F93A5DE2B42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B76F3-A3BA-455F-9902-665BD39C1CE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167861241"/>
      </p:ext>
    </p:extLst>
  </p:cSld>
  <p:clrMapOvr>
    <a:masterClrMapping/>
  </p:clrMapOvr>
  <p:transition spd="med" advTm="5000">
    <p:fade/>
  </p:transition>
</p:sldLayout>
</file>

<file path=ppt/slideLayouts/slideLayout26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E721F9D-AB31-4F58-AEDE-2DE90FAA876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78BF43A-74AB-4617-A430-AA8648A9F08C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10054615"/>
      </p:ext>
    </p:extLst>
  </p:cSld>
  <p:clrMapOvr>
    <a:masterClrMapping/>
  </p:clrMapOvr>
  <p:transition spd="med" advTm="5000">
    <p:fade/>
  </p:transition>
</p:sldLayout>
</file>

<file path=ppt/slideLayouts/slideLayout27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9AECC1-87E1-4B14-A1F9-959A5B929A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8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9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1EC96F9-E01D-4E5A-8766-84EBA4197CDD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612260175"/>
      </p:ext>
    </p:extLst>
  </p:cSld>
  <p:clrMapOvr>
    <a:masterClrMapping/>
  </p:clrMapOvr>
  <p:transition spd="med" advTm="5000">
    <p:fade/>
  </p:transition>
</p:sldLayout>
</file>

<file path=ppt/slideLayouts/slideLayout28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9FE6DC7-7D76-4366-ADB2-182D733300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2BD9ACC-772A-4FB3-A34A-2F25A8274F9F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8700298"/>
      </p:ext>
    </p:extLst>
  </p:cSld>
  <p:clrMapOvr>
    <a:masterClrMapping/>
  </p:clrMapOvr>
  <p:transition spd="med" advTm="5000">
    <p:fade/>
  </p:transition>
</p:sldLayout>
</file>

<file path=ppt/slideLayouts/slideLayout2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03BB47F-588B-492F-A91D-5740869DAB8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3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4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6B251D0-FD3B-4A95-862C-457ACA619FC2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55487633"/>
      </p:ext>
    </p:extLst>
  </p:cSld>
  <p:clrMapOvr>
    <a:masterClrMapping/>
  </p:clrMapOvr>
  <p:transition spd="med" advTm="5000">
    <p:fade/>
  </p:transition>
</p:sldLayout>
</file>

<file path=ppt/slideLayouts/slideLayout30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7DDEC24-8BB1-4013-A7ED-E71C6988A427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0F16794-CF21-45C0-9299-66D55A7B0231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13033803"/>
      </p:ext>
    </p:extLst>
  </p:cSld>
  <p:clrMapOvr>
    <a:masterClrMapping/>
  </p:clrMapOvr>
  <p:transition spd="med" advTm="5000">
    <p:fade/>
  </p:transition>
</p:sldLayout>
</file>

<file path=ppt/slideLayouts/slideLayout31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es-ES" noProof="0" dirty="0" smtClean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495F0D0-D5D8-430E-85F0-923A4F809865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7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3281AA7-912B-4379-B1B7-C5D1EF265AF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894542250"/>
      </p:ext>
    </p:extLst>
  </p:cSld>
  <p:clrMapOvr>
    <a:masterClrMapping/>
  </p:clrMapOvr>
  <p:transition spd="med" advTm="5000">
    <p:fade/>
  </p:transition>
</p:sldLayout>
</file>

<file path=ppt/slideLayouts/slideLayout3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22267411-07C1-4114-8964-CA95C4C5EEDF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96CAAA-0E3E-474A-BCBD-722A05883A88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054935499"/>
      </p:ext>
    </p:extLst>
  </p:cSld>
  <p:clrMapOvr>
    <a:masterClrMapping/>
  </p:clrMapOvr>
  <p:transition spd="med" advTm="5000">
    <p:fade/>
  </p:transition>
</p:sldLayout>
</file>

<file path=ppt/slideLayouts/slideLayout3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08CA59B0-8123-49E1-982E-41AF08F65013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9815F93-418A-4D85-8337-8BAE02AE405E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56574310"/>
      </p:ext>
    </p:extLst>
  </p:cSld>
  <p:clrMapOvr>
    <a:masterClrMapping/>
  </p:clrMapOvr>
  <p:transition spd="med" advTm="5000">
    <p:fad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30.xml"/><Relationship Id="rId3" Type="http://schemas.openxmlformats.org/officeDocument/2006/relationships/slideLayout" Target="../slideLayouts/slideLayout25.xml"/><Relationship Id="rId7" Type="http://schemas.openxmlformats.org/officeDocument/2006/relationships/slideLayout" Target="../slideLayouts/slideLayout29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24.xml"/><Relationship Id="rId1" Type="http://schemas.openxmlformats.org/officeDocument/2006/relationships/slideLayout" Target="../slideLayouts/slideLayout23.xml"/><Relationship Id="rId6" Type="http://schemas.openxmlformats.org/officeDocument/2006/relationships/slideLayout" Target="../slideLayouts/slideLayout28.xml"/><Relationship Id="rId11" Type="http://schemas.openxmlformats.org/officeDocument/2006/relationships/slideLayout" Target="../slideLayouts/slideLayout33.xml"/><Relationship Id="rId5" Type="http://schemas.openxmlformats.org/officeDocument/2006/relationships/slideLayout" Target="../slideLayouts/slideLayout27.xml"/><Relationship Id="rId10" Type="http://schemas.openxmlformats.org/officeDocument/2006/relationships/slideLayout" Target="../slideLayouts/slideLayout32.xml"/><Relationship Id="rId4" Type="http://schemas.openxmlformats.org/officeDocument/2006/relationships/slideLayout" Target="../slideLayouts/slideLayout26.xml"/><Relationship Id="rId9" Type="http://schemas.openxmlformats.org/officeDocument/2006/relationships/slideLayout" Target="../slideLayouts/slideLayout3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solidFill>
                  <a:srgbClr val="000000"/>
                </a:solidFill>
                <a:latin typeface="Arial"/>
              </a:defRPr>
            </a:lvl1pPr>
          </a:lstStyle>
          <a:p>
            <a:pPr>
              <a:defRPr/>
            </a:pPr>
            <a:endParaRPr lang="es-ES" altLang="es-MX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4172" r:id="rId1"/>
    <p:sldLayoutId id="2147484173" r:id="rId2"/>
    <p:sldLayoutId id="2147484174" r:id="rId3"/>
    <p:sldLayoutId id="2147484175" r:id="rId4"/>
    <p:sldLayoutId id="2147484176" r:id="rId5"/>
    <p:sldLayoutId id="2147484177" r:id="rId6"/>
    <p:sldLayoutId id="2147484178" r:id="rId7"/>
    <p:sldLayoutId id="2147484179" r:id="rId8"/>
    <p:sldLayoutId id="2147484180" r:id="rId9"/>
    <p:sldLayoutId id="2147484181" r:id="rId10"/>
    <p:sldLayoutId id="2147484182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es-MX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51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A2CE20CA-E30C-438A-833A-DD9B7575A4F0}" type="datetimeFigureOut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3/23/2015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fontAlgn="auto">
              <a:spcBef>
                <a:spcPts val="0"/>
              </a:spcBef>
              <a:spcAft>
                <a:spcPts val="0"/>
              </a:spcAft>
            </a:pPr>
            <a:fld id="{16AA743B-61E4-4BD5-B007-DFF0A472122C}" type="slidenum">
              <a:rPr lang="en-US" smtClean="0">
                <a:solidFill>
                  <a:prstClr val="black">
                    <a:tint val="75000"/>
                  </a:prstClr>
                </a:solidFill>
                <a:latin typeface="Calibri"/>
              </a:rPr>
              <a:pPr fontAlgn="auto">
                <a:spcBef>
                  <a:spcPts val="0"/>
                </a:spcBef>
                <a:spcAft>
                  <a:spcPts val="0"/>
                </a:spcAft>
              </a:pPr>
              <a:t>‹Nº›</a:t>
            </a:fld>
            <a:endParaRPr lang="en-US" dirty="0">
              <a:solidFill>
                <a:prstClr val="black">
                  <a:tint val="75000"/>
                </a:prstClr>
              </a:solidFill>
              <a:latin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253248163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84" r:id="rId1"/>
    <p:sldLayoutId id="2147484185" r:id="rId2"/>
    <p:sldLayoutId id="2147484186" r:id="rId3"/>
    <p:sldLayoutId id="2147484187" r:id="rId4"/>
    <p:sldLayoutId id="2147484188" r:id="rId5"/>
    <p:sldLayoutId id="2147484189" r:id="rId6"/>
    <p:sldLayoutId id="2147484190" r:id="rId7"/>
    <p:sldLayoutId id="2147484191" r:id="rId8"/>
    <p:sldLayoutId id="2147484192" r:id="rId9"/>
    <p:sldLayoutId id="2147484193" r:id="rId10"/>
    <p:sldLayoutId id="2147484194" r:id="rId11"/>
  </p:sldLayoutIdLst>
  <p:timing>
    <p:tnLst>
      <p:par>
        <p:cTn id="1" dur="indefinite" restart="never" nodeType="tmRoot"/>
      </p:par>
    </p:tnLst>
  </p:timing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 shadeToTitle="1">
        <a:gradFill flip="none" rotWithShape="1">
          <a:gsLst>
            <a:gs pos="51000">
              <a:schemeClr val="accent4">
                <a:lumMod val="60000"/>
                <a:lumOff val="40000"/>
              </a:schemeClr>
            </a:gs>
            <a:gs pos="100000">
              <a:schemeClr val="accent4">
                <a:lumMod val="75000"/>
              </a:schemeClr>
            </a:gs>
          </a:gsLst>
          <a:path path="shape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1 Marcador de título"/>
          <p:cNvSpPr>
            <a:spLocks noGrp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título del patrón</a:t>
            </a:r>
          </a:p>
        </p:txBody>
      </p:sp>
      <p:sp>
        <p:nvSpPr>
          <p:cNvPr id="1027" name="2 Marcador de texto"/>
          <p:cNvSpPr>
            <a:spLocks noGrp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5692D3E4-BDB8-47D7-9BC1-A74701BEF41E}" type="datetimeFigureOut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23/03/2015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cs typeface="+mn-cs"/>
              </a:defRPr>
            </a:lvl1pPr>
          </a:lstStyle>
          <a:p>
            <a:pPr>
              <a:defRPr/>
            </a:pPr>
            <a:fld id="{CF662687-C505-4004-8848-0BEC226F718B}" type="slidenum">
              <a:rPr lang="es-ES">
                <a:solidFill>
                  <a:prstClr val="black">
                    <a:tint val="75000"/>
                  </a:prstClr>
                </a:solidFill>
              </a:rPr>
              <a:pPr>
                <a:defRPr/>
              </a:pPr>
              <a:t>‹Nº›</a:t>
            </a:fld>
            <a:endParaRPr lang="es-ES" dirty="0">
              <a:solidFill>
                <a:prstClr val="black">
                  <a:tint val="75000"/>
                </a:prstClr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1209131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4196" r:id="rId1"/>
    <p:sldLayoutId id="2147484197" r:id="rId2"/>
    <p:sldLayoutId id="2147484198" r:id="rId3"/>
    <p:sldLayoutId id="2147484199" r:id="rId4"/>
    <p:sldLayoutId id="2147484200" r:id="rId5"/>
    <p:sldLayoutId id="2147484201" r:id="rId6"/>
    <p:sldLayoutId id="2147484202" r:id="rId7"/>
    <p:sldLayoutId id="2147484203" r:id="rId8"/>
    <p:sldLayoutId id="2147484204" r:id="rId9"/>
    <p:sldLayoutId id="2147484205" r:id="rId10"/>
    <p:sldLayoutId id="2147484206" r:id="rId11"/>
  </p:sldLayoutIdLst>
  <p:transition spd="med" advTm="5000">
    <p:fade/>
  </p:transition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Relationship Id="rId4" Type="http://schemas.openxmlformats.org/officeDocument/2006/relationships/slide" Target="slide10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3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3.xml"/><Relationship Id="rId4" Type="http://schemas.microsoft.com/office/2007/relationships/hdphoto" Target="../media/hdphoto1.wdp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3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3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3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3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gif"/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24.xml"/><Relationship Id="rId4" Type="http://schemas.openxmlformats.org/officeDocument/2006/relationships/image" Target="../media/image12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6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13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18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14.png"/><Relationship Id="rId10" Type="http://schemas.openxmlformats.org/officeDocument/2006/relationships/image" Target="../media/image17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1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C:\Users\Emilio\Desktop\bod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52916" y="2492896"/>
            <a:ext cx="4451332" cy="3888432"/>
          </a:xfrm>
          <a:prstGeom prst="ellipse">
            <a:avLst/>
          </a:prstGeom>
          <a:ln w="158750" cap="rnd">
            <a:solidFill>
              <a:srgbClr val="FF8989"/>
            </a:solidFill>
            <a:prstDash val="solid"/>
          </a:ln>
          <a:effectLst>
            <a:outerShdw blurRad="127000" algn="bl" rotWithShape="0">
              <a:srgbClr val="000000"/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000000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971600" y="692696"/>
            <a:ext cx="7200800" cy="3168352"/>
          </a:xfrm>
          <a:prstGeom prst="rect">
            <a:avLst/>
          </a:prstGeom>
          <a:noFill/>
        </p:spPr>
        <p:txBody>
          <a:bodyPr wrap="none" lIns="91440" tIns="45720" rIns="91440" bIns="45720">
            <a:prstTxWarp prst="textDeflateBottom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lonna MT" panose="04020805060202030203" pitchFamily="82" charset="0"/>
                <a:ea typeface="Times New Roman"/>
              </a:rPr>
              <a:t>LOS </a:t>
            </a:r>
            <a:r>
              <a:rPr lang="es-MX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lonna MT" panose="04020805060202030203" pitchFamily="82" charset="0"/>
                <a:ea typeface="Times New Roman"/>
              </a:rPr>
              <a:t> POLITICOS  PUEDEN  LLAMARLO  </a:t>
            </a:r>
            <a:r>
              <a:rPr lang="es-MX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lonna MT" panose="04020805060202030203" pitchFamily="82" charset="0"/>
                <a:ea typeface="Times New Roman"/>
              </a:rPr>
              <a:t>COMO </a:t>
            </a:r>
            <a:r>
              <a:rPr lang="es-MX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lonna MT" panose="04020805060202030203" pitchFamily="82" charset="0"/>
                <a:ea typeface="Times New Roman"/>
              </a:rPr>
              <a:t> QUIERAN</a:t>
            </a:r>
            <a:r>
              <a:rPr lang="es-MX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lonna MT" panose="04020805060202030203" pitchFamily="82" charset="0"/>
                <a:ea typeface="Times New Roman"/>
              </a:rPr>
              <a:t>... </a:t>
            </a:r>
            <a:endParaRPr lang="es-MX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olonna MT" panose="04020805060202030203" pitchFamily="82" charset="0"/>
              <a:ea typeface="Times New Roman"/>
            </a:endParaRPr>
          </a:p>
          <a:p>
            <a:pPr algn="ctr" fontAlgn="auto">
              <a:lnSpc>
                <a:spcPts val="2000"/>
              </a:lnSpc>
              <a:spcBef>
                <a:spcPts val="0"/>
              </a:spcBef>
              <a:spcAft>
                <a:spcPts val="0"/>
              </a:spcAft>
            </a:pPr>
            <a:r>
              <a:rPr lang="es-MX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lonna MT" panose="04020805060202030203" pitchFamily="82" charset="0"/>
                <a:ea typeface="Times New Roman"/>
              </a:rPr>
              <a:t>PERO </a:t>
            </a:r>
            <a:r>
              <a:rPr lang="es-MX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lonna MT" panose="04020805060202030203" pitchFamily="82" charset="0"/>
                <a:ea typeface="Times New Roman"/>
              </a:rPr>
              <a:t>NO MATRIMONIO</a:t>
            </a:r>
          </a:p>
        </p:txBody>
      </p:sp>
      <p:sp>
        <p:nvSpPr>
          <p:cNvPr id="6" name="5 CuadroTexto">
            <a:hlinkClick r:id="rId4" action="ppaction://hlinksldjump"/>
          </p:cNvPr>
          <p:cNvSpPr txBox="1"/>
          <p:nvPr/>
        </p:nvSpPr>
        <p:spPr>
          <a:xfrm>
            <a:off x="6732240" y="6279703"/>
            <a:ext cx="2160240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AUTOMATICA MODIFICADA</a:t>
            </a:r>
          </a:p>
          <a:p>
            <a:pPr algn="ctr"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AQUI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  <p:sp>
        <p:nvSpPr>
          <p:cNvPr id="8" name="7 CuadroTexto"/>
          <p:cNvSpPr txBox="1"/>
          <p:nvPr/>
        </p:nvSpPr>
        <p:spPr>
          <a:xfrm>
            <a:off x="251521" y="6279703"/>
            <a:ext cx="2160239" cy="461665"/>
          </a:xfrm>
          <a:prstGeom prst="rect">
            <a:avLst/>
          </a:prstGeom>
          <a:gradFill rotWithShape="1">
            <a:gsLst>
              <a:gs pos="0">
                <a:srgbClr val="EEECE1">
                  <a:tint val="80000"/>
                  <a:satMod val="300000"/>
                </a:srgbClr>
              </a:gs>
              <a:gs pos="100000">
                <a:srgbClr val="EEECE1">
                  <a:shade val="30000"/>
                  <a:satMod val="200000"/>
                </a:srgbClr>
              </a:gs>
            </a:gsLst>
            <a:path path="circle">
              <a:fillToRect l="50000" t="50000" r="50000" b="50000"/>
            </a:path>
          </a:gradFill>
          <a:ln>
            <a:noFill/>
          </a:ln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Para ver presentación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MANUAL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r>
              <a:rPr lang="es-ES_tradnl" sz="800" kern="0" dirty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Hacer</a:t>
            </a:r>
            <a:r>
              <a:rPr lang="es-ES_tradnl" sz="800" kern="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 </a:t>
            </a:r>
            <a:r>
              <a:rPr lang="es-ES_tradnl" sz="800" kern="0" dirty="0">
                <a:solidFill>
                  <a:srgbClr val="0000FF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anose="020B0A04020102020204" pitchFamily="34" charset="0"/>
                <a:cs typeface="Arial"/>
              </a:rPr>
              <a:t>CLICK EN LA PANTALLA</a:t>
            </a:r>
            <a:endParaRPr lang="es-MX" sz="800" kern="0" dirty="0">
              <a:solidFill>
                <a:srgbClr val="0000FF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anose="020B0A04020102020204" pitchFamily="34" charset="0"/>
              <a:cs typeface="Arial"/>
            </a:endParaRPr>
          </a:p>
        </p:txBody>
      </p:sp>
    </p:spTree>
    <p:extLst>
      <p:ext uri="{BB962C8B-B14F-4D97-AF65-F5344CB8AC3E}">
        <p14:creationId xmlns:p14="http://schemas.microsoft.com/office/powerpoint/2010/main" val="231814238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glitter dir="u" pattern="hexagon"/>
        <p:sndAc>
          <p:stSnd loop="1">
            <p:snd r:embed="rId2" name="Ema - Night And Day 1 .wav"/>
          </p:stSnd>
        </p:sndAc>
      </p:transition>
    </mc:Choice>
    <mc:Fallback>
      <p:transition spd="slow">
        <p:fade/>
        <p:sndAc>
          <p:stSnd loop="1">
            <p:snd r:embed="rId2" name="Ema - Night And Day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10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900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100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7" fill="hold">
                            <p:stCondLst>
                              <p:cond delay="9900"/>
                            </p:stCondLst>
                            <p:childTnLst>
                              <p:par>
                                <p:cTn id="18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75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1" fill="hold">
                            <p:stCondLst>
                              <p:cond delay="15300"/>
                            </p:stCondLst>
                            <p:childTnLst>
                              <p:par>
                                <p:cTn id="22" presetID="10" presetClass="entr" presetSubtype="0" fill="hold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4" dur="75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2589872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!! Ignoro </a:t>
            </a:r>
            <a:r>
              <a:rPr lang="es-MX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quién será este fraile... pero, coño... 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dice la verdad…. la dice </a:t>
            </a:r>
            <a:r>
              <a:rPr lang="es-MX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!!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131840" y="3585210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OPINIÓN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 DE UN CURA EN ESPAÑA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SOBRE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MATRIMONIO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7279020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milio\Desktop\Imagen5f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4664"/>
            <a:ext cx="4145552" cy="3744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1052736"/>
            <a:ext cx="612068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leonas no hacen pareja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gatos, tampoco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pueden aparearse.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Para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ello tendrían que ser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distinto sexo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la misma especie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Son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cosas de la zoología, de la Madre Naturaleza.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producto de la cultura hitita,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fenicia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 maya,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cristiana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o musulmana.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Por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supuesto no es un invento de la Iglesia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2896061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548680"/>
            <a:ext cx="43204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Muchos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siglos antes de que Jesús naciera en Belén,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Derecho Romano reconocía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matrimonio como la unión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 hombre y una mujer.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Después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ellos se divertían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efebos,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para eso estaban, para 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disfrute.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C:\Users\Emilio\Desktop\220px-Matrimoniobizanc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636" y="3501008"/>
            <a:ext cx="4452860" cy="32403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milio\Desktop\RomanBook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4314919" cy="295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4005064"/>
            <a:ext cx="432048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esposa era para tener hijos. </a:t>
            </a:r>
            <a:b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</a:b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/>
            </a:r>
            <a:b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</a:b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palabra matrimonio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procede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dos palabras romanas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3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</a:t>
            </a:r>
            <a:r>
              <a:rPr lang="es-CL" sz="3600" i="1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matris</a:t>
            </a:r>
            <a:r>
              <a:rPr lang="es-CL" sz="3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 y "</a:t>
            </a:r>
            <a:r>
              <a:rPr lang="es-CL" sz="3600" i="1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munio</a:t>
            </a:r>
            <a:r>
              <a:rPr lang="es-CL" sz="3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3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CL" sz="3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endParaRPr lang="es-MX" sz="36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58146675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908720"/>
            <a:ext cx="4788024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primera significa "madre",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segunda "defensa".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matrimonio es la defensa,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amparo, la protección de la mujer que es madre, el mayor y más sublime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oficio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humano. 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Cada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palabra tiene su significado propio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compra-venta gratuita no es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compra-venta, sino una donación.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 enfiteusis por cinco años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una enfiteusis,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sino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 arriendo vulgar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122" name="Picture 2" descr="C:\Users\Emilio\Desktop\Matrimon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86612"/>
            <a:ext cx="4104456" cy="5742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94860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441240"/>
            <a:ext cx="45720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Llamar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matrimonio a la unión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dos personas del mismo sexo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parece como poco serio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Jurídicamente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 un disparate,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carcajada.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le llamen "</a:t>
            </a:r>
            <a:r>
              <a:rPr lang="es-CL" sz="2000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homomonio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", "</a:t>
            </a:r>
            <a:r>
              <a:rPr lang="es-CL" sz="2000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chulimonio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", "</a:t>
            </a:r>
            <a:r>
              <a:rPr lang="es-CL" sz="2000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seximonio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", </a:t>
            </a:r>
            <a:r>
              <a:rPr lang="es-CL" sz="2000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matrigay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 que quieran,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todo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menos matrimonio,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ya está inventado hace tiempo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Nadie llama tarta de manzana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que está hecha de peras,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ni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tampoco se le dice taza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bacinica, ambas son blancas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 asa, pero en una desayunamos y en la otra defecamos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146" name="Picture 2" descr="C:\Users\Emilio\Desktop\200805200346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48814"/>
            <a:ext cx="3744416" cy="499255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54863896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605001"/>
            <a:ext cx="457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curioso es que cuando dices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cosas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como estas,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algunos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te miran como extrañados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no reconozcas la libertad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las personas.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por más que les dices que sí,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respetas la libertad de todos,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cada uno puede vivir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quien quiera, incluso con su perro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pero que eso no es un matrimonio, van y te llaman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intolerante.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Pero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pongamos las cosas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 verdadera dimensión,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homosexuales son alrededor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10% de la población,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90% restante es heterosexual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;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3" descr="C:\Users\Emilio\Desktop\homosexuales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45280"/>
            <a:ext cx="3816424" cy="571825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542031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768761"/>
            <a:ext cx="4572000" cy="532453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entonces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 reconocer a ese 10%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aceptar que son diferentes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tolerancia y democracia,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pero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ceder a sus caprichos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es democracia ni tolerancia,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estupidez.</a:t>
            </a:r>
            <a:b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</a:b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/>
            </a:r>
            <a:b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</a:b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sé lo que harán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parlamentarios españoles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hora de votar.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Son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políticos, no juristas.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Votarán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por razones políticas,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según Derecho.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consecuencias son graves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8194" name="Picture 2" descr="C:\Users\Emilio\Desktop\th2NPVXT6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48680"/>
            <a:ext cx="4531704" cy="57606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422638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572000" y="3846522"/>
            <a:ext cx="41044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sociedad se quiebra.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Huele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podrido.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Como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 Dinamarca.</a:t>
            </a:r>
            <a:b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</a:b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Autor</a:t>
            </a: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: R.P. José Carlos </a:t>
            </a:r>
            <a:r>
              <a:rPr lang="es-CL" sz="1600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Areán</a:t>
            </a: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</a:t>
            </a:r>
            <a:b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</a:b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Capellán del R.C. Celta </a:t>
            </a: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– Vigo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  <a:cs typeface="Times New Roman"/>
              </a:rPr>
              <a:t> </a:t>
            </a:r>
            <a:endParaRPr lang="es-MX" sz="16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5496" y="441240"/>
            <a:ext cx="45365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Si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 varón tiene derecho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casarse con otro varón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 mujer a hacerlo con otra mujer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¿ le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vas a negar el derecho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 hermano a casarse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 propia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hermana ?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¿ 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un padre a hacerlo con su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hija 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¿ 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tienen el mismo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derecho ?</a:t>
            </a:r>
            <a:endParaRPr lang="es-MX" sz="16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 descr="C:\Users\Emilio\Desktop\6a00d834520b4b69e200e5542818df8834-800w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546" y="670"/>
            <a:ext cx="4504899" cy="299628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milio\Desktop\matrimonio-ga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3016"/>
            <a:ext cx="453123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4173815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51520" y="2589872"/>
            <a:ext cx="5760640" cy="70788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!! Ignoro </a:t>
            </a:r>
            <a:r>
              <a:rPr lang="es-MX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quién será este fraile... pero, coño... 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MX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MX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dice la verdad…. la dice </a:t>
            </a:r>
            <a:r>
              <a:rPr lang="es-MX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!!....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3" name="2 Rectángulo"/>
          <p:cNvSpPr/>
          <p:nvPr/>
        </p:nvSpPr>
        <p:spPr>
          <a:xfrm>
            <a:off x="3131840" y="3585210"/>
            <a:ext cx="5760640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OPINIÓN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 DE UN CURA EN ESPAÑA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SOBRE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MATRIMONIO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  <a:cs typeface="Times New Roman"/>
              </a:rPr>
              <a:t> 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92444137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Tm="0">
        <p:fade/>
        <p:sndAc>
          <p:stSnd>
            <p:snd r:embed="rId2" name="Ema - Night And Day 1 .wav"/>
          </p:stSnd>
        </p:sndAc>
      </p:transition>
    </mc:Choice>
    <mc:Fallback>
      <p:transition spd="slow" advTm="0">
        <p:fade/>
        <p:sndAc>
          <p:stSnd>
            <p:snd r:embed="rId2" name="Ema - Night And Day 1 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825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825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75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9375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75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1325"/>
                            </p:stCondLst>
                            <p:childTnLst>
                              <p:par>
                                <p:cTn id="21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1" name="Picture 3" descr="C:\Users\Emilio\Desktop\Imagen5fg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404664"/>
            <a:ext cx="4145552" cy="374441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1 Rectángulo"/>
          <p:cNvSpPr/>
          <p:nvPr/>
        </p:nvSpPr>
        <p:spPr>
          <a:xfrm>
            <a:off x="35496" y="932522"/>
            <a:ext cx="61206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leonas no hacen pareja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gatos, tampoco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pueden aparearse.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Para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ello tendrían que ser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distinto sexo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la misma especie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4" name="3 Rectángulo"/>
          <p:cNvSpPr/>
          <p:nvPr/>
        </p:nvSpPr>
        <p:spPr>
          <a:xfrm>
            <a:off x="971600" y="4298320"/>
            <a:ext cx="7200800" cy="224676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Son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cosas de la zoología, de la Madre Naturaleza.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producto de la cultura hitita,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fenicia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 maya,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cristiana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o musulmana.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Por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supuesto no es un invento de la Iglesia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  <a:cs typeface="Times New Roman"/>
              </a:rPr>
              <a:t> 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26404995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0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10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875"/>
                            </p:stCondLst>
                            <p:childTnLst>
                              <p:par>
                                <p:cTn id="17" presetID="42" presetClass="entr" presetSubtype="0" fill="hold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9" dur="5000"/>
                                        <p:tgtEl>
                                          <p:spTgt spid="2051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0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5000" fill="hold"/>
                                        <p:tgtEl>
                                          <p:spTgt spid="205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2" presetID="9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4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5" presetID="9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8" presetID="9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4875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75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9625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75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3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750"/>
                                        <p:tgtEl>
                                          <p:spTgt spid="4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6025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75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30150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4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548680"/>
            <a:ext cx="4320480" cy="28623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Muchos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siglos antes de que Jesús naciera en Belén,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Derecho Romano reconocía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matrimonio como la unión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 hombre y una mujer.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Después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ellos se divertían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efebos,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para eso estaban, para 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disfrute.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4098" name="Picture 2" descr="C:\Users\Emilio\Desktop\220px-Matrimoniobizanc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83636" y="3501008"/>
            <a:ext cx="4452860" cy="324036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9" name="Picture 3" descr="C:\Users\Emilio\Desktop\RomanBooks.jpg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332656"/>
            <a:ext cx="4314919" cy="295346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4 Rectángulo"/>
          <p:cNvSpPr/>
          <p:nvPr/>
        </p:nvSpPr>
        <p:spPr>
          <a:xfrm>
            <a:off x="251520" y="4005064"/>
            <a:ext cx="432048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esposa era para tener hijos. </a:t>
            </a:r>
            <a:b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</a:b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/>
            </a:r>
            <a:b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</a:b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palabra matrimonio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procede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dos palabras romanas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: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3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</a:t>
            </a:r>
            <a:r>
              <a:rPr lang="es-CL" sz="3600" i="1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matris</a:t>
            </a:r>
            <a:r>
              <a:rPr lang="es-CL" sz="3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 y "</a:t>
            </a:r>
            <a:r>
              <a:rPr lang="es-CL" sz="3600" i="1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munio</a:t>
            </a:r>
            <a:r>
              <a:rPr lang="es-CL" sz="3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3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CL" sz="3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endParaRPr lang="es-MX" sz="36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</p:spTree>
    <p:extLst>
      <p:ext uri="{BB962C8B-B14F-4D97-AF65-F5344CB8AC3E}">
        <p14:creationId xmlns:p14="http://schemas.microsoft.com/office/powerpoint/2010/main" val="16555093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4825"/>
                            </p:stCondLst>
                            <p:childTnLst>
                              <p:par>
                                <p:cTn id="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0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6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9" presetClass="entr" presetSubtype="0" fill="hold" grpId="0" nodeType="withEffect">
                                  <p:stCondLst>
                                    <p:cond delay="4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11000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7" presetID="9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9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0" fill="hold">
                            <p:stCondLst>
                              <p:cond delay="17650"/>
                            </p:stCondLst>
                            <p:childTnLst>
                              <p:par>
                                <p:cTn id="3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3" dur="50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4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5000" fill="hold"/>
                                        <p:tgtEl>
                                          <p:spTgt spid="409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9" presetID="9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750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2" fill="hold">
                            <p:stCondLst>
                              <p:cond delay="24925"/>
                            </p:stCondLst>
                            <p:childTnLst>
                              <p:par>
                                <p:cTn id="43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5" dur="750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6" fill="hold">
                            <p:stCondLst>
                              <p:cond delay="27625"/>
                            </p:stCondLst>
                            <p:childTnLst>
                              <p:par>
                                <p:cTn id="47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  <p:bldP spid="5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216024" y="620688"/>
            <a:ext cx="4788024" cy="58785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primera significa </a:t>
            </a:r>
            <a:r>
              <a:rPr lang="es-CL" sz="28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"madre", </a:t>
            </a:r>
            <a:endParaRPr lang="es-CL" sz="28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segunda </a:t>
            </a:r>
            <a:r>
              <a:rPr lang="es-CL" sz="28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"defensa". </a:t>
            </a:r>
            <a:endParaRPr lang="es-CL" sz="28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matrimonio es la defensa,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amparo, la protección de la mujer que es madre, el mayor y más sublime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oficio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humano. 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Cada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palabra tiene su significado propio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compra-venta gratuita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compra-venta,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sino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 donación.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 enfiteusis por cinco años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una enfiteusis,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sino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 arriendo vulgar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  <a:cs typeface="Times New Roman"/>
              </a:rPr>
              <a:t> 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122" name="Picture 2" descr="C:\Users\Emilio\Desktop\Matrimoni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88024" y="586612"/>
            <a:ext cx="4104456" cy="5742675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63501806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withEffect">
                                  <p:stCondLst>
                                    <p:cond delay="1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3625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6475"/>
                            </p:stCondLst>
                            <p:childTnLst>
                              <p:par>
                                <p:cTn id="13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8" presetID="9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0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1" presetID="9" presetClass="entr" presetSubtype="0" fill="hold" grpId="0" nodeType="withEffect">
                                  <p:stCondLst>
                                    <p:cond delay="7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5125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9250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9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5" presetID="9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7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8" fill="hold">
                            <p:stCondLst>
                              <p:cond delay="25625"/>
                            </p:stCondLst>
                            <p:childTnLst>
                              <p:par>
                                <p:cTn id="39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1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2" presetID="9" presetClass="entr" presetSubtype="0" fill="hold" grpId="0" nodeType="withEffect">
                                  <p:stCondLst>
                                    <p:cond delay="3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4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7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8" fill="hold">
                            <p:stCondLst>
                              <p:cond delay="32375"/>
                            </p:stCondLst>
                            <p:childTnLst>
                              <p:par>
                                <p:cTn id="49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277480"/>
            <a:ext cx="4572000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Llamar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matrimonio a la unión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dos personas del mismo sexo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parece como poco serio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Jurídicamente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 un disparate,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carcajada.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le llamen "</a:t>
            </a:r>
            <a:r>
              <a:rPr lang="es-CL" sz="2000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homomonio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", "</a:t>
            </a:r>
            <a:r>
              <a:rPr lang="es-CL" sz="2000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chulimonio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", "</a:t>
            </a:r>
            <a:r>
              <a:rPr lang="es-CL" sz="2000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seximonio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", </a:t>
            </a:r>
            <a:r>
              <a:rPr lang="es-CL" sz="2000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matrigay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 que quieran,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todo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menos matrimonio,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ya está inventado hace tiempo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Nadie llama tarta de manzana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que está hecha de peras,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ni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tampoco se le dice taza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bacinica,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ambas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son blancas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 asa,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pero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 una desayunamos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 la otra defecamos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  <a:cs typeface="Times New Roman"/>
              </a:rPr>
              <a:t> 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6146" name="Picture 2" descr="C:\Users\Emilio\Desktop\200805200346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1748814"/>
            <a:ext cx="3744416" cy="499255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01490373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475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25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35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10725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30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7925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9650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21825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4675"/>
                            </p:stCondLst>
                            <p:childTnLst>
                              <p:par>
                                <p:cTn id="41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3" dur="50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5000" fill="hold"/>
                                        <p:tgtEl>
                                          <p:spTgt spid="614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9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8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9" presetClass="entr" presetSubtype="0" fill="hold" grpId="0" nodeType="withEffect">
                                  <p:stCondLst>
                                    <p:cond delay="2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1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2" presetID="9" presetClass="entr" presetSubtype="0" fill="hold" grpId="0" nodeType="withEffect">
                                  <p:stCondLst>
                                    <p:cond delay="4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7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5" presetID="9" presetClass="entr" presetSubtype="0" fill="hold" grpId="0" nodeType="withEffect">
                                  <p:stCondLst>
                                    <p:cond delay="6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7" dur="7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8" presetID="9" presetClass="entr" presetSubtype="0" fill="hold" grpId="0" nodeType="withEffect">
                                  <p:stCondLst>
                                    <p:cond delay="7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0" dur="7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1" presetID="9" presetClass="entr" presetSubtype="0" fill="hold" grpId="0" nodeType="withEffect">
                                  <p:stCondLst>
                                    <p:cond delay="9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3" dur="750"/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4" presetID="9" presetClass="entr" presetSubtype="0" fill="hold" grpId="0" nodeType="withEffect">
                                  <p:stCondLst>
                                    <p:cond delay="11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6" dur="750"/>
                                        <p:tgtEl>
                                          <p:spTgt spid="2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7" fill="hold">
                            <p:stCondLst>
                              <p:cond delay="38025"/>
                            </p:stCondLst>
                            <p:childTnLst>
                              <p:par>
                                <p:cTn id="68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9" end="1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0" y="605001"/>
            <a:ext cx="4572000" cy="59400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curioso es que cuando dices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cosas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como estas,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algunos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te miran como extrañados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no reconozcas la libertad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las personas.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por más que les dices que sí,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respetas la libertad de todos,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cada uno puede vivir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quien quiera, incluso con su perro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pero que eso no es un matrimonio, van y te llaman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intolerante.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Pero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pongamos las cosas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 verdadera dimensión,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homosexuales son alrededor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10% de la población,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el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90% restante es heterosexual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;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  <a:cs typeface="Times New Roman"/>
              </a:rPr>
              <a:t> 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5" name="Picture 3" descr="C:\Users\Emilio\Desktop\homosexuales_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0032" y="545280"/>
            <a:ext cx="3816424" cy="571825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02779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5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4350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125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825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1550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775"/>
                            </p:stCondLst>
                            <p:childTnLst>
                              <p:par>
                                <p:cTn id="2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1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2" fill="hold">
                            <p:stCondLst>
                              <p:cond delay="17625"/>
                            </p:stCondLst>
                            <p:childTnLst>
                              <p:par>
                                <p:cTn id="3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5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6" fill="hold">
                            <p:stCondLst>
                              <p:cond delay="19800"/>
                            </p:stCondLst>
                            <p:childTnLst>
                              <p:par>
                                <p:cTn id="3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0" fill="hold">
                            <p:stCondLst>
                              <p:cond delay="22950"/>
                            </p:stCondLst>
                            <p:childTnLst>
                              <p:par>
                                <p:cTn id="4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3" dur="750"/>
                                        <p:tgtEl>
                                          <p:spTgt spid="2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4" fill="hold">
                            <p:stCondLst>
                              <p:cond delay="27450"/>
                            </p:stCondLst>
                            <p:childTnLst>
                              <p:par>
                                <p:cTn id="4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9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2" dur="750"/>
                                        <p:tgtEl>
                                          <p:spTgt spid="2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3" presetID="9" presetClass="entr" presetSubtype="0" fill="hold" grpId="0" nodeType="withEffect">
                                  <p:stCondLst>
                                    <p:cond delay="2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5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6" presetID="9" presetClass="entr" presetSubtype="0" fill="hold" grpId="0" nodeType="withEffect">
                                  <p:stCondLst>
                                    <p:cond delay="4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7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59" presetID="9" presetClass="entr" presetSubtype="0" fill="hold" grpId="0" nodeType="withEffect">
                                  <p:stCondLst>
                                    <p:cond delay="6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1" dur="750"/>
                                        <p:tgtEl>
                                          <p:spTgt spid="2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2" presetID="9" presetClass="entr" presetSubtype="0" fill="hold" grpId="0" nodeType="withEffect">
                                  <p:stCondLst>
                                    <p:cond delay="8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64" dur="7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65" fill="hold">
                            <p:stCondLst>
                              <p:cond delay="38725"/>
                            </p:stCondLst>
                            <p:childTnLst>
                              <p:par>
                                <p:cTn id="66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Rectángulo"/>
          <p:cNvSpPr/>
          <p:nvPr/>
        </p:nvSpPr>
        <p:spPr>
          <a:xfrm>
            <a:off x="4572000" y="768761"/>
            <a:ext cx="4572000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entonces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 reconocer a ese 10%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aceptar que son diferentes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tolerancia y democracia,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pero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ceder a sus caprichos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es democracia ni tolerancia,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estupidez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sé lo que harán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los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parlamentarios españoles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hora de votar.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Son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políticos, no juristas.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Votarán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por razones políticas,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según Derecho.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Las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consecuencias son graves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.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  <a:cs typeface="Times New Roman"/>
              </a:rPr>
              <a:t> </a:t>
            </a:r>
            <a:endParaRPr lang="es-MX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8194" name="Picture 2" descr="C:\Users\Emilio\Desktop\th2NPVXT6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496" y="548680"/>
            <a:ext cx="4531704" cy="5760640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41740775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2550"/>
                            </p:stCondLst>
                            <p:childTnLst>
                              <p:par>
                                <p:cTn id="9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1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5025"/>
                            </p:stCondLst>
                            <p:childTnLst>
                              <p:par>
                                <p:cTn id="13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6" fill="hold">
                            <p:stCondLst>
                              <p:cond delay="7500"/>
                            </p:stCondLst>
                            <p:childTnLst>
                              <p:par>
                                <p:cTn id="17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9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0" fill="hold">
                            <p:stCondLst>
                              <p:cond delay="9825"/>
                            </p:stCondLst>
                            <p:childTnLst>
                              <p:par>
                                <p:cTn id="21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3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675"/>
                            </p:stCondLst>
                            <p:childTnLst>
                              <p:par>
                                <p:cTn id="25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7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8" fill="hold">
                            <p:stCondLst>
                              <p:cond delay="14250"/>
                            </p:stCondLst>
                            <p:childTnLst>
                              <p:par>
                                <p:cTn id="29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0"/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5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4" presetID="9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6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9" presetClass="entr" presetSubtype="0" fill="hold" grpId="0" nodeType="withEffect">
                                  <p:stCondLst>
                                    <p:cond delay="20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9" dur="75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9" presetClass="entr" presetSubtype="0" fill="hold" grpId="0" nodeType="withEffect">
                                  <p:stCondLst>
                                    <p:cond delay="42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2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3" fill="hold">
                            <p:stCondLst>
                              <p:cond delay="20300"/>
                            </p:stCondLst>
                            <p:childTnLst>
                              <p:par>
                                <p:cTn id="44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6" dur="750"/>
                                        <p:tgtEl>
                                          <p:spTgt spid="2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47" fill="hold">
                            <p:stCondLst>
                              <p:cond delay="23525"/>
                            </p:stCondLst>
                            <p:childTnLst>
                              <p:par>
                                <p:cTn id="48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750"/>
                                        <p:tgtEl>
                                          <p:spTgt spid="2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6975"/>
                            </p:stCondLst>
                            <p:childTnLst>
                              <p:par>
                                <p:cTn id="52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750"/>
                                        <p:tgtEl>
                                          <p:spTgt spid="2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775"/>
                            </p:stCondLst>
                            <p:childTnLst>
                              <p:par>
                                <p:cTn id="56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750"/>
                                        <p:tgtEl>
                                          <p:spTgt spid="2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215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build="p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4 Rectángulo"/>
          <p:cNvSpPr/>
          <p:nvPr/>
        </p:nvSpPr>
        <p:spPr>
          <a:xfrm>
            <a:off x="4572000" y="3846522"/>
            <a:ext cx="4104456" cy="267765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La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sociedad se quiebra.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Huele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podrido.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Como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en Dinamarca.</a:t>
            </a:r>
            <a:b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</a:b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Autor</a:t>
            </a: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: R.P. José Carlos </a:t>
            </a:r>
            <a:r>
              <a:rPr lang="es-CL" sz="1600" dirty="0" err="1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Areán</a:t>
            </a: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</a:t>
            </a:r>
            <a:b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</a:b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Capellán del R.C. Celta </a:t>
            </a: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– Vigo</a:t>
            </a:r>
          </a:p>
          <a:p>
            <a:pPr algn="r" fontAlgn="auto">
              <a:spcBef>
                <a:spcPts val="0"/>
              </a:spcBef>
              <a:spcAft>
                <a:spcPts val="0"/>
              </a:spcAft>
            </a:pPr>
            <a:r>
              <a:rPr lang="es-CL" sz="16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Calibri"/>
                <a:cs typeface="Times New Roman"/>
              </a:rPr>
              <a:t> </a:t>
            </a:r>
            <a:endParaRPr lang="es-MX" sz="16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sp>
        <p:nvSpPr>
          <p:cNvPr id="2" name="1 Rectángulo"/>
          <p:cNvSpPr/>
          <p:nvPr/>
        </p:nvSpPr>
        <p:spPr>
          <a:xfrm>
            <a:off x="35496" y="441240"/>
            <a:ext cx="4536504" cy="31700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Si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 varón tiene derecho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casarse con otro varón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y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una mujer a hacerlo con otra mujer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,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 ¿ le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vas a negar el derecho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un hermano a casarse </a:t>
            </a: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con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su propia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hermana ? 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¿ 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a un padre a hacerlo con su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hija ?</a:t>
            </a: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endParaRPr lang="es-CL" sz="20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Helvetica"/>
              <a:ea typeface="Times New Roman"/>
              <a:cs typeface="Times New Roman"/>
            </a:endParaRPr>
          </a:p>
          <a:p>
            <a:pPr algn="ctr" fontAlgn="auto">
              <a:spcBef>
                <a:spcPts val="0"/>
              </a:spcBef>
              <a:spcAft>
                <a:spcPts val="0"/>
              </a:spcAft>
            </a:pP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¿ No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tienen el mismo </a:t>
            </a:r>
            <a:r>
              <a:rPr lang="es-CL" sz="2000" dirty="0">
                <a:solidFill>
                  <a:srgbClr val="0068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Helvetica"/>
                <a:ea typeface="Times New Roman"/>
                <a:cs typeface="Times New Roman"/>
              </a:rPr>
              <a:t>derecho ?</a:t>
            </a:r>
            <a:endParaRPr lang="es-MX" sz="1600" dirty="0">
              <a:solidFill>
                <a:srgbClr val="0068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Calibri"/>
              <a:ea typeface="Calibri"/>
              <a:cs typeface="Times New Roman"/>
            </a:endParaRPr>
          </a:p>
        </p:txBody>
      </p:sp>
      <p:pic>
        <p:nvPicPr>
          <p:cNvPr id="3074" name="Picture 2" descr="C:\Users\Emilio\Desktop\6a00d834520b4b69e200e5542818df8834-800wi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15546" y="670"/>
            <a:ext cx="4504899" cy="2996282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Emilio\Desktop\matrimonio-gay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2" y="3573016"/>
            <a:ext cx="4531236" cy="3024336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27763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500" advTm="0">
        <p:fade/>
      </p:transition>
    </mc:Choice>
    <mc:Fallback xmlns="">
      <p:transition spd="slow" advTm="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9" presetClass="entr" presetSubtype="0" fill="hold" grpId="0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2" dur="750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9" presetClass="entr" presetSubtype="0" fill="hold" grpId="0" nodeType="withEffect">
                                  <p:stCondLst>
                                    <p:cond delay="1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5" dur="75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6" presetID="9" presetClass="entr" presetSubtype="0" fill="hold" grpId="0" nodeType="withEffect">
                                  <p:stCondLst>
                                    <p:cond delay="3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75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6425"/>
                            </p:stCondLst>
                            <p:childTnLst>
                              <p:par>
                                <p:cTn id="20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2" dur="75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3" fill="hold">
                            <p:stCondLst>
                              <p:cond delay="9425"/>
                            </p:stCondLst>
                            <p:childTnLst>
                              <p:par>
                                <p:cTn id="24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26" dur="75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7" fill="hold">
                            <p:stCondLst>
                              <p:cond delay="11450"/>
                            </p:stCondLst>
                            <p:childTnLst>
                              <p:par>
                                <p:cTn id="28" presetID="9" presetClass="entr" presetSubtype="0" fill="hold" grpId="0" nodeType="after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0" dur="75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1" fill="hold">
                            <p:stCondLst>
                              <p:cond delay="13550"/>
                            </p:stCondLst>
                            <p:childTnLst>
                              <p:par>
                                <p:cTn id="32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4" dur="75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5" fill="hold">
                            <p:stCondLst>
                              <p:cond delay="17075"/>
                            </p:stCondLst>
                            <p:childTnLst>
                              <p:par>
                                <p:cTn id="36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38" dur="75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39" fill="hold">
                            <p:stCondLst>
                              <p:cond delay="20300"/>
                            </p:stCondLst>
                            <p:childTnLst>
                              <p:par>
                                <p:cTn id="40" presetID="42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0"/>
                                        <p:tgtEl>
                                          <p:spTgt spid="307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3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5000" fill="hold"/>
                                        <p:tgtEl>
                                          <p:spTgt spid="307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5" presetID="9" presetClass="entr" presetSubtype="0" fill="hold" grpId="0" nodeType="with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47" dur="75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8" presetID="9" presetClass="entr" presetSubtype="0" fill="hold" grpId="0" nodeType="withEffect">
                                  <p:stCondLst>
                                    <p:cond delay="3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0" dur="750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1" fill="hold">
                            <p:stCondLst>
                              <p:cond delay="25775"/>
                            </p:stCondLst>
                            <p:childTnLst>
                              <p:par>
                                <p:cTn id="52" presetID="9" presetClass="entr" presetSubtype="0" fill="hold" grpId="0" nodeType="afterEffect">
                                  <p:stCondLst>
                                    <p:cond delay="75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4" dur="75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5" fill="hold">
                            <p:stCondLst>
                              <p:cond delay="28400"/>
                            </p:stCondLst>
                            <p:childTnLst>
                              <p:par>
                                <p:cTn id="56" presetID="9" presetClass="entr" presetSubtype="0" fill="hold" grpId="0" nodeType="afterEffect">
                                  <p:stCondLst>
                                    <p:cond delay="150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58" dur="750"/>
                                        <p:tgtEl>
                                          <p:spTgt spid="5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59" fill="hold">
                            <p:stCondLst>
                              <p:cond delay="34400"/>
                            </p:stCondLst>
                            <p:childTnLst>
                              <p:par>
                                <p:cTn id="60" presetID="1" presetClass="entr" presetSubtype="0" fill="hold" grpId="0" nodeType="after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uild="p"/>
      <p:bldP spid="2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2" descr="C:\Documents and Settings\Administrador\Escritorio\Fotos hermosas\flyingeaglepq0yc5[1]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8144" y="1412776"/>
            <a:ext cx="2484276" cy="2109292"/>
          </a:xfrm>
          <a:prstGeom prst="rect">
            <a:avLst/>
          </a:prstGeom>
          <a:solidFill>
            <a:schemeClr val="tx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9699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1412"/>
            <a:ext cx="1440160" cy="27734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7 Rectángulo"/>
          <p:cNvSpPr/>
          <p:nvPr/>
        </p:nvSpPr>
        <p:spPr>
          <a:xfrm>
            <a:off x="7596336" y="2276872"/>
            <a:ext cx="756084" cy="3385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</a:pPr>
            <a:fld id="{B63376B1-7CA8-4D76-BE73-70A6239A374B}" type="datetime10">
              <a:rPr lang="es-ES" sz="1600" b="1">
                <a:ln w="11430"/>
                <a:gradFill>
                  <a:gsLst>
                    <a:gs pos="0">
                      <a:srgbClr val="C0504D">
                        <a:tint val="70000"/>
                        <a:satMod val="245000"/>
                      </a:srgbClr>
                    </a:gs>
                    <a:gs pos="75000">
                      <a:srgbClr val="C0504D">
                        <a:tint val="90000"/>
                        <a:shade val="60000"/>
                        <a:satMod val="240000"/>
                      </a:srgbClr>
                    </a:gs>
                    <a:gs pos="100000">
                      <a:srgbClr val="C0504D">
                        <a:tint val="100000"/>
                        <a:shade val="50000"/>
                        <a:satMod val="240000"/>
                      </a:srgb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alibri"/>
              </a:rPr>
              <a:pPr algn="ctr" fontAlgn="auto">
                <a:spcBef>
                  <a:spcPts val="0"/>
                </a:spcBef>
                <a:spcAft>
                  <a:spcPts val="0"/>
                </a:spcAft>
              </a:pPr>
              <a:t>21:21</a:t>
            </a:fld>
            <a:endParaRPr lang="es-ES" sz="1600" b="1" dirty="0">
              <a:ln w="11430"/>
              <a:gradFill>
                <a:gsLst>
                  <a:gs pos="0">
                    <a:srgbClr val="C0504D">
                      <a:tint val="70000"/>
                      <a:satMod val="245000"/>
                    </a:srgbClr>
                  </a:gs>
                  <a:gs pos="75000">
                    <a:srgbClr val="C0504D">
                      <a:tint val="90000"/>
                      <a:shade val="60000"/>
                      <a:satMod val="240000"/>
                    </a:srgbClr>
                  </a:gs>
                  <a:gs pos="100000">
                    <a:srgbClr val="C0504D">
                      <a:tint val="100000"/>
                      <a:shade val="50000"/>
                      <a:satMod val="240000"/>
                    </a:srgb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Calibri"/>
            </a:endParaRPr>
          </a:p>
        </p:txBody>
      </p:sp>
      <p:sp>
        <p:nvSpPr>
          <p:cNvPr id="11" name="3 Marcador de fecha"/>
          <p:cNvSpPr txBox="1">
            <a:spLocks/>
          </p:cNvSpPr>
          <p:nvPr/>
        </p:nvSpPr>
        <p:spPr>
          <a:xfrm>
            <a:off x="5868144" y="1340768"/>
            <a:ext cx="2484276" cy="456298"/>
          </a:xfrm>
          <a:prstGeom prst="rect">
            <a:avLst/>
          </a:prstGeom>
        </p:spPr>
        <p:txBody>
          <a:bodyPr vert="horz" lIns="91440" tIns="45720" rIns="91440" bIns="45720" rtlCol="0" anchor="ctr"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>
            <a:defPPr>
              <a:defRPr lang="en-US"/>
            </a:defPPr>
            <a:lvl1pPr marL="0" algn="l" defTabSz="914400" rtl="0" eaLnBrk="1" fontAlgn="auto" latinLnBrk="0" hangingPunct="1">
              <a:spcBef>
                <a:spcPts val="0"/>
              </a:spcBef>
              <a:spcAft>
                <a:spcPts val="0"/>
              </a:spcAft>
              <a:defRPr sz="1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defRPr/>
            </a:pPr>
            <a:fld id="{5F5EC3A4-B7A9-4661-902A-59AD703F9E4A}" type="datetime4">
              <a:rPr lang="es-ES" sz="1600" b="1" smtClean="0">
                <a:ln w="11430"/>
                <a:gradFill>
                  <a:gsLst>
                    <a:gs pos="0">
                      <a:srgbClr val="F79646">
                        <a:tint val="90000"/>
                        <a:satMod val="120000"/>
                      </a:srgbClr>
                    </a:gs>
                    <a:gs pos="25000">
                      <a:srgbClr val="F79646">
                        <a:tint val="93000"/>
                        <a:satMod val="120000"/>
                      </a:srgbClr>
                    </a:gs>
                    <a:gs pos="50000">
                      <a:srgbClr val="F79646">
                        <a:shade val="89000"/>
                        <a:satMod val="110000"/>
                      </a:srgbClr>
                    </a:gs>
                    <a:gs pos="75000">
                      <a:srgbClr val="F79646">
                        <a:tint val="93000"/>
                        <a:satMod val="120000"/>
                      </a:srgbClr>
                    </a:gs>
                    <a:gs pos="100000">
                      <a:srgbClr val="F79646">
                        <a:tint val="90000"/>
                        <a:satMod val="120000"/>
                      </a:srgb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</a:rPr>
              <a:pPr>
                <a:defRPr/>
              </a:pPr>
              <a:t>23 de marzo de 2015</a:t>
            </a:fld>
            <a:endParaRPr lang="es-ES" sz="1600" b="1" dirty="0">
              <a:ln w="11430"/>
              <a:gradFill>
                <a:gsLst>
                  <a:gs pos="0">
                    <a:srgbClr val="F79646">
                      <a:tint val="90000"/>
                      <a:satMod val="120000"/>
                    </a:srgbClr>
                  </a:gs>
                  <a:gs pos="25000">
                    <a:srgbClr val="F79646">
                      <a:tint val="93000"/>
                      <a:satMod val="120000"/>
                    </a:srgbClr>
                  </a:gs>
                  <a:gs pos="50000">
                    <a:srgbClr val="F79646">
                      <a:shade val="89000"/>
                      <a:satMod val="110000"/>
                    </a:srgbClr>
                  </a:gs>
                  <a:gs pos="75000">
                    <a:srgbClr val="F79646">
                      <a:tint val="93000"/>
                      <a:satMod val="120000"/>
                    </a:srgbClr>
                  </a:gs>
                  <a:gs pos="100000">
                    <a:srgbClr val="F79646">
                      <a:tint val="90000"/>
                      <a:satMod val="120000"/>
                    </a:srgb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</a:endParaRPr>
          </a:p>
        </p:txBody>
      </p:sp>
      <p:sp>
        <p:nvSpPr>
          <p:cNvPr id="13" name="12 CuadroTexto"/>
          <p:cNvSpPr txBox="1">
            <a:spLocks noChangeArrowheads="1"/>
          </p:cNvSpPr>
          <p:nvPr/>
        </p:nvSpPr>
        <p:spPr bwMode="auto">
          <a:xfrm>
            <a:off x="6156176" y="3154324"/>
            <a:ext cx="1944216" cy="34668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>
            <a:lvl1pPr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Calibri" pitchFamily="34" charset="0"/>
                <a:cs typeface="Arial" charset="0"/>
              </a:defRPr>
            </a:lvl9pPr>
          </a:lstStyle>
          <a:p>
            <a:pPr eaLnBrk="1" hangingPunct="1"/>
            <a:r>
              <a:rPr lang="es-MX" b="1" dirty="0" smtClean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Disfruta  de un  excelente  día</a:t>
            </a:r>
            <a:endParaRPr lang="es-MX" sz="12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pic>
        <p:nvPicPr>
          <p:cNvPr id="15" name="Picture 3" descr="C:\Documents and Settings\Cap Aguilar\Desktop\Lear Vuelo Saludos.gif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992349"/>
            <a:ext cx="1435298" cy="27641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" name="13 Rectángulo"/>
          <p:cNvSpPr/>
          <p:nvPr/>
        </p:nvSpPr>
        <p:spPr>
          <a:xfrm>
            <a:off x="1331640" y="116632"/>
            <a:ext cx="3672408" cy="6622663"/>
          </a:xfrm>
          <a:prstGeom prst="rect">
            <a:avLst/>
          </a:prstGeom>
          <a:noFill/>
        </p:spPr>
        <p:txBody>
          <a:bodyPr wrap="square" lIns="91440" tIns="45720" rIns="91440" bIns="45720">
            <a:prstTxWarp prst="textPlain">
              <a:avLst/>
            </a:prstTxWarp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Imágenes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Internet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C000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Texto 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Recibido por Email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Música: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1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Noche y </a:t>
            </a:r>
            <a:r>
              <a:rPr lang="es-ES" sz="1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Algerian" pitchFamily="82" charset="0"/>
              </a:rPr>
              <a:t>dia</a:t>
            </a:r>
            <a:endParaRPr lang="es-ES" sz="1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1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Algerian" pitchFamily="82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Interprete: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Ernesto </a:t>
            </a:r>
            <a:r>
              <a:rPr lang="es-ES" sz="2400" b="1" dirty="0" err="1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Cortazar</a:t>
            </a:r>
            <a:endParaRPr lang="es-ES" sz="2400" b="1" dirty="0">
              <a:ln w="11430"/>
              <a:solidFill>
                <a:srgbClr val="0000FF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C000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Edición: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0000FF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Edwardian Script ITC" pitchFamily="66" charset="0"/>
              </a:rPr>
              <a:t>Eaglenest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05 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minutos</a:t>
            </a:r>
          </a:p>
          <a:p>
            <a:pPr algn="ctr" fontAlgn="auto">
              <a:lnSpc>
                <a:spcPts val="2500"/>
              </a:lnSpc>
              <a:spcBef>
                <a:spcPts val="0"/>
              </a:spcBef>
              <a:spcAft>
                <a:spcPts val="0"/>
              </a:spcAft>
            </a:pP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1</a:t>
            </a:r>
            <a:r>
              <a:rPr lang="es-ES" sz="2400" b="1" dirty="0">
                <a:ln w="11430"/>
                <a:solidFill>
                  <a:srgbClr val="996600"/>
                </a:soli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latin typeface="Cooper Black" pitchFamily="18" charset="0"/>
              </a:rPr>
              <a:t>0 segundos</a:t>
            </a:r>
            <a:endParaRPr lang="es-ES" sz="2400" b="1" dirty="0">
              <a:ln w="11430"/>
              <a:solidFill>
                <a:srgbClr val="996600"/>
              </a:soli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  <a:latin typeface="Edwardian Script ITC" pitchFamily="66" charset="0"/>
            </a:endParaRPr>
          </a:p>
        </p:txBody>
      </p:sp>
      <p:sp>
        <p:nvSpPr>
          <p:cNvPr id="9" name="8 CuadroTexto"/>
          <p:cNvSpPr txBox="1"/>
          <p:nvPr/>
        </p:nvSpPr>
        <p:spPr>
          <a:xfrm>
            <a:off x="6796321" y="3501008"/>
            <a:ext cx="1592103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fontAlgn="auto">
              <a:spcBef>
                <a:spcPts val="0"/>
              </a:spcBef>
              <a:spcAft>
                <a:spcPts val="0"/>
              </a:spcAft>
            </a:pPr>
            <a:r>
              <a:rPr lang="es-MX" sz="1050" dirty="0">
                <a:solidFill>
                  <a:prstClr val="white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Narrow" panose="020B0606020202030204" pitchFamily="34" charset="0"/>
              </a:rPr>
              <a:t>emiliomaguilar@hotmail.com</a:t>
            </a:r>
            <a:endParaRPr lang="es-MX" sz="1050" dirty="0">
              <a:solidFill>
                <a:prstClr val="white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Narrow" panose="020B060602020203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585821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500" advClick="0" advTm="28000">
        <p:fade/>
        <p:sndAc>
          <p:stSnd>
            <p:snd r:embed="rId2" name="Phantom Of The Opera (Recortado)-1 EMA.wav"/>
          </p:stSnd>
        </p:sndAc>
      </p:transition>
    </mc:Choice>
    <mc:Fallback>
      <p:transition spd="slow" advClick="0" advTm="28000">
        <p:fade/>
        <p:sndAc>
          <p:stSnd>
            <p:snd r:embed="rId2" name="Phantom Of The Opera (Recortado)-1 EMA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8" presetClass="entr" presetSubtype="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625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0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8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2" presetClass="entr" presetSubtype="8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3" presetID="2" presetClass="exit" presetSubtype="2" fill="hold" nodeType="withEffect">
                                  <p:stCondLst>
                                    <p:cond delay="50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24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2000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47" presetClass="entr" presetSubtype="0" fill="hold" grpId="0" nodeType="withEffect">
                                  <p:stCondLst>
                                    <p:cond delay="350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9" dur="2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0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2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2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4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5" dur="2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6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7" presetID="10" presetClass="entr" presetSubtype="0" fill="hold" grpId="1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4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0" presetID="2" presetClass="entr" presetSubtype="2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40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4" presetID="53" presetClass="entr" presetSubtype="16" fill="hold" grpId="0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2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8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9" presetID="10" presetClass="exit" presetSubtype="0" fill="hold" grpId="2" nodeType="withEffect">
                                  <p:stCondLst>
                                    <p:cond delay="12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50" dur="5000"/>
                                        <p:tgtEl>
                                          <p:spTgt spid="13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2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3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55" dur="20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53" presetClass="exit" presetSubtype="32" fill="hold" grpId="1" nodeType="withEffect">
                                  <p:stCondLst>
                                    <p:cond delay="13500"/>
                                  </p:stCondLst>
                                  <p:childTnLst>
                                    <p:anim calcmode="lin" valueType="num">
                                      <p:cBhvr>
                                        <p:cTn id="58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w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2000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h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out" filter="fade">
                                      <p:cBhvr>
                                        <p:cTn id="60" dur="2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1999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2" presetID="10" presetClass="exit" presetSubtype="0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63" dur="3000"/>
                                        <p:tgtEl>
                                          <p:spTgt spid="29699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2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5" presetID="2" presetClass="exit" presetSubtype="2" fill="hold" nodeType="withEffect">
                                  <p:stCondLst>
                                    <p:cond delay="19500"/>
                                  </p:stCondLst>
                                  <p:childTnLst>
                                    <p:anim calcmode="lin" valueType="num">
                                      <p:cBhvr additive="base">
                                        <p:cTn id="66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1+ppt_w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7" dur="5000"/>
                                        <p:tgtEl>
                                          <p:spTgt spid="2969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4999"/>
                                          </p:stCondLst>
                                        </p:cTn>
                                        <p:tgtEl>
                                          <p:spTgt spid="296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0" presetClass="exit" presetSubtype="0" fill="hold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0" dur="3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2" presetID="42" presetClass="exit" presetSubtype="0" fill="hold" grpId="1" nodeType="withEffect">
                                  <p:stCondLst>
                                    <p:cond delay="2350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73" dur="3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74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x"/>
                                          </p:val>
                                        </p:tav>
                                        <p:tav tm="100000">
                                          <p:val>
                                            <p:strVal val="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5" dur="3500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ppt_y"/>
                                          </p:val>
                                        </p:tav>
                                        <p:tav tm="100000">
                                          <p:val>
                                            <p:strVal val="ppt_y+.1"/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3499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hidden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8" grpId="1"/>
      <p:bldP spid="11" grpId="0"/>
      <p:bldP spid="11" grpId="1"/>
      <p:bldP spid="13" grpId="0"/>
      <p:bldP spid="13" grpId="1"/>
      <p:bldP spid="13" grpId="2"/>
      <p:bldP spid="14" grpId="0"/>
      <p:bldP spid="9" grpId="0"/>
      <p:bldP spid="9" grpId="1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3498DB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226" name="Rectangle 2"/>
          <p:cNvSpPr>
            <a:spLocks noChangeArrowheads="1"/>
          </p:cNvSpPr>
          <p:nvPr/>
        </p:nvSpPr>
        <p:spPr bwMode="auto">
          <a:xfrm>
            <a:off x="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endParaRPr lang="es-MX" altLang="es-MX">
              <a:solidFill>
                <a:srgbClr val="000000"/>
              </a:solidFill>
            </a:endParaRPr>
          </a:p>
        </p:txBody>
      </p:sp>
      <p:sp>
        <p:nvSpPr>
          <p:cNvPr id="52227" name="Rectangle 3"/>
          <p:cNvSpPr>
            <a:spLocks noChangeArrowheads="1"/>
          </p:cNvSpPr>
          <p:nvPr/>
        </p:nvSpPr>
        <p:spPr bwMode="auto">
          <a:xfrm>
            <a:off x="0" y="18288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/>
            <a:endParaRPr lang="es-MX" altLang="es-MX">
              <a:solidFill>
                <a:srgbClr val="000000"/>
              </a:solidFill>
            </a:endParaRPr>
          </a:p>
        </p:txBody>
      </p:sp>
      <p:pic>
        <p:nvPicPr>
          <p:cNvPr id="52228" name="Picture 4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81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29" name="Text Box 5"/>
          <p:cNvSpPr txBox="1">
            <a:spLocks noChangeArrowheads="1"/>
          </p:cNvSpPr>
          <p:nvPr/>
        </p:nvSpPr>
        <p:spPr bwMode="auto">
          <a:xfrm>
            <a:off x="0" y="1905000"/>
            <a:ext cx="9144000" cy="234632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" altLang="es-MX" sz="6000" b="1">
                <a:solidFill>
                  <a:srgbClr val="000000"/>
                </a:solidFill>
                <a:latin typeface="Kristen ITC" pitchFamily="66" charset="0"/>
              </a:rPr>
              <a:t>¿Te ha gustado?</a:t>
            </a:r>
            <a: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  <a:t> </a:t>
            </a:r>
            <a:br>
              <a:rPr lang="es-ES" altLang="es-MX" sz="48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  <a:t>Puedes ver más entrando </a:t>
            </a:r>
            <a:br>
              <a:rPr lang="es-ES" altLang="es-MX" sz="4400">
                <a:solidFill>
                  <a:srgbClr val="000000"/>
                </a:solidFill>
                <a:latin typeface="Kristen ITC" pitchFamily="66" charset="0"/>
              </a:rPr>
            </a:br>
            <a:r>
              <a:rPr lang="es-ES" altLang="es-MX" sz="4400" b="1">
                <a:solidFill>
                  <a:srgbClr val="40F903"/>
                </a:solidFill>
                <a:latin typeface="Kristen ITC" pitchFamily="66" charset="0"/>
                <a:hlinkClick r:id="rId2"/>
              </a:rPr>
              <a:t>Aquí</a:t>
            </a:r>
            <a:endParaRPr lang="es-ES" altLang="es-MX" sz="4400" b="1">
              <a:solidFill>
                <a:srgbClr val="40F903"/>
              </a:solidFill>
              <a:latin typeface="Kristen ITC" pitchFamily="66" charset="0"/>
            </a:endParaRPr>
          </a:p>
        </p:txBody>
      </p:sp>
      <p:sp>
        <p:nvSpPr>
          <p:cNvPr id="52230" name="Text Box 6"/>
          <p:cNvSpPr txBox="1">
            <a:spLocks noChangeArrowheads="1"/>
          </p:cNvSpPr>
          <p:nvPr/>
        </p:nvSpPr>
        <p:spPr bwMode="auto">
          <a:xfrm>
            <a:off x="1143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algn="ctr" eaLnBrk="1" hangingPunct="1">
              <a:spcBef>
                <a:spcPct val="50000"/>
              </a:spcBef>
            </a:pPr>
            <a:r>
              <a:rPr lang="es-ES_tradnl" altLang="es-MX" b="1">
                <a:solidFill>
                  <a:srgbClr val="000000"/>
                </a:solidFill>
                <a:latin typeface="Kristen ITC" pitchFamily="66" charset="0"/>
              </a:rPr>
              <a:t>Además puedes recibir powerpoints en tu correo electrónico suscribiéndote aquí:</a:t>
            </a:r>
            <a:r>
              <a:rPr lang="es-ES_tradnl" altLang="es-MX" b="1">
                <a:solidFill>
                  <a:srgbClr val="0066FF"/>
                </a:solidFill>
              </a:rPr>
              <a:t> </a:t>
            </a:r>
          </a:p>
          <a:p>
            <a:pPr eaLnBrk="1" hangingPunct="1">
              <a:spcBef>
                <a:spcPct val="50000"/>
              </a:spcBef>
            </a:pPr>
            <a:endParaRPr lang="es-ES" altLang="es-MX" b="1">
              <a:solidFill>
                <a:srgbClr val="0066FF"/>
              </a:solidFill>
            </a:endParaRPr>
          </a:p>
        </p:txBody>
      </p:sp>
      <p:pic>
        <p:nvPicPr>
          <p:cNvPr id="52231" name="Picture 7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638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2" name="Picture 8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38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3" name="Picture 9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4" name="Picture 10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5" name="Picture 11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2236" name="Picture 12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2237" name="1 CuadroTexto"/>
          <p:cNvSpPr txBox="1">
            <a:spLocks noChangeArrowheads="1"/>
          </p:cNvSpPr>
          <p:nvPr/>
        </p:nvSpPr>
        <p:spPr bwMode="auto">
          <a:xfrm>
            <a:off x="9251950" y="44450"/>
            <a:ext cx="444500" cy="215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/>
            <a:r>
              <a:rPr lang="es-ES_tradnl" altLang="es-MX" sz="800">
                <a:solidFill>
                  <a:srgbClr val="000000"/>
                </a:solidFill>
              </a:rPr>
              <a:t>12:00</a:t>
            </a:r>
            <a:endParaRPr lang="es-MX" altLang="es-MX" sz="800">
              <a:solidFill>
                <a:srgbClr val="000000"/>
              </a:solidFill>
            </a:endParaRPr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4000">
        <p14:vortex dir="r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1_Diseño predeterminado">
  <a:themeElements>
    <a:clrScheme name="1_Diseño predeterminado 13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FD9604"/>
      </a:hlink>
      <a:folHlink>
        <a:srgbClr val="FD9604"/>
      </a:folHlink>
    </a:clrScheme>
    <a:fontScheme name="1_Diseño predeterminado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1_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1_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1_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FD9604"/>
        </a:hlink>
        <a:folHlink>
          <a:srgbClr val="FD9604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2_(SUb170)  Recopilaciones Facebook Vol 1   902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3_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52</TotalTime>
  <Words>1050</Words>
  <Application>Microsoft Office PowerPoint</Application>
  <PresentationFormat>Presentación en pantalla (4:3)</PresentationFormat>
  <Paragraphs>266</Paragraphs>
  <Slides>19</Slides>
  <Notes>0</Notes>
  <HiddenSlides>8</HiddenSlides>
  <MMClips>0</MMClips>
  <ScaleCrop>false</ScaleCrop>
  <HeadingPairs>
    <vt:vector size="6" baseType="variant">
      <vt:variant>
        <vt:lpstr>Fuentes usadas</vt:lpstr>
      </vt:variant>
      <vt:variant>
        <vt:i4>6</vt:i4>
      </vt:variant>
      <vt:variant>
        <vt:lpstr>Tema</vt:lpstr>
      </vt:variant>
      <vt:variant>
        <vt:i4>3</vt:i4>
      </vt:variant>
      <vt:variant>
        <vt:lpstr>Títulos de diapositiva</vt:lpstr>
      </vt:variant>
      <vt:variant>
        <vt:i4>19</vt:i4>
      </vt:variant>
    </vt:vector>
  </HeadingPairs>
  <TitlesOfParts>
    <vt:vector size="28" baseType="lpstr">
      <vt:lpstr>Arial</vt:lpstr>
      <vt:lpstr>Calibri</vt:lpstr>
      <vt:lpstr>Showcard Gothic</vt:lpstr>
      <vt:lpstr>Arial Black</vt:lpstr>
      <vt:lpstr>Arial Narrow</vt:lpstr>
      <vt:lpstr>Kristen ITC</vt:lpstr>
      <vt:lpstr>1_Diseño predeterminado</vt:lpstr>
      <vt:lpstr>2_(SUb170)  Recopilaciones Facebook Vol 1   902</vt:lpstr>
      <vt:lpstr>3_Tema de Office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Eaglenest</dc:creator>
  <cp:lastModifiedBy>Eaglenest</cp:lastModifiedBy>
  <cp:revision>9</cp:revision>
  <dcterms:created xsi:type="dcterms:W3CDTF">2015-03-21T13:32:37Z</dcterms:created>
  <dcterms:modified xsi:type="dcterms:W3CDTF">2015-03-24T03:47:33Z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