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60" r:id="rId5"/>
    <p:sldId id="257" r:id="rId6"/>
    <p:sldId id="256" r:id="rId7"/>
    <p:sldId id="261" r:id="rId8"/>
    <p:sldId id="264" r:id="rId9"/>
    <p:sldId id="263" r:id="rId10"/>
    <p:sldId id="262" r:id="rId11"/>
    <p:sldId id="267" r:id="rId12"/>
    <p:sldId id="268" r:id="rId13"/>
    <p:sldId id="266" r:id="rId14"/>
    <p:sldId id="265" r:id="rId15"/>
    <p:sldId id="271" r:id="rId16"/>
    <p:sldId id="270" r:id="rId17"/>
    <p:sldId id="278" r:id="rId18"/>
    <p:sldId id="258" r:id="rId19"/>
    <p:sldId id="259" r:id="rId2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7C0E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545" autoAdjust="0"/>
    <p:restoredTop sz="94660"/>
  </p:normalViewPr>
  <p:slideViewPr>
    <p:cSldViewPr snapToObjects="1" showGuides="1">
      <p:cViewPr varScale="1">
        <p:scale>
          <a:sx n="70" d="100"/>
          <a:sy n="70" d="100"/>
        </p:scale>
        <p:origin x="-17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182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8052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27455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1092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0883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9601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3122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9795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78521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1450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10991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2B09E3A-29B5-43C8-A4FB-4815B353DE6B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A053E2E-BE9B-4C7F-A5A2-7A9922E120E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3047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26AF8E8-05E2-48B6-9A90-440E5AED1D7C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B88E52E-AA2A-48D9-AF3D-A127CEC1587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198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7DF9BF9-D5AA-456C-BE7B-78E9DA07574A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69733D2-3FA7-4ABE-932F-67035F540C7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9898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39354B2-B438-4CC5-B867-5737F01A58E1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F0ABEA2-EBFD-4FB3-8AE8-66399C60EE7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22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F1C8294-806C-4C34-9018-CF155D121519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C231948-53E7-4496-BE22-41B68BA60A5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243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436E532-5615-4166-9AE0-C1E9633AAA73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8E99B3A-2BC9-4856-96CE-B6F00631AD9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2956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5C4B448-ACE6-486A-8F70-6BD781E82E51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C346721-7F62-4CD3-973D-5814D9697AC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8578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D9E0B1C-FF91-4665-A345-21B0FE0F629C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D7EC903-C343-4127-8D1C-E62BB507545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0737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C03840B-411D-4FE2-ABD0-AFC51D9BE894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F474512-CEAC-4E00-91D1-DE7ED2E2A33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7167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924AA15-0228-4852-A6A1-9A7FD1D0E2BA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39048FF-13D7-44A5-84B6-3C76D33926B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2102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ECE406F-9433-443A-86E6-4C0073CC726C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8E4C3DF-C5A5-4CA6-A674-73C44044BCA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11552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0114E-D08B-4430-A179-10638320E40C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12C57-EC73-43BF-B267-E824397346C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36854887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B9A43-3622-4EAC-94B4-E23DBBB48492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522A1-0424-4D39-AACF-779EFD084B6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01112074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4ADF8-1DB2-4518-A4A5-B14F409B4656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60814-C3A7-4194-AE46-618919527D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92151998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20068-E515-49F5-8F8F-4A6E33234447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61F53-3E33-4468-880D-C5CD10DE488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76635502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A2111-8BAC-49B4-AF22-07C099A5485D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58477-7085-452B-8EA1-908869EA5F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25076603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68F73-DB48-43BC-8A14-28EAC224655D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B84F5-4100-43F0-9393-202745FF85A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1638469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59E13-01AA-425A-A4F6-11B15BCEC0C2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EEB0C-2B76-48CA-AA45-386DFDBDAFF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0064256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F2F8B-1FC6-4145-B08E-BE9663D9D136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6ECF8-1571-4A54-8145-B2AC3BE6A11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284564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1251C-4251-4F64-8545-55B69F592307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BA785-BC62-4EEA-9805-6B6F63B3DE5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7442299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AEC90-1118-4631-B062-EAFDF1A76272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27491-DA53-4D25-BEC1-6125FA82878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57959872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0B8B2-99C2-47AD-9124-E2DEDCC04140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EE13A-CFDD-47EB-8539-85F4D989A43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37291694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65181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945127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731886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259065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574893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352896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74614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842448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174076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646743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5006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328BD-5971-4A00-84F3-AB526FC8E347}" type="datetimeFigureOut">
              <a:rPr lang="es-MX" smtClean="0"/>
              <a:t>27/05/2015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39707-BF10-4B1C-B297-24F694B3DBD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4524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B82D1EF2-DA54-4EAF-AF68-DA030AB5DB35}" type="datetimeFigureOut">
              <a:rPr lang="en-US"/>
              <a:pPr>
                <a:defRPr/>
              </a:pPr>
              <a:t>5/27/2015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4D4346BB-BA2D-4C17-B4D5-28B5D79553E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00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9B8B63-FBAE-43DB-810E-EACC3D467372}" type="datetimeFigureOut">
              <a:rPr lang="es-ES"/>
              <a:pPr>
                <a:defRPr/>
              </a:pPr>
              <a:t>27/05/2015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553F7E-076B-4F0F-B353-8BA3382B87B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51848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81612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Mis PPS\Mispps para subir\Bromas de realidad\250718_146337228823937_193462527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492896"/>
            <a:ext cx="5256584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 cmpd="tri">
            <a:gradFill flip="none" rotWithShape="1">
              <a:gsLst>
                <a:gs pos="0">
                  <a:srgbClr val="267C0E"/>
                </a:gs>
                <a:gs pos="60000">
                  <a:schemeClr val="bg1"/>
                </a:gs>
                <a:gs pos="40000">
                  <a:schemeClr val="bg1"/>
                </a:gs>
                <a:gs pos="100000">
                  <a:srgbClr val="FF0000"/>
                </a:gs>
              </a:gsLst>
              <a:lin ang="2700000" scaled="1"/>
              <a:tileRect/>
            </a:gradFill>
            <a:bevel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3 Rectángulo"/>
          <p:cNvSpPr/>
          <p:nvPr/>
        </p:nvSpPr>
        <p:spPr>
          <a:xfrm>
            <a:off x="892885" y="44624"/>
            <a:ext cx="7319632" cy="212365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  <a:ea typeface="Times New Roman"/>
              </a:rPr>
              <a:t>MÉXICO</a:t>
            </a: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</a:p>
          <a:p>
            <a:pPr algn="ctr">
              <a:defRPr/>
            </a:pPr>
            <a:r>
              <a:rPr lang="es-MX" sz="4400" b="1" dirty="0" smtClean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Lo que </a:t>
            </a:r>
            <a:r>
              <a:rPr lang="es-MX" sz="44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el pueblo</a:t>
            </a:r>
            <a:r>
              <a:rPr lang="es-MX" sz="44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  <a:r>
              <a:rPr lang="es-MX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percibe</a:t>
            </a:r>
            <a:r>
              <a:rPr lang="es-MX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</a:p>
          <a:p>
            <a:pPr algn="ctr">
              <a:defRPr/>
            </a:pPr>
            <a:r>
              <a:rPr lang="es-MX" sz="4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  <a:r>
              <a:rPr lang="es-MX" sz="4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acerca de sus políticos </a:t>
            </a:r>
            <a:endParaRPr lang="es-MX" sz="44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2025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  <p:sndAc>
          <p:stSnd loop="1">
            <p:snd r:embed="rId2" name="Popurrí Mexicano No.1-1 EMA.wav"/>
          </p:stSnd>
        </p:sndAc>
      </p:transition>
    </mc:Choice>
    <mc:Fallback xmlns="">
      <p:transition spd="slow" advTm="0">
        <p:fade/>
        <p:sndAc>
          <p:stSnd loop="1">
            <p:snd r:embed="rId4" name="Popurrí Mexicano No.1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300"/>
                            </p:stCondLst>
                            <p:childTnLst>
                              <p:par>
                                <p:cTn id="1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1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600"/>
                            </p:stCondLst>
                            <p:childTnLst>
                              <p:par>
                                <p:cTn id="26" presetID="42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2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9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Mis PPS\Mispps para subir\Bromas de realidad\10405502_706304946158066_575618520036844041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94014"/>
            <a:ext cx="7920880" cy="51672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2" name="1 CuadroTexto"/>
          <p:cNvSpPr txBox="1"/>
          <p:nvPr/>
        </p:nvSpPr>
        <p:spPr>
          <a:xfrm>
            <a:off x="0" y="5715253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( </a:t>
            </a:r>
            <a:r>
              <a:rPr lang="es-ES_tradnl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&lt;Maestro Limpio&gt; </a:t>
            </a:r>
          </a:p>
          <a:p>
            <a:pPr algn="ctr"/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 un producto para la limpieza de los pisos )</a:t>
            </a:r>
            <a:endParaRPr lang="es-MX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-36512" y="1886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 el </a:t>
            </a:r>
            <a:r>
              <a:rPr lang="es-ES_tradnl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dia</a:t>
            </a:r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del Maestro</a:t>
            </a:r>
            <a:endParaRPr lang="es-MX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95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5000">
              <a:srgbClr val="C00000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Mis PPS\Mispps para subir\Bromas de realidad\10339017_717054295007861_161557588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48680"/>
            <a:ext cx="3996444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Mis PPS\Mispps para subir\Bromas de realidad\18588_10204350069061253_8425621123467544359_n ooo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980728"/>
            <a:ext cx="3996444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1885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Mis PPS\Mispps para subir\Bromas de realidad\11255745_10204350064821147_272833181768926569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0" y="550863"/>
            <a:ext cx="4848225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3732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Mis PPS\Mispps para subir\Bromas de realidad\11146531_10204350064061128_243908894102820961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48680"/>
            <a:ext cx="4680520" cy="5741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7447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Mis PPS\Mispps para subir\Bromas de realidad\18588_10204350069061253_84256211234675443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3615027" cy="57351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Mis PPS\Mispps para subir\Bromas de realidad\Ae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48680"/>
            <a:ext cx="4752528" cy="5760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0146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PPS\Mispps para subir\Bromas de realidad\11223868_367115570166311_692537948423209135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48681"/>
            <a:ext cx="4628039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6182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Mis PPS\Mispps para subir\Bromas de realidad\10846196_10152918978658041_759488322442550175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92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13954" y="-2738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2" name="1 CuadroTexto"/>
          <p:cNvSpPr txBox="1"/>
          <p:nvPr/>
        </p:nvSpPr>
        <p:spPr>
          <a:xfrm>
            <a:off x="8466982" y="1988840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2012</a:t>
            </a:r>
            <a:endPara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991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4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Mis PPS\Mispps para subir\Bromas de realidad\18588_10204350069061253_8425621123467544359_n oo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3954" y="-2738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13954" y="-2738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1475656" y="6021288"/>
            <a:ext cx="44662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Y se roba 3,500 millones de pesos </a:t>
            </a:r>
            <a:r>
              <a:rPr lang="es-ES_tradnl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inpunemente</a:t>
            </a:r>
            <a:endParaRPr lang="es-MX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6990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Mis PPS\Mispps para subir\Bromas de realidad\11017506_10205960236112494_637096297961954583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897782"/>
            <a:ext cx="6283191" cy="5051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53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Mis PPS\Mispps para subir\Bromas de realidad\Aero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77888"/>
            <a:ext cx="7620000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40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2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Mis PPS\Mispps para subir\Bromas de realidad\Silva y sal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263"/>
            <a:ext cx="9144000" cy="695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3954" y="-2738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13954" y="-3667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9655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apiA\Desktop\11188202_10206667001500061_71175493476527743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0688"/>
            <a:ext cx="6768752" cy="48965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119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rgbClr val="008000"/>
            </a:gs>
            <a:gs pos="30000">
              <a:schemeClr val="bg1"/>
            </a:gs>
            <a:gs pos="60000">
              <a:schemeClr val="bg1"/>
            </a:gs>
            <a:gs pos="10000">
              <a:srgbClr val="C00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Mis PPS\Mispps para subir\Bromas de realidad\10983220_10155561113620722_1352863843913560959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222" y="908720"/>
            <a:ext cx="6783154" cy="5040560"/>
          </a:xfrm>
          <a:prstGeom prst="roundRect">
            <a:avLst>
              <a:gd name="adj" fmla="val 27547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>
              <a:rot lat="0" lon="300002" rev="0"/>
            </a:camera>
            <a:lightRig rig="threePt" dir="t"/>
          </a:scene3d>
          <a:sp3d z="63500"/>
          <a:extLst/>
        </p:spPr>
      </p:pic>
    </p:spTree>
    <p:extLst>
      <p:ext uri="{BB962C8B-B14F-4D97-AF65-F5344CB8AC3E}">
        <p14:creationId xmlns:p14="http://schemas.microsoft.com/office/powerpoint/2010/main" val="202839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4" presetClass="exit" presetSubtype="0" decel="10000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pPr algn="ctr">
                <a:defRPr/>
              </a:pPr>
              <a:t>09:08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27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>
              <a:lnSpc>
                <a:spcPts val="2500"/>
              </a:lnSpc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>
              <a:lnSpc>
                <a:spcPts val="2500"/>
              </a:lnSpc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Popurri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méxicano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>
              <a:lnSpc>
                <a:spcPts val="2500"/>
              </a:lnSpc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Orq.Sinfonica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de México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>
              <a:lnSpc>
                <a:spcPts val="2500"/>
              </a:lnSpc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>
              <a:lnSpc>
                <a:spcPts val="2500"/>
              </a:lnSpc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10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80512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  <p:sp>
        <p:nvSpPr>
          <p:cNvPr id="16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24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zoom dir="in"/>
      </p:transition>
    </mc:Choice>
    <mc:Fallback xmlns="">
      <p:transition spd="slow" advClick="0" advTm="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627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5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109</Words>
  <Application>Microsoft Office PowerPoint</Application>
  <PresentationFormat>Presentación en pantalla (4:3)</PresentationFormat>
  <Paragraphs>47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Tema de Office</vt:lpstr>
      <vt:lpstr>1_(SUb170)  Recopilaciones Facebook Vol 1   902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Eaglerest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MËXICO (Lo que el pueblo percibe</dc:title>
  <dc:creator>Eaglenest</dc:creator>
  <cp:lastModifiedBy>Eaglenest</cp:lastModifiedBy>
  <cp:revision>44</cp:revision>
  <dcterms:created xsi:type="dcterms:W3CDTF">2015-05-26T11:53:17Z</dcterms:created>
  <dcterms:modified xsi:type="dcterms:W3CDTF">2015-05-27T14:12:43Z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