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wdp" ContentType="image/vnd.ms-photo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4105" r:id="rId1"/>
    <p:sldMasterId id="2147484372" r:id="rId2"/>
    <p:sldMasterId id="2147484384" r:id="rId3"/>
  </p:sldMasterIdLst>
  <p:sldIdLst>
    <p:sldId id="315" r:id="rId4"/>
    <p:sldId id="316" r:id="rId5"/>
    <p:sldId id="317" r:id="rId6"/>
    <p:sldId id="318" r:id="rId7"/>
    <p:sldId id="319" r:id="rId8"/>
    <p:sldId id="320" r:id="rId9"/>
    <p:sldId id="321" r:id="rId10"/>
    <p:sldId id="322" r:id="rId11"/>
    <p:sldId id="323" r:id="rId12"/>
    <p:sldId id="324" r:id="rId13"/>
    <p:sldId id="325" r:id="rId14"/>
    <p:sldId id="300" r:id="rId15"/>
  </p:sldIdLst>
  <p:sldSz cx="9144000" cy="6858000" type="screen4x3"/>
  <p:notesSz cx="6858000" cy="91440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eIHdQp9X/XUIq2lsU/gyHw==" hashData="1NJavetCvxCKP/511O5AjNMykCs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99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3471" autoAdjust="0"/>
    <p:restoredTop sz="94660"/>
  </p:normalViewPr>
  <p:slideViewPr>
    <p:cSldViewPr showGuides="1">
      <p:cViewPr varScale="1">
        <p:scale>
          <a:sx n="70" d="100"/>
          <a:sy n="70" d="100"/>
        </p:scale>
        <p:origin x="-1122" y="-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5.xml"/><Relationship Id="rId13" Type="http://schemas.openxmlformats.org/officeDocument/2006/relationships/slide" Target="slides/slide10.xml"/><Relationship Id="rId18" Type="http://schemas.openxmlformats.org/officeDocument/2006/relationships/theme" Target="theme/theme1.xml"/><Relationship Id="rId3" Type="http://schemas.openxmlformats.org/officeDocument/2006/relationships/slideMaster" Target="slideMasters/slideMaster3.xml"/><Relationship Id="rId7" Type="http://schemas.openxmlformats.org/officeDocument/2006/relationships/slide" Target="slides/slide4.xml"/><Relationship Id="rId12" Type="http://schemas.openxmlformats.org/officeDocument/2006/relationships/slide" Target="slides/slide9.xml"/><Relationship Id="rId17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5" Type="http://schemas.openxmlformats.org/officeDocument/2006/relationships/slide" Target="slides/slide2.xml"/><Relationship Id="rId15" Type="http://schemas.openxmlformats.org/officeDocument/2006/relationships/slide" Target="slides/slide12.xml"/><Relationship Id="rId10" Type="http://schemas.openxmlformats.org/officeDocument/2006/relationships/slide" Target="slides/slide7.xml"/><Relationship Id="rId19" Type="http://schemas.openxmlformats.org/officeDocument/2006/relationships/tableStyles" Target="tableStyles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slide" Target="slides/slide1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MX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endParaRPr lang="es-ES" altLang="es-MX"/>
          </a:p>
        </p:txBody>
      </p:sp>
    </p:spTree>
    <p:extLst>
      <p:ext uri="{BB962C8B-B14F-4D97-AF65-F5344CB8AC3E}">
        <p14:creationId xmlns:p14="http://schemas.microsoft.com/office/powerpoint/2010/main" val="312527660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endParaRPr lang="es-ES" altLang="es-MX"/>
          </a:p>
        </p:txBody>
      </p:sp>
    </p:spTree>
    <p:extLst>
      <p:ext uri="{BB962C8B-B14F-4D97-AF65-F5344CB8AC3E}">
        <p14:creationId xmlns:p14="http://schemas.microsoft.com/office/powerpoint/2010/main" val="23581476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  <a:prstGeom prst="rect">
            <a:avLst/>
          </a:prstGeo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endParaRPr lang="es-ES" altLang="es-MX"/>
          </a:p>
        </p:txBody>
      </p:sp>
    </p:spTree>
    <p:extLst>
      <p:ext uri="{BB962C8B-B14F-4D97-AF65-F5344CB8AC3E}">
        <p14:creationId xmlns:p14="http://schemas.microsoft.com/office/powerpoint/2010/main" val="404235996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endParaRPr lang="es-ES" altLang="es-MX"/>
          </a:p>
        </p:txBody>
      </p:sp>
    </p:spTree>
    <p:extLst>
      <p:ext uri="{BB962C8B-B14F-4D97-AF65-F5344CB8AC3E}">
        <p14:creationId xmlns:p14="http://schemas.microsoft.com/office/powerpoint/2010/main" val="153170441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endParaRPr lang="es-ES" altLang="es-MX"/>
          </a:p>
        </p:txBody>
      </p:sp>
    </p:spTree>
    <p:extLst>
      <p:ext uri="{BB962C8B-B14F-4D97-AF65-F5344CB8AC3E}">
        <p14:creationId xmlns:p14="http://schemas.microsoft.com/office/powerpoint/2010/main" val="410286752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endParaRPr lang="es-ES" altLang="es-MX"/>
          </a:p>
        </p:txBody>
      </p:sp>
    </p:spTree>
    <p:extLst>
      <p:ext uri="{BB962C8B-B14F-4D97-AF65-F5344CB8AC3E}">
        <p14:creationId xmlns:p14="http://schemas.microsoft.com/office/powerpoint/2010/main" val="212344086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endParaRPr lang="es-ES" altLang="es-MX"/>
          </a:p>
        </p:txBody>
      </p:sp>
    </p:spTree>
    <p:extLst>
      <p:ext uri="{BB962C8B-B14F-4D97-AF65-F5344CB8AC3E}">
        <p14:creationId xmlns:p14="http://schemas.microsoft.com/office/powerpoint/2010/main" val="168741614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endParaRPr lang="es-ES" altLang="es-MX"/>
          </a:p>
        </p:txBody>
      </p:sp>
    </p:spTree>
    <p:extLst>
      <p:ext uri="{BB962C8B-B14F-4D97-AF65-F5344CB8AC3E}">
        <p14:creationId xmlns:p14="http://schemas.microsoft.com/office/powerpoint/2010/main" val="78742265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s-MX" noProof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endParaRPr lang="es-ES" altLang="es-MX"/>
          </a:p>
        </p:txBody>
      </p:sp>
    </p:spTree>
    <p:extLst>
      <p:ext uri="{BB962C8B-B14F-4D97-AF65-F5344CB8AC3E}">
        <p14:creationId xmlns:p14="http://schemas.microsoft.com/office/powerpoint/2010/main" val="286924894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endParaRPr lang="es-ES" altLang="es-MX"/>
          </a:p>
        </p:txBody>
      </p:sp>
    </p:spTree>
    <p:extLst>
      <p:ext uri="{BB962C8B-B14F-4D97-AF65-F5344CB8AC3E}">
        <p14:creationId xmlns:p14="http://schemas.microsoft.com/office/powerpoint/2010/main" val="345484947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  <a:prstGeom prst="rect">
            <a:avLst/>
          </a:prstGeo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endParaRPr lang="es-ES" altLang="es-MX"/>
          </a:p>
        </p:txBody>
      </p:sp>
    </p:spTree>
    <p:extLst>
      <p:ext uri="{BB962C8B-B14F-4D97-AF65-F5344CB8AC3E}">
        <p14:creationId xmlns:p14="http://schemas.microsoft.com/office/powerpoint/2010/main" val="2003294884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MX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FC5989-F10D-4565-8581-E63CC0BE4DA3}" type="datetimeFigureOut">
              <a:rPr lang="es-MX" smtClean="0">
                <a:solidFill>
                  <a:prstClr val="black">
                    <a:tint val="75000"/>
                  </a:prstClr>
                </a:solidFill>
              </a:rPr>
              <a:pPr/>
              <a:t>22/04/2015</a:t>
            </a:fld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7553B4-DCA0-4DE8-991F-3338E567F7BA}" type="slidenum">
              <a:rPr lang="es-MX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9777061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FC5989-F10D-4565-8581-E63CC0BE4DA3}" type="datetimeFigureOut">
              <a:rPr lang="es-MX" smtClean="0">
                <a:solidFill>
                  <a:prstClr val="black">
                    <a:tint val="75000"/>
                  </a:prstClr>
                </a:solidFill>
              </a:rPr>
              <a:pPr/>
              <a:t>22/04/2015</a:t>
            </a:fld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7553B4-DCA0-4DE8-991F-3338E567F7BA}" type="slidenum">
              <a:rPr lang="es-MX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02714130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FC5989-F10D-4565-8581-E63CC0BE4DA3}" type="datetimeFigureOut">
              <a:rPr lang="es-MX" smtClean="0">
                <a:solidFill>
                  <a:prstClr val="black">
                    <a:tint val="75000"/>
                  </a:prstClr>
                </a:solidFill>
              </a:rPr>
              <a:pPr/>
              <a:t>22/04/2015</a:t>
            </a:fld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7553B4-DCA0-4DE8-991F-3338E567F7BA}" type="slidenum">
              <a:rPr lang="es-MX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46608145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FC5989-F10D-4565-8581-E63CC0BE4DA3}" type="datetimeFigureOut">
              <a:rPr lang="es-MX" smtClean="0">
                <a:solidFill>
                  <a:prstClr val="black">
                    <a:tint val="75000"/>
                  </a:prstClr>
                </a:solidFill>
              </a:rPr>
              <a:pPr/>
              <a:t>22/04/2015</a:t>
            </a:fld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7553B4-DCA0-4DE8-991F-3338E567F7BA}" type="slidenum">
              <a:rPr lang="es-MX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5503124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FC5989-F10D-4565-8581-E63CC0BE4DA3}" type="datetimeFigureOut">
              <a:rPr lang="es-MX" smtClean="0">
                <a:solidFill>
                  <a:prstClr val="black">
                    <a:tint val="75000"/>
                  </a:prstClr>
                </a:solidFill>
              </a:rPr>
              <a:pPr/>
              <a:t>22/04/2015</a:t>
            </a:fld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7553B4-DCA0-4DE8-991F-3338E567F7BA}" type="slidenum">
              <a:rPr lang="es-MX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96319572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FC5989-F10D-4565-8581-E63CC0BE4DA3}" type="datetimeFigureOut">
              <a:rPr lang="es-MX" smtClean="0">
                <a:solidFill>
                  <a:prstClr val="black">
                    <a:tint val="75000"/>
                  </a:prstClr>
                </a:solidFill>
              </a:rPr>
              <a:pPr/>
              <a:t>22/04/2015</a:t>
            </a:fld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7553B4-DCA0-4DE8-991F-3338E567F7BA}" type="slidenum">
              <a:rPr lang="es-MX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55715744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FC5989-F10D-4565-8581-E63CC0BE4DA3}" type="datetimeFigureOut">
              <a:rPr lang="es-MX" smtClean="0">
                <a:solidFill>
                  <a:prstClr val="black">
                    <a:tint val="75000"/>
                  </a:prstClr>
                </a:solidFill>
              </a:rPr>
              <a:pPr/>
              <a:t>22/04/2015</a:t>
            </a:fld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7553B4-DCA0-4DE8-991F-3338E567F7BA}" type="slidenum">
              <a:rPr lang="es-MX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0010576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FC5989-F10D-4565-8581-E63CC0BE4DA3}" type="datetimeFigureOut">
              <a:rPr lang="es-MX" smtClean="0">
                <a:solidFill>
                  <a:prstClr val="black">
                    <a:tint val="75000"/>
                  </a:prstClr>
                </a:solidFill>
              </a:rPr>
              <a:pPr/>
              <a:t>22/04/2015</a:t>
            </a:fld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7553B4-DCA0-4DE8-991F-3338E567F7BA}" type="slidenum">
              <a:rPr lang="es-MX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78598974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MX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FC5989-F10D-4565-8581-E63CC0BE4DA3}" type="datetimeFigureOut">
              <a:rPr lang="es-MX" smtClean="0">
                <a:solidFill>
                  <a:prstClr val="black">
                    <a:tint val="75000"/>
                  </a:prstClr>
                </a:solidFill>
              </a:rPr>
              <a:pPr/>
              <a:t>22/04/2015</a:t>
            </a:fld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7553B4-DCA0-4DE8-991F-3338E567F7BA}" type="slidenum">
              <a:rPr lang="es-MX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35331982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FC5989-F10D-4565-8581-E63CC0BE4DA3}" type="datetimeFigureOut">
              <a:rPr lang="es-MX" smtClean="0">
                <a:solidFill>
                  <a:prstClr val="black">
                    <a:tint val="75000"/>
                  </a:prstClr>
                </a:solidFill>
              </a:rPr>
              <a:pPr/>
              <a:t>22/04/2015</a:t>
            </a:fld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7553B4-DCA0-4DE8-991F-3338E567F7BA}" type="slidenum">
              <a:rPr lang="es-MX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01252406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FC5989-F10D-4565-8581-E63CC0BE4DA3}" type="datetimeFigureOut">
              <a:rPr lang="es-MX" smtClean="0">
                <a:solidFill>
                  <a:prstClr val="black">
                    <a:tint val="75000"/>
                  </a:prstClr>
                </a:solidFill>
              </a:rPr>
              <a:pPr/>
              <a:t>22/04/2015</a:t>
            </a:fld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7553B4-DCA0-4DE8-991F-3338E567F7BA}" type="slidenum">
              <a:rPr lang="es-MX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93440639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9E181BC-420A-4753-9699-7D79E55BCE3F}" type="datetimeFigureOut">
              <a:rPr lang="es-E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22/04/2015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4ED6ABB-79BA-4FE2-A225-19A123EE1F43}" type="slidenum">
              <a:rPr lang="es-E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54791295"/>
      </p:ext>
    </p:extLst>
  </p:cSld>
  <p:clrMapOvr>
    <a:masterClrMapping/>
  </p:clrMapOvr>
  <p:transition spd="med" advTm="5000">
    <p:fade/>
  </p:transition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EA2239E-9670-4123-9193-B9BFA903D46D}" type="datetimeFigureOut">
              <a:rPr lang="es-E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22/04/2015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F9F5B63-8363-4B7F-B1AF-01D47FEFA557}" type="slidenum">
              <a:rPr lang="es-E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12705077"/>
      </p:ext>
    </p:extLst>
  </p:cSld>
  <p:clrMapOvr>
    <a:masterClrMapping/>
  </p:clrMapOvr>
  <p:transition spd="med" advTm="5000">
    <p:fade/>
  </p:transition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E6A52EC-519A-4948-839D-4F93A5DE2B42}" type="datetimeFigureOut">
              <a:rPr lang="es-E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22/04/2015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0FB76F3-A3BA-455F-9902-665BD39C1CEC}" type="slidenum">
              <a:rPr lang="es-E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66546232"/>
      </p:ext>
    </p:extLst>
  </p:cSld>
  <p:clrMapOvr>
    <a:masterClrMapping/>
  </p:clrMapOvr>
  <p:transition spd="med" advTm="5000">
    <p:fade/>
  </p:transition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E721F9D-AB31-4F58-AEDE-2DE90FAA876F}" type="datetimeFigureOut">
              <a:rPr lang="es-E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22/04/2015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78BF43A-74AB-4617-A430-AA8648A9F08C}" type="slidenum">
              <a:rPr lang="es-E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93116729"/>
      </p:ext>
    </p:extLst>
  </p:cSld>
  <p:clrMapOvr>
    <a:masterClrMapping/>
  </p:clrMapOvr>
  <p:transition spd="med" advTm="5000">
    <p:fade/>
  </p:transition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59AECC1-87E1-4B14-A1F9-959A5B929A65}" type="datetimeFigureOut">
              <a:rPr lang="es-E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22/04/2015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1EC96F9-E01D-4E5A-8766-84EBA4197CDD}" type="slidenum">
              <a:rPr lang="es-E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33128141"/>
      </p:ext>
    </p:extLst>
  </p:cSld>
  <p:clrMapOvr>
    <a:masterClrMapping/>
  </p:clrMapOvr>
  <p:transition spd="med" advTm="5000">
    <p:fade/>
  </p:transition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9FE6DC7-7D76-4366-ADB2-182D7333001E}" type="datetimeFigureOut">
              <a:rPr lang="es-E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22/04/2015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2BD9ACC-772A-4FB3-A34A-2F25A8274F9F}" type="slidenum">
              <a:rPr lang="es-E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29932033"/>
      </p:ext>
    </p:extLst>
  </p:cSld>
  <p:clrMapOvr>
    <a:masterClrMapping/>
  </p:clrMapOvr>
  <p:transition spd="med" advTm="5000">
    <p:fade/>
  </p:transition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03BB47F-588B-492F-A91D-5740869DAB83}" type="datetimeFigureOut">
              <a:rPr lang="es-E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22/04/2015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6B251D0-FD3B-4A95-862C-457ACA619FC2}" type="slidenum">
              <a:rPr lang="es-E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97523684"/>
      </p:ext>
    </p:extLst>
  </p:cSld>
  <p:clrMapOvr>
    <a:masterClrMapping/>
  </p:clrMapOvr>
  <p:transition spd="med" advTm="5000">
    <p:fade/>
  </p:transition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7DDEC24-8BB1-4013-A7ED-E71C6988A427}" type="datetimeFigureOut">
              <a:rPr lang="es-E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22/04/2015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0F16794-CF21-45C0-9299-66D55A7B0231}" type="slidenum">
              <a:rPr lang="es-E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00553271"/>
      </p:ext>
    </p:extLst>
  </p:cSld>
  <p:clrMapOvr>
    <a:masterClrMapping/>
  </p:clrMapOvr>
  <p:transition spd="med" advTm="5000">
    <p:fade/>
  </p:transition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s-ES" noProof="0" smtClean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495F0D0-D5D8-430E-85F0-923A4F809865}" type="datetimeFigureOut">
              <a:rPr lang="es-E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22/04/2015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3281AA7-912B-4379-B1B7-C5D1EF265AFE}" type="slidenum">
              <a:rPr lang="es-E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6288386"/>
      </p:ext>
    </p:extLst>
  </p:cSld>
  <p:clrMapOvr>
    <a:masterClrMapping/>
  </p:clrMapOvr>
  <p:transition spd="med" advTm="5000">
    <p:fade/>
  </p:transition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2267411-07C1-4114-8964-CA95C4C5EEDF}" type="datetimeFigureOut">
              <a:rPr lang="es-E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22/04/2015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B96CAAA-0E3E-474A-BCBD-722A05883A88}" type="slidenum">
              <a:rPr lang="es-E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80165230"/>
      </p:ext>
    </p:extLst>
  </p:cSld>
  <p:clrMapOvr>
    <a:masterClrMapping/>
  </p:clrMapOvr>
  <p:transition spd="med" advTm="5000">
    <p:fade/>
  </p:transition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8CA59B0-8123-49E1-982E-41AF08F65013}" type="datetimeFigureOut">
              <a:rPr lang="es-E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22/04/2015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9815F93-418A-4D85-8337-8BAE02AE405E}" type="slidenum">
              <a:rPr lang="es-E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67659835"/>
      </p:ext>
    </p:extLst>
  </p:cSld>
  <p:clrMapOvr>
    <a:masterClrMapping/>
  </p:clrMapOvr>
  <p:transition spd="med" advTm="5000">
    <p:fad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2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>
                <a:solidFill>
                  <a:srgbClr val="000000"/>
                </a:solidFill>
                <a:latin typeface="Arial"/>
              </a:defRPr>
            </a:lvl1pPr>
          </a:lstStyle>
          <a:p>
            <a:pPr>
              <a:defRPr/>
            </a:pPr>
            <a:endParaRPr lang="es-ES" altLang="es-MX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361" r:id="rId1"/>
    <p:sldLayoutId id="2147484362" r:id="rId2"/>
    <p:sldLayoutId id="2147484363" r:id="rId3"/>
    <p:sldLayoutId id="2147484364" r:id="rId4"/>
    <p:sldLayoutId id="2147484365" r:id="rId5"/>
    <p:sldLayoutId id="2147484366" r:id="rId6"/>
    <p:sldLayoutId id="2147484367" r:id="rId7"/>
    <p:sldLayoutId id="2147484368" r:id="rId8"/>
    <p:sldLayoutId id="2147484369" r:id="rId9"/>
    <p:sldLayoutId id="2147484370" r:id="rId10"/>
    <p:sldLayoutId id="2147484371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MX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fontAlgn="auto">
              <a:spcBef>
                <a:spcPts val="0"/>
              </a:spcBef>
              <a:spcAft>
                <a:spcPts val="0"/>
              </a:spcAft>
            </a:pPr>
            <a:fld id="{0BFC5989-F10D-4565-8581-E63CC0BE4DA3}" type="datetimeFigureOut">
              <a:rPr lang="es-MX" smtClean="0">
                <a:solidFill>
                  <a:prstClr val="black">
                    <a:tint val="75000"/>
                  </a:prstClr>
                </a:solidFill>
                <a:latin typeface="Calibri"/>
              </a:rPr>
              <a:pPr fontAlgn="auto">
                <a:spcBef>
                  <a:spcPts val="0"/>
                </a:spcBef>
                <a:spcAft>
                  <a:spcPts val="0"/>
                </a:spcAft>
              </a:pPr>
              <a:t>22/04/2015</a:t>
            </a:fld>
            <a:endParaRPr lang="es-MX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fontAlgn="auto">
              <a:spcBef>
                <a:spcPts val="0"/>
              </a:spcBef>
              <a:spcAft>
                <a:spcPts val="0"/>
              </a:spcAft>
            </a:pPr>
            <a:endParaRPr lang="es-MX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fontAlgn="auto">
              <a:spcBef>
                <a:spcPts val="0"/>
              </a:spcBef>
              <a:spcAft>
                <a:spcPts val="0"/>
              </a:spcAft>
            </a:pPr>
            <a:fld id="{1F7553B4-DCA0-4DE8-991F-3338E567F7BA}" type="slidenum">
              <a:rPr lang="es-MX" smtClean="0">
                <a:solidFill>
                  <a:prstClr val="black">
                    <a:tint val="75000"/>
                  </a:prstClr>
                </a:solidFill>
                <a:latin typeface="Calibri"/>
              </a:rPr>
              <a:pPr fontAlgn="auto">
                <a:spcBef>
                  <a:spcPts val="0"/>
                </a:spcBef>
                <a:spcAft>
                  <a:spcPts val="0"/>
                </a:spcAft>
              </a:pPr>
              <a:t>‹Nº›</a:t>
            </a:fld>
            <a:endParaRPr lang="es-MX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180552158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373" r:id="rId1"/>
    <p:sldLayoutId id="2147484374" r:id="rId2"/>
    <p:sldLayoutId id="2147484375" r:id="rId3"/>
    <p:sldLayoutId id="2147484376" r:id="rId4"/>
    <p:sldLayoutId id="2147484377" r:id="rId5"/>
    <p:sldLayoutId id="2147484378" r:id="rId6"/>
    <p:sldLayoutId id="2147484379" r:id="rId7"/>
    <p:sldLayoutId id="2147484380" r:id="rId8"/>
    <p:sldLayoutId id="2147484381" r:id="rId9"/>
    <p:sldLayoutId id="2147484382" r:id="rId10"/>
    <p:sldLayoutId id="2147484383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MX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1 Marcador de título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título del patrón</a:t>
            </a:r>
          </a:p>
        </p:txBody>
      </p:sp>
      <p:sp>
        <p:nvSpPr>
          <p:cNvPr id="1027" name="2 Marcador de texto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5692D3E4-BDB8-47D7-9BC1-A74701BEF41E}" type="datetimeFigureOut">
              <a:rPr lang="es-E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22/04/2015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CF662687-C505-4004-8848-0BEC226F718B}" type="slidenum">
              <a:rPr lang="es-E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1241995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385" r:id="rId1"/>
    <p:sldLayoutId id="2147484386" r:id="rId2"/>
    <p:sldLayoutId id="2147484387" r:id="rId3"/>
    <p:sldLayoutId id="2147484388" r:id="rId4"/>
    <p:sldLayoutId id="2147484389" r:id="rId5"/>
    <p:sldLayoutId id="2147484390" r:id="rId6"/>
    <p:sldLayoutId id="2147484391" r:id="rId7"/>
    <p:sldLayoutId id="2147484392" r:id="rId8"/>
    <p:sldLayoutId id="2147484393" r:id="rId9"/>
    <p:sldLayoutId id="2147484394" r:id="rId10"/>
    <p:sldLayoutId id="2147484395" r:id="rId11"/>
  </p:sldLayoutIdLst>
  <p:transition spd="med" advTm="5000">
    <p:fade/>
  </p:transition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7" Type="http://schemas.openxmlformats.org/officeDocument/2006/relationships/audio" Target="../media/audio1.wav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3.png"/><Relationship Id="rId5" Type="http://schemas.openxmlformats.org/officeDocument/2006/relationships/image" Target="../media/image2.png"/><Relationship Id="rId4" Type="http://schemas.microsoft.com/office/2007/relationships/hdphoto" Target="../media/hdphoto1.wdp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9.png"/><Relationship Id="rId4" Type="http://schemas.openxmlformats.org/officeDocument/2006/relationships/image" Target="../media/image8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gif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11.gif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2.gif"/><Relationship Id="rId1" Type="http://schemas.openxmlformats.org/officeDocument/2006/relationships/slideLayout" Target="../slideLayouts/slideLayout24.xml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13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18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5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14.png"/><Relationship Id="rId10" Type="http://schemas.openxmlformats.org/officeDocument/2006/relationships/image" Target="../media/image17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19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20000">
              <a:srgbClr val="009900"/>
            </a:gs>
            <a:gs pos="40000">
              <a:schemeClr val="bg1"/>
            </a:gs>
            <a:gs pos="65000">
              <a:schemeClr val="bg1"/>
            </a:gs>
            <a:gs pos="85000">
              <a:srgbClr val="FF0000"/>
            </a:gs>
          </a:gsLst>
          <a:path path="circle">
            <a:fillToRect r="100000" b="100000"/>
          </a:path>
          <a:tileRect l="-100000" t="-1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34" name="Picture 10" descr="http://4.bp.blogspot.com/_MM5UCKVXWg4/TD3v_vCuN-I/AAAAAAAAAFs/v05N_rru7WQ/s400/tortuga+sobre+un+poste.JPG"/>
          <p:cNvPicPr>
            <a:picLocks noChangeAspect="1" noChangeArrowheads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rightnessContrast bright="10000" contras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33352" y="1916832"/>
            <a:ext cx="5943104" cy="4320480"/>
          </a:xfrm>
          <a:prstGeom prst="rect">
            <a:avLst/>
          </a:prstGeom>
          <a:noFill/>
          <a:ln w="190500" cap="rnd" cmpd="sng">
            <a:gradFill flip="none" rotWithShape="1">
              <a:gsLst>
                <a:gs pos="0">
                  <a:srgbClr val="000082"/>
                </a:gs>
                <a:gs pos="30000">
                  <a:srgbClr val="66008F"/>
                </a:gs>
                <a:gs pos="64999">
                  <a:srgbClr val="BA0066"/>
                </a:gs>
                <a:gs pos="89999">
                  <a:srgbClr val="FF0000"/>
                </a:gs>
                <a:gs pos="100000">
                  <a:srgbClr val="FF8200"/>
                </a:gs>
              </a:gsLst>
              <a:lin ang="16200000" scaled="1"/>
              <a:tileRect/>
            </a:gradFill>
            <a:prstDash val="lgDash"/>
            <a:bevel/>
          </a:ln>
          <a:effectLst>
            <a:outerShdw blurRad="190500" dist="127000" dir="9000000" sx="103000" sy="103000" algn="ctr" rotWithShape="0">
              <a:schemeClr val="bg1">
                <a:lumMod val="85000"/>
              </a:schemeClr>
            </a:outerShdw>
          </a:effectLst>
          <a:scene3d>
            <a:camera prst="orthographicFront">
              <a:rot lat="900000" lon="19499988" rev="20999999"/>
            </a:camera>
            <a:lightRig rig="threePt" dir="t">
              <a:rot lat="0" lon="0" rev="2400000"/>
            </a:lightRig>
          </a:scene3d>
          <a:sp3d z="190500" extrusionH="190500" prstMaterial="dkEdge">
            <a:bevelT w="139700" h="139700" prst="cross"/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5 Rectángulo"/>
          <p:cNvSpPr/>
          <p:nvPr/>
        </p:nvSpPr>
        <p:spPr>
          <a:xfrm>
            <a:off x="3453432" y="548680"/>
            <a:ext cx="5295032" cy="646331"/>
          </a:xfrm>
          <a:prstGeom prst="rect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sz="3600" b="1" u="sng" dirty="0">
                <a:solidFill>
                  <a:srgbClr val="009900"/>
                </a:solidFill>
                <a:latin typeface="Bauhaus 93" pitchFamily="82" charset="0"/>
              </a:rPr>
              <a:t>LA TORTU</a:t>
            </a:r>
            <a:r>
              <a:rPr lang="es-MX" sz="3600" b="1" u="sng" dirty="0">
                <a:solidFill>
                  <a:schemeClr val="bg1"/>
                </a:solidFill>
                <a:latin typeface="Bauhaus 93" pitchFamily="82" charset="0"/>
              </a:rPr>
              <a:t>GA EN EL</a:t>
            </a:r>
            <a:r>
              <a:rPr lang="es-MX" sz="3600" b="1" u="sng" dirty="0">
                <a:solidFill>
                  <a:srgbClr val="FF0000"/>
                </a:solidFill>
                <a:latin typeface="Bauhaus 93" pitchFamily="82" charset="0"/>
              </a:rPr>
              <a:t> POSTE</a:t>
            </a:r>
            <a:endParaRPr lang="es-MX" sz="3600" dirty="0">
              <a:solidFill>
                <a:srgbClr val="FF0000"/>
              </a:solidFill>
              <a:latin typeface="Bauhaus 93" pitchFamily="82" charset="0"/>
            </a:endParaRPr>
          </a:p>
        </p:txBody>
      </p:sp>
      <p:pic>
        <p:nvPicPr>
          <p:cNvPr id="7" name="Picture 3" descr="E:\Imagenes\Lear Vuelo Saludos.gif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540875" y="174625"/>
            <a:ext cx="863600" cy="180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8 Rectángulo redondeado"/>
          <p:cNvSpPr/>
          <p:nvPr/>
        </p:nvSpPr>
        <p:spPr>
          <a:xfrm>
            <a:off x="107504" y="476250"/>
            <a:ext cx="2232248" cy="1800622"/>
          </a:xfrm>
          <a:prstGeom prst="roundRect">
            <a:avLst/>
          </a:prstGeom>
          <a:gradFill>
            <a:gsLst>
              <a:gs pos="20000">
                <a:srgbClr val="009900"/>
              </a:gs>
              <a:gs pos="40000">
                <a:schemeClr val="bg1"/>
              </a:gs>
              <a:gs pos="65000">
                <a:schemeClr val="bg1"/>
              </a:gs>
              <a:gs pos="85000">
                <a:srgbClr val="FF0000"/>
              </a:gs>
            </a:gsLst>
            <a:path path="circle">
              <a:fillToRect r="100000" b="100000"/>
            </a:path>
          </a:gra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s-ES_tradnl" sz="28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gerian" panose="04020705040A02060702" pitchFamily="82" charset="0"/>
              </a:rPr>
              <a:t>Contenido</a:t>
            </a:r>
            <a:endParaRPr lang="es-ES_tradnl" sz="2800" b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lgerian" panose="04020705040A02060702" pitchFamily="82" charset="0"/>
            </a:endParaRPr>
          </a:p>
          <a:p>
            <a:pPr algn="ctr">
              <a:defRPr/>
            </a:pPr>
            <a:r>
              <a:rPr lang="es-ES_tradnl" sz="2800" b="1" dirty="0" err="1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gerian" panose="04020705040A02060702" pitchFamily="82" charset="0"/>
              </a:rPr>
              <a:t>politico</a:t>
            </a:r>
            <a:endParaRPr lang="es-MX" sz="2800" b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lgerian" panose="04020705040A02060702" pitchFamily="82" charset="0"/>
            </a:endParaRPr>
          </a:p>
        </p:txBody>
      </p:sp>
      <p:pic>
        <p:nvPicPr>
          <p:cNvPr id="10" name="Picture 4" descr="G:\()  Musica\[]  Musica gifs\Ojo.jp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60100" y="404081"/>
            <a:ext cx="1808272" cy="19449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1767767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 advTm="11000">
        <p14:reveal/>
        <p:sndAc>
          <p:stSnd>
            <p:snd r:embed="rId2" name="gustavo guichon - milonga de la corrupcion.wav"/>
          </p:stSnd>
        </p:sndAc>
      </p:transition>
    </mc:Choice>
    <mc:Fallback xmlns="">
      <p:transition spd="slow" advTm="11000">
        <p:fade/>
        <p:sndAc>
          <p:stSnd>
            <p:snd r:embed="rId7" name="gustavo guichon - milonga de la corrupcion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8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8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7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10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10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10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10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3" presetClass="entr" presetSubtype="16" fill="hold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3" presetClass="entr" presetSubtype="16" fill="hold" grpId="0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9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467544" y="692696"/>
            <a:ext cx="8208912" cy="68223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auto">
              <a:lnSpc>
                <a:spcPts val="2300"/>
              </a:lnSpc>
              <a:spcBef>
                <a:spcPts val="0"/>
              </a:spcBef>
              <a:spcAft>
                <a:spcPts val="0"/>
              </a:spcAft>
            </a:pPr>
            <a:r>
              <a:rPr lang="es-MX" sz="24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Un joven está paseando </a:t>
            </a:r>
            <a:r>
              <a:rPr lang="es-MX" sz="2400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por </a:t>
            </a:r>
            <a:r>
              <a:rPr lang="es-MX" sz="24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la plaza de un pueblo </a:t>
            </a:r>
          </a:p>
          <a:p>
            <a:pPr algn="ctr" fontAlgn="auto">
              <a:lnSpc>
                <a:spcPts val="2300"/>
              </a:lnSpc>
              <a:spcBef>
                <a:spcPts val="0"/>
              </a:spcBef>
              <a:spcAft>
                <a:spcPts val="0"/>
              </a:spcAft>
            </a:pPr>
            <a:r>
              <a:rPr lang="es-MX" sz="2400" dirty="0">
                <a:solidFill>
                  <a:prstClr val="black"/>
                </a:solidFill>
                <a:latin typeface="Times New Roman"/>
              </a:rPr>
              <a:t>y decide tomar un </a:t>
            </a:r>
            <a:r>
              <a:rPr lang="es-MX" sz="2400" dirty="0" smtClean="0">
                <a:solidFill>
                  <a:prstClr val="black"/>
                </a:solidFill>
                <a:latin typeface="Times New Roman"/>
              </a:rPr>
              <a:t>descanso.</a:t>
            </a:r>
            <a:endParaRPr lang="es-MX" sz="2400" dirty="0">
              <a:solidFill>
                <a:prstClr val="black"/>
              </a:solidFill>
              <a:latin typeface="Segoe UI"/>
            </a:endParaRPr>
          </a:p>
        </p:txBody>
      </p:sp>
      <p:pic>
        <p:nvPicPr>
          <p:cNvPr id="125954" name="Picture 2" descr="C:\Users\capiA\Desktop\1375260641_0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1484784"/>
            <a:ext cx="5412682" cy="3600400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3 Rectángulo"/>
          <p:cNvSpPr/>
          <p:nvPr/>
        </p:nvSpPr>
        <p:spPr>
          <a:xfrm>
            <a:off x="6024242" y="2677557"/>
            <a:ext cx="2724222" cy="68223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auto">
              <a:lnSpc>
                <a:spcPts val="2300"/>
              </a:lnSpc>
              <a:spcBef>
                <a:spcPts val="0"/>
              </a:spcBef>
              <a:spcAft>
                <a:spcPts val="0"/>
              </a:spcAft>
            </a:pPr>
            <a:r>
              <a:rPr lang="es-MX" sz="2400" dirty="0" smtClean="0">
                <a:solidFill>
                  <a:prstClr val="black"/>
                </a:solidFill>
                <a:latin typeface="Times New Roman"/>
              </a:rPr>
              <a:t>Se </a:t>
            </a:r>
            <a:r>
              <a:rPr lang="es-MX" sz="2400" dirty="0">
                <a:solidFill>
                  <a:prstClr val="black"/>
                </a:solidFill>
                <a:latin typeface="Times New Roman"/>
              </a:rPr>
              <a:t>sienta </a:t>
            </a:r>
            <a:endParaRPr lang="es-MX" sz="2400" dirty="0" smtClean="0">
              <a:solidFill>
                <a:prstClr val="black"/>
              </a:solidFill>
              <a:latin typeface="Times New Roman"/>
            </a:endParaRPr>
          </a:p>
          <a:p>
            <a:pPr algn="ctr" fontAlgn="auto">
              <a:lnSpc>
                <a:spcPts val="2300"/>
              </a:lnSpc>
              <a:spcBef>
                <a:spcPts val="0"/>
              </a:spcBef>
              <a:spcAft>
                <a:spcPts val="0"/>
              </a:spcAft>
            </a:pPr>
            <a:r>
              <a:rPr lang="es-MX" sz="2400" dirty="0" smtClean="0">
                <a:solidFill>
                  <a:prstClr val="black"/>
                </a:solidFill>
                <a:latin typeface="Times New Roman"/>
              </a:rPr>
              <a:t>en </a:t>
            </a:r>
            <a:r>
              <a:rPr lang="es-MX" sz="2400" dirty="0">
                <a:solidFill>
                  <a:prstClr val="black"/>
                </a:solidFill>
                <a:latin typeface="Times New Roman"/>
              </a:rPr>
              <a:t>un banco</a:t>
            </a:r>
            <a:r>
              <a:rPr lang="es-MX" sz="2400" dirty="0" smtClean="0">
                <a:solidFill>
                  <a:prstClr val="black"/>
                </a:solidFill>
                <a:latin typeface="Times New Roman"/>
              </a:rPr>
              <a:t>...</a:t>
            </a:r>
            <a:endParaRPr lang="es-MX" sz="2400" dirty="0">
              <a:solidFill>
                <a:prstClr val="black"/>
              </a:solidFill>
              <a:latin typeface="Segoe UI"/>
            </a:endParaRPr>
          </a:p>
        </p:txBody>
      </p:sp>
      <p:sp>
        <p:nvSpPr>
          <p:cNvPr id="5" name="4 Rectángulo"/>
          <p:cNvSpPr/>
          <p:nvPr/>
        </p:nvSpPr>
        <p:spPr>
          <a:xfrm>
            <a:off x="395536" y="5332129"/>
            <a:ext cx="8339031" cy="97719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auto">
              <a:lnSpc>
                <a:spcPts val="2300"/>
              </a:lnSpc>
              <a:spcBef>
                <a:spcPts val="0"/>
              </a:spcBef>
              <a:spcAft>
                <a:spcPts val="0"/>
              </a:spcAft>
            </a:pPr>
            <a:r>
              <a:rPr lang="es-MX" sz="2400" dirty="0" smtClean="0">
                <a:solidFill>
                  <a:prstClr val="black"/>
                </a:solidFill>
                <a:latin typeface="Times New Roman"/>
              </a:rPr>
              <a:t>al </a:t>
            </a:r>
            <a:r>
              <a:rPr lang="es-MX" sz="2400" dirty="0">
                <a:solidFill>
                  <a:prstClr val="black"/>
                </a:solidFill>
                <a:latin typeface="Times New Roman"/>
              </a:rPr>
              <a:t>lado hay un señor </a:t>
            </a:r>
            <a:r>
              <a:rPr lang="es-MX" sz="2400" dirty="0" smtClean="0">
                <a:solidFill>
                  <a:prstClr val="black"/>
                </a:solidFill>
                <a:latin typeface="Times New Roman"/>
              </a:rPr>
              <a:t>de </a:t>
            </a:r>
            <a:r>
              <a:rPr lang="es-MX" sz="2400" dirty="0">
                <a:solidFill>
                  <a:prstClr val="black"/>
                </a:solidFill>
                <a:latin typeface="Times New Roman"/>
              </a:rPr>
              <a:t>más edad y</a:t>
            </a:r>
            <a:r>
              <a:rPr lang="es-MX" sz="2400" dirty="0" smtClean="0">
                <a:solidFill>
                  <a:prstClr val="black"/>
                </a:solidFill>
                <a:latin typeface="Times New Roman"/>
              </a:rPr>
              <a:t>,  </a:t>
            </a:r>
            <a:r>
              <a:rPr lang="es-MX" sz="2400" dirty="0">
                <a:solidFill>
                  <a:prstClr val="black"/>
                </a:solidFill>
                <a:latin typeface="Times New Roman"/>
              </a:rPr>
              <a:t>naturalmente, </a:t>
            </a:r>
            <a:endParaRPr lang="es-MX" sz="2400" dirty="0" smtClean="0">
              <a:solidFill>
                <a:prstClr val="black"/>
              </a:solidFill>
              <a:latin typeface="Times New Roman"/>
            </a:endParaRPr>
          </a:p>
          <a:p>
            <a:pPr algn="ctr" fontAlgn="auto">
              <a:lnSpc>
                <a:spcPts val="2300"/>
              </a:lnSpc>
              <a:spcBef>
                <a:spcPts val="0"/>
              </a:spcBef>
              <a:spcAft>
                <a:spcPts val="0"/>
              </a:spcAft>
            </a:pPr>
            <a:r>
              <a:rPr lang="es-MX" sz="2400" dirty="0" smtClean="0">
                <a:solidFill>
                  <a:prstClr val="black"/>
                </a:solidFill>
                <a:latin typeface="Times New Roman"/>
              </a:rPr>
              <a:t>comienzan a </a:t>
            </a:r>
            <a:r>
              <a:rPr lang="es-MX" sz="2400" dirty="0">
                <a:solidFill>
                  <a:prstClr val="black"/>
                </a:solidFill>
                <a:latin typeface="Times New Roman"/>
              </a:rPr>
              <a:t>conversar sobre el país</a:t>
            </a:r>
            <a:r>
              <a:rPr lang="es-MX" sz="2400" dirty="0" smtClean="0">
                <a:solidFill>
                  <a:prstClr val="black"/>
                </a:solidFill>
                <a:latin typeface="Times New Roman"/>
              </a:rPr>
              <a:t>,  </a:t>
            </a:r>
            <a:r>
              <a:rPr lang="es-MX" sz="2400" dirty="0">
                <a:solidFill>
                  <a:prstClr val="black"/>
                </a:solidFill>
                <a:latin typeface="Times New Roman"/>
              </a:rPr>
              <a:t>el gobierno </a:t>
            </a:r>
            <a:endParaRPr lang="es-MX" sz="2400" dirty="0" smtClean="0">
              <a:solidFill>
                <a:prstClr val="black"/>
              </a:solidFill>
              <a:latin typeface="Times New Roman"/>
            </a:endParaRPr>
          </a:p>
          <a:p>
            <a:pPr algn="ctr" fontAlgn="auto">
              <a:lnSpc>
                <a:spcPts val="2300"/>
              </a:lnSpc>
              <a:spcBef>
                <a:spcPts val="0"/>
              </a:spcBef>
              <a:spcAft>
                <a:spcPts val="0"/>
              </a:spcAft>
            </a:pPr>
            <a:r>
              <a:rPr lang="es-MX" sz="2400" dirty="0" smtClean="0">
                <a:solidFill>
                  <a:prstClr val="black"/>
                </a:solidFill>
                <a:latin typeface="Times New Roman"/>
              </a:rPr>
              <a:t>y </a:t>
            </a:r>
            <a:r>
              <a:rPr lang="es-MX" sz="2400" dirty="0">
                <a:solidFill>
                  <a:prstClr val="black"/>
                </a:solidFill>
                <a:latin typeface="Times New Roman"/>
              </a:rPr>
              <a:t>finalmente </a:t>
            </a:r>
            <a:r>
              <a:rPr lang="es-MX" sz="2400" dirty="0" smtClean="0">
                <a:solidFill>
                  <a:prstClr val="black"/>
                </a:solidFill>
                <a:latin typeface="Times New Roman"/>
              </a:rPr>
              <a:t>sobre </a:t>
            </a:r>
            <a:r>
              <a:rPr lang="es-MX" sz="2400" dirty="0">
                <a:solidFill>
                  <a:prstClr val="black"/>
                </a:solidFill>
                <a:latin typeface="Times New Roman"/>
              </a:rPr>
              <a:t>los </a:t>
            </a:r>
            <a:r>
              <a:rPr lang="es-MX" sz="2400" dirty="0" smtClean="0">
                <a:solidFill>
                  <a:prstClr val="black"/>
                </a:solidFill>
                <a:latin typeface="Times New Roman"/>
              </a:rPr>
              <a:t>Legisladores  </a:t>
            </a:r>
            <a:r>
              <a:rPr lang="es-MX" sz="2400" dirty="0">
                <a:solidFill>
                  <a:prstClr val="black"/>
                </a:solidFill>
                <a:latin typeface="Times New Roman"/>
              </a:rPr>
              <a:t>y similares.</a:t>
            </a:r>
            <a:endParaRPr lang="es-MX" sz="2400" dirty="0">
              <a:solidFill>
                <a:prstClr val="black"/>
              </a:solidFill>
              <a:latin typeface="Segoe UI"/>
            </a:endParaRPr>
          </a:p>
        </p:txBody>
      </p:sp>
    </p:spTree>
    <p:extLst>
      <p:ext uri="{BB962C8B-B14F-4D97-AF65-F5344CB8AC3E}">
        <p14:creationId xmlns:p14="http://schemas.microsoft.com/office/powerpoint/2010/main" val="252145470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400" advTm="18000">
        <p14:reveal/>
      </p:transition>
    </mc:Choice>
    <mc:Fallback>
      <p:transition spd="slow" advTm="1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467544" y="1681351"/>
            <a:ext cx="4104456" cy="232371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auto">
              <a:lnSpc>
                <a:spcPts val="2300"/>
              </a:lnSpc>
              <a:spcBef>
                <a:spcPts val="0"/>
              </a:spcBef>
              <a:spcAft>
                <a:spcPts val="0"/>
              </a:spcAft>
            </a:pPr>
            <a:r>
              <a:rPr lang="es-MX" sz="2400" b="1" dirty="0">
                <a:solidFill>
                  <a:prstClr val="black"/>
                </a:solidFill>
                <a:latin typeface="Times New Roman"/>
              </a:rPr>
              <a:t>El señor le dice al joven:</a:t>
            </a:r>
          </a:p>
          <a:p>
            <a:pPr algn="ctr" fontAlgn="auto">
              <a:lnSpc>
                <a:spcPts val="1800"/>
              </a:lnSpc>
              <a:spcBef>
                <a:spcPts val="0"/>
              </a:spcBef>
              <a:spcAft>
                <a:spcPts val="0"/>
              </a:spcAft>
            </a:pPr>
            <a:r>
              <a:rPr lang="es-MX" sz="2400" dirty="0">
                <a:solidFill>
                  <a:prstClr val="black"/>
                </a:solidFill>
                <a:latin typeface="Times New Roman"/>
              </a:rPr>
              <a:t/>
            </a:r>
            <a:br>
              <a:rPr lang="es-MX" sz="2400" dirty="0">
                <a:solidFill>
                  <a:prstClr val="black"/>
                </a:solidFill>
                <a:latin typeface="Times New Roman"/>
              </a:rPr>
            </a:br>
            <a:r>
              <a:rPr lang="es-MX" sz="2400" dirty="0">
                <a:solidFill>
                  <a:prstClr val="black"/>
                </a:solidFill>
                <a:latin typeface="Times New Roman"/>
              </a:rPr>
              <a:t>¿ Sabe ? </a:t>
            </a:r>
            <a:endParaRPr lang="es-MX" sz="2400" dirty="0">
              <a:solidFill>
                <a:prstClr val="black"/>
              </a:solidFill>
              <a:latin typeface="Segoe UI"/>
            </a:endParaRPr>
          </a:p>
          <a:p>
            <a:pPr algn="ctr" fontAlgn="auto">
              <a:lnSpc>
                <a:spcPts val="2300"/>
              </a:lnSpc>
              <a:spcBef>
                <a:spcPts val="0"/>
              </a:spcBef>
              <a:spcAft>
                <a:spcPts val="0"/>
              </a:spcAft>
            </a:pPr>
            <a:r>
              <a:rPr lang="es-MX" sz="24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</a:rPr>
              <a:t>LOS LEGISLADORES </a:t>
            </a:r>
            <a:endParaRPr lang="es-MX" sz="2400" dirty="0" smtClean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/>
            </a:endParaRPr>
          </a:p>
          <a:p>
            <a:pPr algn="ctr" fontAlgn="auto">
              <a:lnSpc>
                <a:spcPts val="2300"/>
              </a:lnSpc>
              <a:spcBef>
                <a:spcPts val="0"/>
              </a:spcBef>
              <a:spcAft>
                <a:spcPts val="0"/>
              </a:spcAft>
            </a:pPr>
            <a:r>
              <a:rPr lang="es-MX" sz="2400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</a:rPr>
              <a:t>Y </a:t>
            </a:r>
            <a:r>
              <a:rPr lang="es-MX" sz="24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</a:rPr>
              <a:t>DEMÁS, </a:t>
            </a:r>
            <a:endParaRPr lang="es-MX" sz="2400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egoe UI"/>
            </a:endParaRPr>
          </a:p>
          <a:p>
            <a:pPr algn="ctr" fontAlgn="auto">
              <a:lnSpc>
                <a:spcPts val="2300"/>
              </a:lnSpc>
              <a:spcBef>
                <a:spcPts val="0"/>
              </a:spcBef>
              <a:spcAft>
                <a:spcPts val="0"/>
              </a:spcAft>
            </a:pPr>
            <a:r>
              <a:rPr lang="es-MX" sz="24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</a:rPr>
              <a:t>SON COMO </a:t>
            </a:r>
            <a:endParaRPr lang="es-MX" sz="2400" dirty="0" smtClean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/>
            </a:endParaRPr>
          </a:p>
          <a:p>
            <a:pPr algn="ctr" fontAlgn="auto">
              <a:lnSpc>
                <a:spcPts val="2300"/>
              </a:lnSpc>
              <a:spcBef>
                <a:spcPts val="0"/>
              </a:spcBef>
              <a:spcAft>
                <a:spcPts val="0"/>
              </a:spcAft>
            </a:pPr>
            <a:r>
              <a:rPr lang="es-MX" sz="2400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</a:rPr>
              <a:t>"</a:t>
            </a:r>
            <a:r>
              <a:rPr lang="es-MX" sz="24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</a:rPr>
              <a:t>UNA TORTUGA </a:t>
            </a:r>
            <a:endParaRPr lang="es-MX" sz="2400" dirty="0" smtClean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/>
            </a:endParaRPr>
          </a:p>
          <a:p>
            <a:pPr algn="ctr" fontAlgn="auto">
              <a:lnSpc>
                <a:spcPts val="2300"/>
              </a:lnSpc>
              <a:spcBef>
                <a:spcPts val="0"/>
              </a:spcBef>
              <a:spcAft>
                <a:spcPts val="0"/>
              </a:spcAft>
            </a:pPr>
            <a:r>
              <a:rPr lang="es-MX" sz="2400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</a:rPr>
              <a:t>EN </a:t>
            </a:r>
            <a:r>
              <a:rPr lang="es-MX" sz="24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</a:rPr>
              <a:t>UN POSTE</a:t>
            </a:r>
            <a:r>
              <a:rPr lang="es-MX" sz="2400" dirty="0" smtClean="0">
                <a:solidFill>
                  <a:prstClr val="black"/>
                </a:solidFill>
                <a:latin typeface="Times New Roman"/>
              </a:rPr>
              <a:t>".</a:t>
            </a:r>
            <a:endParaRPr lang="es-MX" sz="2400" dirty="0">
              <a:solidFill>
                <a:prstClr val="black"/>
              </a:solidFill>
              <a:latin typeface="Segoe UI"/>
            </a:endParaRPr>
          </a:p>
        </p:txBody>
      </p:sp>
      <p:sp>
        <p:nvSpPr>
          <p:cNvPr id="3" name="2 Rectángulo"/>
          <p:cNvSpPr/>
          <p:nvPr/>
        </p:nvSpPr>
        <p:spPr>
          <a:xfrm>
            <a:off x="323528" y="4646553"/>
            <a:ext cx="8424936" cy="137473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auto">
              <a:lnSpc>
                <a:spcPts val="2300"/>
              </a:lnSpc>
              <a:spcBef>
                <a:spcPts val="0"/>
              </a:spcBef>
              <a:spcAft>
                <a:spcPts val="0"/>
              </a:spcAft>
            </a:pPr>
            <a:r>
              <a:rPr lang="es-MX" sz="2400" dirty="0" smtClean="0">
                <a:solidFill>
                  <a:prstClr val="black"/>
                </a:solidFill>
                <a:latin typeface="Times New Roman"/>
              </a:rPr>
              <a:t>Después </a:t>
            </a:r>
            <a:r>
              <a:rPr lang="es-MX" sz="2400" dirty="0">
                <a:solidFill>
                  <a:prstClr val="black"/>
                </a:solidFill>
                <a:latin typeface="Times New Roman"/>
              </a:rPr>
              <a:t>de un breve lapso, el joven responde:</a:t>
            </a:r>
          </a:p>
          <a:p>
            <a:pPr algn="ctr" fontAlgn="auto">
              <a:lnSpc>
                <a:spcPts val="1800"/>
              </a:lnSpc>
              <a:spcBef>
                <a:spcPts val="0"/>
              </a:spcBef>
              <a:spcAft>
                <a:spcPts val="0"/>
              </a:spcAft>
            </a:pPr>
            <a:r>
              <a:rPr lang="es-MX" sz="2400" dirty="0">
                <a:solidFill>
                  <a:prstClr val="black"/>
                </a:solidFill>
                <a:latin typeface="Times New Roman"/>
              </a:rPr>
              <a:t/>
            </a:r>
            <a:br>
              <a:rPr lang="es-MX" sz="2400" dirty="0">
                <a:solidFill>
                  <a:prstClr val="black"/>
                </a:solidFill>
                <a:latin typeface="Times New Roman"/>
              </a:rPr>
            </a:br>
            <a:r>
              <a:rPr lang="es-MX" sz="2400" dirty="0">
                <a:solidFill>
                  <a:prstClr val="black"/>
                </a:solidFill>
                <a:latin typeface="Times New Roman"/>
              </a:rPr>
              <a:t>"No comprendo bien la analogía....</a:t>
            </a:r>
          </a:p>
          <a:p>
            <a:pPr algn="ctr" fontAlgn="auto">
              <a:lnSpc>
                <a:spcPts val="1800"/>
              </a:lnSpc>
              <a:spcBef>
                <a:spcPts val="0"/>
              </a:spcBef>
              <a:spcAft>
                <a:spcPts val="0"/>
              </a:spcAft>
            </a:pPr>
            <a:r>
              <a:rPr lang="es-MX" sz="2400" dirty="0">
                <a:solidFill>
                  <a:prstClr val="black"/>
                </a:solidFill>
                <a:latin typeface="Times New Roman"/>
              </a:rPr>
              <a:t> </a:t>
            </a:r>
            <a:endParaRPr lang="es-MX" sz="2400" dirty="0">
              <a:solidFill>
                <a:prstClr val="black"/>
              </a:solidFill>
              <a:latin typeface="Segoe UI"/>
            </a:endParaRPr>
          </a:p>
          <a:p>
            <a:pPr algn="ctr" fontAlgn="auto">
              <a:lnSpc>
                <a:spcPts val="2300"/>
              </a:lnSpc>
              <a:spcBef>
                <a:spcPts val="0"/>
              </a:spcBef>
              <a:spcAft>
                <a:spcPts val="0"/>
              </a:spcAft>
            </a:pPr>
            <a:r>
              <a:rPr lang="es-MX" sz="2400" dirty="0">
                <a:solidFill>
                  <a:prstClr val="black"/>
                </a:solidFill>
                <a:latin typeface="Times New Roman"/>
              </a:rPr>
              <a:t>¿ Qué significa </a:t>
            </a:r>
            <a:r>
              <a:rPr lang="es-MX" sz="2400" dirty="0" smtClean="0">
                <a:solidFill>
                  <a:prstClr val="black"/>
                </a:solidFill>
                <a:latin typeface="Times New Roman"/>
              </a:rPr>
              <a:t>eso, </a:t>
            </a:r>
            <a:r>
              <a:rPr lang="es-MX" sz="2400" dirty="0">
                <a:solidFill>
                  <a:prstClr val="black"/>
                </a:solidFill>
                <a:latin typeface="Times New Roman"/>
              </a:rPr>
              <a:t>señor ?"</a:t>
            </a:r>
            <a:endParaRPr lang="es-MX" sz="2400" dirty="0">
              <a:solidFill>
                <a:prstClr val="black"/>
              </a:solidFill>
              <a:latin typeface="Segoe UI"/>
            </a:endParaRPr>
          </a:p>
        </p:txBody>
      </p:sp>
      <p:pic>
        <p:nvPicPr>
          <p:cNvPr id="4" name="Picture 10" descr="http://4.bp.blogspot.com/_MM5UCKVXWg4/TD3v_vCuN-I/AAAAAAAAAFs/v05N_rru7WQ/s400/tortuga+sobre+un+poste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18179" y="1232422"/>
            <a:ext cx="4358277" cy="3168352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9980395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 advTm="15000">
        <p14:reveal/>
      </p:transition>
    </mc:Choice>
    <mc:Fallback xmlns="">
      <p:transition spd="slow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971600" y="764704"/>
            <a:ext cx="7200800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sz="2400" dirty="0">
                <a:solidFill>
                  <a:prstClr val="black"/>
                </a:solidFill>
                <a:latin typeface="Times New Roman"/>
              </a:rPr>
              <a:t>Entonces, el señor le explica: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sz="2400" dirty="0">
                <a:solidFill>
                  <a:prstClr val="black"/>
                </a:solidFill>
                <a:latin typeface="Times New Roman"/>
              </a:rPr>
              <a:t/>
            </a:r>
            <a:br>
              <a:rPr lang="es-MX" sz="2400" dirty="0">
                <a:solidFill>
                  <a:prstClr val="black"/>
                </a:solidFill>
                <a:latin typeface="Times New Roman"/>
              </a:rPr>
            </a:br>
            <a:r>
              <a:rPr lang="es-MX" sz="2400" dirty="0">
                <a:solidFill>
                  <a:prstClr val="black"/>
                </a:solidFill>
                <a:latin typeface="Times New Roman"/>
              </a:rPr>
              <a:t>« Si vas caminando por el </a:t>
            </a:r>
            <a:r>
              <a:rPr lang="es-MX" sz="2400" dirty="0" smtClean="0">
                <a:solidFill>
                  <a:prstClr val="black"/>
                </a:solidFill>
                <a:latin typeface="Times New Roman"/>
              </a:rPr>
              <a:t>campo  </a:t>
            </a:r>
            <a:r>
              <a:rPr lang="es-MX" sz="2400" dirty="0">
                <a:solidFill>
                  <a:prstClr val="black"/>
                </a:solidFill>
                <a:latin typeface="Times New Roman"/>
              </a:rPr>
              <a:t>y ves una tortuga arriba de un poste de alambrado </a:t>
            </a:r>
            <a:r>
              <a:rPr lang="es-MX" sz="2400" dirty="0" smtClean="0">
                <a:solidFill>
                  <a:prstClr val="black"/>
                </a:solidFill>
                <a:latin typeface="Times New Roman"/>
              </a:rPr>
              <a:t>haciendo </a:t>
            </a:r>
            <a:r>
              <a:rPr lang="es-MX" sz="2400" dirty="0">
                <a:solidFill>
                  <a:prstClr val="black"/>
                </a:solidFill>
                <a:latin typeface="Times New Roman"/>
              </a:rPr>
              <a:t>equilibrio »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sz="2400" dirty="0">
                <a:solidFill>
                  <a:prstClr val="black"/>
                </a:solidFill>
                <a:latin typeface="Segoe UI"/>
              </a:rPr>
              <a:t>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sz="2400" b="1" i="1" dirty="0">
                <a:solidFill>
                  <a:prstClr val="black"/>
                </a:solidFill>
                <a:latin typeface="Times New Roman"/>
              </a:rPr>
              <a:t>¿ Qué se te ocurre </a:t>
            </a:r>
            <a:r>
              <a:rPr lang="es-MX" sz="2400" b="1" i="1" dirty="0" smtClean="0">
                <a:solidFill>
                  <a:prstClr val="black"/>
                </a:solidFill>
                <a:latin typeface="Times New Roman"/>
              </a:rPr>
              <a:t>?</a:t>
            </a:r>
            <a:endParaRPr lang="es-MX" sz="2400" dirty="0">
              <a:solidFill>
                <a:prstClr val="black"/>
              </a:solidFill>
              <a:latin typeface="Segoe UI"/>
            </a:endParaRPr>
          </a:p>
        </p:txBody>
      </p:sp>
      <p:sp>
        <p:nvSpPr>
          <p:cNvPr id="3" name="2 Rectángulo"/>
          <p:cNvSpPr/>
          <p:nvPr/>
        </p:nvSpPr>
        <p:spPr>
          <a:xfrm>
            <a:off x="4788024" y="4316903"/>
            <a:ext cx="4176464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sz="2400" dirty="0" smtClean="0">
                <a:solidFill>
                  <a:prstClr val="black"/>
                </a:solidFill>
                <a:latin typeface="Segoe UI"/>
              </a:rPr>
              <a:t>Viendo </a:t>
            </a:r>
            <a:r>
              <a:rPr lang="es-MX" sz="2400" dirty="0">
                <a:solidFill>
                  <a:prstClr val="black"/>
                </a:solidFill>
                <a:latin typeface="Segoe UI"/>
              </a:rPr>
              <a:t>la cara </a:t>
            </a:r>
            <a:endParaRPr lang="es-MX" sz="2400" dirty="0" smtClean="0">
              <a:solidFill>
                <a:prstClr val="black"/>
              </a:solidFill>
              <a:latin typeface="Segoe UI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sz="2400" dirty="0" smtClean="0">
                <a:solidFill>
                  <a:prstClr val="black"/>
                </a:solidFill>
                <a:latin typeface="Segoe UI"/>
              </a:rPr>
              <a:t>de </a:t>
            </a:r>
            <a:r>
              <a:rPr lang="es-MX" sz="2400" dirty="0">
                <a:solidFill>
                  <a:prstClr val="black"/>
                </a:solidFill>
                <a:latin typeface="Segoe UI"/>
              </a:rPr>
              <a:t>incomprensión del joven,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sz="2400" dirty="0">
                <a:solidFill>
                  <a:prstClr val="black"/>
                </a:solidFill>
                <a:latin typeface="Times New Roman"/>
              </a:rPr>
              <a:t>continúa con su explicación:</a:t>
            </a:r>
            <a:endParaRPr lang="es-MX" sz="2400" dirty="0">
              <a:solidFill>
                <a:prstClr val="black"/>
              </a:solidFill>
              <a:latin typeface="Segoe UI"/>
            </a:endParaRPr>
          </a:p>
        </p:txBody>
      </p:sp>
      <p:pic>
        <p:nvPicPr>
          <p:cNvPr id="4" name="Picture 10" descr="http://4.bp.blogspot.com/_MM5UCKVXWg4/TD3v_vCuN-I/AAAAAAAAAFs/v05N_rru7WQ/s400/tortuga+sobre+un+poste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2" y="2924944"/>
            <a:ext cx="4358277" cy="3168352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152400" dist="12000" dir="900000" sy="98000" kx="110000" ky="200000" algn="tl" rotWithShape="0">
              <a:srgbClr val="000000">
                <a:alpha val="30000"/>
              </a:srgbClr>
            </a:outerShdw>
          </a:effectLst>
          <a:scene3d>
            <a:camera prst="perspectiveRelaxed">
              <a:rot lat="19800000" lon="1200000" rev="20820000"/>
            </a:camera>
            <a:lightRig rig="threePt" dir="t"/>
          </a:scene3d>
          <a:sp3d contourW="6350" prstMaterial="matte">
            <a:bevelT w="101600" h="101600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5926403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 advTm="19000">
        <p14:reveal/>
      </p:transition>
    </mc:Choice>
    <mc:Fallback xmlns="">
      <p:transition spd="slow" advTm="19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395536" y="1268760"/>
            <a:ext cx="4176464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sz="2400" b="1" dirty="0">
                <a:solidFill>
                  <a:prstClr val="black"/>
                </a:solidFill>
                <a:latin typeface="Times New Roman"/>
              </a:rPr>
              <a:t>Primero</a:t>
            </a:r>
            <a:r>
              <a:rPr lang="es-MX" sz="2400" dirty="0">
                <a:solidFill>
                  <a:prstClr val="black"/>
                </a:solidFill>
                <a:latin typeface="Times New Roman"/>
              </a:rPr>
              <a:t>: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sz="2400" dirty="0">
                <a:solidFill>
                  <a:prstClr val="black"/>
                </a:solidFill>
                <a:latin typeface="Times New Roman"/>
              </a:rPr>
              <a:t> No entenderás cómo llegó </a:t>
            </a:r>
            <a:r>
              <a:rPr lang="es-MX" sz="2400" dirty="0" smtClean="0">
                <a:solidFill>
                  <a:prstClr val="black"/>
                </a:solidFill>
                <a:latin typeface="Times New Roman"/>
              </a:rPr>
              <a:t>ahí.</a:t>
            </a:r>
            <a:endParaRPr lang="es-MX" sz="2400" dirty="0">
              <a:solidFill>
                <a:prstClr val="black"/>
              </a:solidFill>
              <a:latin typeface="Segoe UI"/>
            </a:endParaRPr>
          </a:p>
        </p:txBody>
      </p:sp>
      <p:sp>
        <p:nvSpPr>
          <p:cNvPr id="3" name="2 Rectángulo"/>
          <p:cNvSpPr/>
          <p:nvPr/>
        </p:nvSpPr>
        <p:spPr>
          <a:xfrm>
            <a:off x="2483768" y="2996952"/>
            <a:ext cx="4176464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sz="2400" b="1" dirty="0" smtClean="0">
                <a:solidFill>
                  <a:prstClr val="black"/>
                </a:solidFill>
                <a:latin typeface="Times New Roman"/>
              </a:rPr>
              <a:t>Segundo</a:t>
            </a:r>
            <a:r>
              <a:rPr lang="es-MX" sz="2400" dirty="0">
                <a:solidFill>
                  <a:prstClr val="black"/>
                </a:solidFill>
                <a:latin typeface="Times New Roman"/>
              </a:rPr>
              <a:t>: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sz="2400" dirty="0">
                <a:solidFill>
                  <a:prstClr val="black"/>
                </a:solidFill>
                <a:latin typeface="Times New Roman"/>
              </a:rPr>
              <a:t> No podrás creer que esté ahí</a:t>
            </a:r>
            <a:r>
              <a:rPr lang="es-MX" sz="2400" dirty="0" smtClean="0">
                <a:solidFill>
                  <a:prstClr val="black"/>
                </a:solidFill>
                <a:latin typeface="Times New Roman"/>
              </a:rPr>
              <a:t>.</a:t>
            </a:r>
            <a:endParaRPr lang="es-MX" sz="2400" dirty="0">
              <a:solidFill>
                <a:prstClr val="black"/>
              </a:solidFill>
              <a:latin typeface="Segoe UI"/>
            </a:endParaRPr>
          </a:p>
        </p:txBody>
      </p:sp>
      <p:sp>
        <p:nvSpPr>
          <p:cNvPr id="4" name="3 Rectángulo"/>
          <p:cNvSpPr/>
          <p:nvPr/>
        </p:nvSpPr>
        <p:spPr>
          <a:xfrm>
            <a:off x="4644008" y="4388911"/>
            <a:ext cx="4176464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sz="2400" b="1" dirty="0" smtClean="0">
                <a:solidFill>
                  <a:prstClr val="black"/>
                </a:solidFill>
                <a:latin typeface="Times New Roman"/>
              </a:rPr>
              <a:t>Tercero</a:t>
            </a:r>
            <a:r>
              <a:rPr lang="es-MX" sz="2400" dirty="0">
                <a:solidFill>
                  <a:prstClr val="black"/>
                </a:solidFill>
                <a:latin typeface="Times New Roman"/>
              </a:rPr>
              <a:t>: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sz="2400" dirty="0">
                <a:solidFill>
                  <a:prstClr val="black"/>
                </a:solidFill>
                <a:latin typeface="Times New Roman"/>
              </a:rPr>
              <a:t> Sabrás que no pudo </a:t>
            </a:r>
            <a:endParaRPr lang="es-MX" sz="2400" dirty="0" smtClean="0">
              <a:solidFill>
                <a:prstClr val="black"/>
              </a:solidFill>
              <a:latin typeface="Times New Roman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sz="2400" dirty="0" smtClean="0">
                <a:solidFill>
                  <a:prstClr val="black"/>
                </a:solidFill>
                <a:latin typeface="Times New Roman"/>
              </a:rPr>
              <a:t>haber </a:t>
            </a:r>
            <a:r>
              <a:rPr lang="es-MX" sz="2400" dirty="0">
                <a:solidFill>
                  <a:prstClr val="black"/>
                </a:solidFill>
                <a:latin typeface="Times New Roman"/>
              </a:rPr>
              <a:t>subido solita ahí.</a:t>
            </a:r>
            <a:endParaRPr lang="es-MX" sz="2400" dirty="0">
              <a:solidFill>
                <a:prstClr val="black"/>
              </a:solidFill>
              <a:latin typeface="Segoe UI"/>
            </a:endParaRPr>
          </a:p>
        </p:txBody>
      </p:sp>
      <p:pic>
        <p:nvPicPr>
          <p:cNvPr id="126979" name="Picture 3" descr="C:\Users\capiA\Desktop\tortuga - copia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35696" y="3821088"/>
            <a:ext cx="2736304" cy="27363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6980" name="Picture 4" descr="C:\Users\capiA\Desktop\fo_tortugas - copia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12160" y="2564904"/>
            <a:ext cx="2562153" cy="19219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6981" name="Picture 5" descr="C:\Users\capiA\Desktop\tortuga 000.pn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92080" y="908720"/>
            <a:ext cx="2178966" cy="140404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4" descr="C:\Users\capiA\Desktop\fo_tortugas - copia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0739243">
            <a:off x="395536" y="2564904"/>
            <a:ext cx="2562153" cy="19219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019924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 advTm="15000">
        <p14:reveal/>
      </p:transition>
    </mc:Choice>
    <mc:Fallback xmlns="">
      <p:transition spd="slow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69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0" fill="hold"/>
                                        <p:tgtEl>
                                          <p:spTgt spid="12698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0" fill="hold"/>
                                        <p:tgtEl>
                                          <p:spTgt spid="12698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69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0" fill="hold"/>
                                        <p:tgtEl>
                                          <p:spTgt spid="12698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0" fill="hold"/>
                                        <p:tgtEl>
                                          <p:spTgt spid="12698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8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69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0" fill="hold"/>
                                        <p:tgtEl>
                                          <p:spTgt spid="1269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0" fill="hold"/>
                                        <p:tgtEl>
                                          <p:spTgt spid="1269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467544" y="908720"/>
            <a:ext cx="4104456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sz="2400" b="1" dirty="0">
                <a:solidFill>
                  <a:prstClr val="black"/>
                </a:solidFill>
                <a:latin typeface="Times New Roman"/>
              </a:rPr>
              <a:t>Cuarto</a:t>
            </a:r>
            <a:r>
              <a:rPr lang="es-MX" sz="2400" dirty="0">
                <a:solidFill>
                  <a:prstClr val="black"/>
                </a:solidFill>
                <a:latin typeface="Times New Roman"/>
              </a:rPr>
              <a:t>: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sz="2400" dirty="0">
                <a:solidFill>
                  <a:prstClr val="black"/>
                </a:solidFill>
                <a:latin typeface="Times New Roman"/>
              </a:rPr>
              <a:t> Estarás seguro que no debería estar ahí</a:t>
            </a:r>
            <a:r>
              <a:rPr lang="es-MX" sz="2400" dirty="0" smtClean="0">
                <a:solidFill>
                  <a:prstClr val="black"/>
                </a:solidFill>
                <a:latin typeface="Times New Roman"/>
              </a:rPr>
              <a:t>.</a:t>
            </a:r>
            <a:endParaRPr lang="es-MX" sz="2400" dirty="0">
              <a:solidFill>
                <a:prstClr val="black"/>
              </a:solidFill>
              <a:latin typeface="Segoe UI"/>
            </a:endParaRPr>
          </a:p>
        </p:txBody>
      </p:sp>
      <p:sp>
        <p:nvSpPr>
          <p:cNvPr id="3" name="2 Rectángulo"/>
          <p:cNvSpPr/>
          <p:nvPr/>
        </p:nvSpPr>
        <p:spPr>
          <a:xfrm>
            <a:off x="4572000" y="2651428"/>
            <a:ext cx="4104456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sz="2400" b="1" dirty="0" smtClean="0">
                <a:solidFill>
                  <a:prstClr val="black"/>
                </a:solidFill>
                <a:latin typeface="Times New Roman"/>
              </a:rPr>
              <a:t>Quinto</a:t>
            </a:r>
            <a:r>
              <a:rPr lang="es-MX" sz="2400" dirty="0">
                <a:solidFill>
                  <a:prstClr val="black"/>
                </a:solidFill>
                <a:latin typeface="Times New Roman"/>
              </a:rPr>
              <a:t>: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sz="2400" dirty="0">
                <a:solidFill>
                  <a:prstClr val="black"/>
                </a:solidFill>
                <a:latin typeface="Times New Roman"/>
              </a:rPr>
              <a:t> Serás consciente </a:t>
            </a:r>
            <a:endParaRPr lang="es-MX" sz="2400" dirty="0" smtClean="0">
              <a:solidFill>
                <a:prstClr val="black"/>
              </a:solidFill>
              <a:latin typeface="Times New Roman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sz="2400" dirty="0" smtClean="0">
                <a:solidFill>
                  <a:prstClr val="black"/>
                </a:solidFill>
                <a:latin typeface="Times New Roman"/>
              </a:rPr>
              <a:t>que </a:t>
            </a:r>
            <a:r>
              <a:rPr lang="es-MX" sz="2400" dirty="0">
                <a:solidFill>
                  <a:prstClr val="black"/>
                </a:solidFill>
                <a:latin typeface="Times New Roman"/>
              </a:rPr>
              <a:t>no va a hacer nada útil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sz="2400" dirty="0">
                <a:solidFill>
                  <a:prstClr val="black"/>
                </a:solidFill>
                <a:latin typeface="Times New Roman"/>
              </a:rPr>
              <a:t> mientras esté </a:t>
            </a:r>
            <a:r>
              <a:rPr lang="es-MX" sz="2400" dirty="0" smtClean="0">
                <a:solidFill>
                  <a:prstClr val="black"/>
                </a:solidFill>
                <a:latin typeface="Times New Roman"/>
              </a:rPr>
              <a:t>ahí.</a:t>
            </a:r>
            <a:endParaRPr lang="es-MX" sz="2400" dirty="0">
              <a:solidFill>
                <a:prstClr val="black"/>
              </a:solidFill>
              <a:latin typeface="Segoe UI"/>
            </a:endParaRPr>
          </a:p>
        </p:txBody>
      </p:sp>
      <p:sp>
        <p:nvSpPr>
          <p:cNvPr id="4" name="3 Rectángulo"/>
          <p:cNvSpPr/>
          <p:nvPr/>
        </p:nvSpPr>
        <p:spPr>
          <a:xfrm>
            <a:off x="395536" y="4941168"/>
            <a:ext cx="8424936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sz="2400" u="sng" dirty="0" smtClean="0">
                <a:solidFill>
                  <a:prstClr val="black"/>
                </a:solidFill>
                <a:latin typeface="Times New Roman"/>
              </a:rPr>
              <a:t>"</a:t>
            </a:r>
            <a:r>
              <a:rPr lang="es-MX" sz="2400" u="sng" dirty="0">
                <a:solidFill>
                  <a:prstClr val="black"/>
                </a:solidFill>
                <a:latin typeface="Times New Roman"/>
              </a:rPr>
              <a:t>Entonces lo único sensato sería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es-MX" sz="2400" u="sng" dirty="0">
              <a:solidFill>
                <a:prstClr val="black"/>
              </a:solidFill>
              <a:latin typeface="Times New Roman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sz="2400" u="sng" dirty="0">
                <a:solidFill>
                  <a:prstClr val="black"/>
                </a:solidFill>
                <a:latin typeface="Times New Roman"/>
              </a:rPr>
              <a:t> </a:t>
            </a:r>
            <a:r>
              <a:rPr lang="es-MX" sz="2400" b="1" u="sng" dirty="0">
                <a:solidFill>
                  <a:prstClr val="black"/>
                </a:solidFill>
                <a:latin typeface="Times New Roman"/>
              </a:rPr>
              <a:t>AYUDARLA A BAJAR</a:t>
            </a:r>
            <a:r>
              <a:rPr lang="es-MX" sz="2400" u="sng" dirty="0">
                <a:solidFill>
                  <a:prstClr val="black"/>
                </a:solidFill>
                <a:latin typeface="Times New Roman"/>
              </a:rPr>
              <a:t>".</a:t>
            </a:r>
            <a:endParaRPr lang="es-MX" sz="2400" dirty="0">
              <a:solidFill>
                <a:prstClr val="black"/>
              </a:solidFill>
              <a:latin typeface="Segoe UI"/>
            </a:endParaRPr>
          </a:p>
        </p:txBody>
      </p:sp>
      <p:pic>
        <p:nvPicPr>
          <p:cNvPr id="128002" name="Picture 2" descr="C:\Users\capiA\Desktop\animaatjes-schildpadden-615742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26482" y="2276872"/>
            <a:ext cx="1733550" cy="1981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8003" name="Picture 3" descr="C:\Users\capiA\Desktop\9397976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36096" y="620688"/>
            <a:ext cx="2494929" cy="21830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7471871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 advTm="20000">
        <p14:reveal/>
      </p:transition>
    </mc:Choice>
    <mc:Fallback xmlns="">
      <p:transition spd="slow" advTm="2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80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0" fill="hold"/>
                                        <p:tgtEl>
                                          <p:spTgt spid="12800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0" fill="hold"/>
                                        <p:tgtEl>
                                          <p:spTgt spid="12800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20000">
              <a:srgbClr val="009900"/>
            </a:gs>
            <a:gs pos="40000">
              <a:schemeClr val="bg1"/>
            </a:gs>
            <a:gs pos="65000">
              <a:schemeClr val="bg1"/>
            </a:gs>
            <a:gs pos="85000">
              <a:srgbClr val="FF0000"/>
            </a:gs>
          </a:gsLst>
          <a:path path="circle">
            <a:fillToRect r="100000" b="10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2411760" y="1484784"/>
            <a:ext cx="4320480" cy="3960440"/>
          </a:xfrm>
          <a:prstGeom prst="rect">
            <a:avLst/>
          </a:prstGeom>
        </p:spPr>
        <p:txBody>
          <a:bodyPr wrap="square">
            <a:prstTxWarp prst="textButton">
              <a:avLst/>
            </a:prstTxWarp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sz="6000" b="1" i="1" dirty="0">
                <a:ln w="1905"/>
                <a:gradFill>
                  <a:gsLst>
                    <a:gs pos="0">
                      <a:srgbClr val="F79646">
                        <a:shade val="20000"/>
                        <a:satMod val="200000"/>
                      </a:srgbClr>
                    </a:gs>
                    <a:gs pos="78000">
                      <a:srgbClr val="F79646">
                        <a:tint val="90000"/>
                        <a:shade val="89000"/>
                        <a:satMod val="220000"/>
                      </a:srgbClr>
                    </a:gs>
                    <a:gs pos="100000">
                      <a:srgbClr val="F79646">
                        <a:tint val="12000"/>
                        <a:satMod val="255000"/>
                      </a:srgbClr>
                    </a:gs>
                  </a:gsLst>
                  <a:lin ang="5400000"/>
                </a:gradFill>
                <a:effectLst>
                  <a:glow rad="228600">
                    <a:srgbClr val="9BBB59">
                      <a:satMod val="175000"/>
                      <a:alpha val="40000"/>
                    </a:srgbClr>
                  </a:glow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/>
              </a:rPr>
              <a:t>EXCELENTE CORREO, </a:t>
            </a:r>
            <a:endParaRPr lang="es-MX" sz="6000" b="1" dirty="0">
              <a:ln w="1905"/>
              <a:gradFill>
                <a:gsLst>
                  <a:gs pos="0">
                    <a:srgbClr val="F79646">
                      <a:shade val="20000"/>
                      <a:satMod val="200000"/>
                    </a:srgbClr>
                  </a:gs>
                  <a:gs pos="78000">
                    <a:srgbClr val="F79646">
                      <a:tint val="90000"/>
                      <a:shade val="89000"/>
                      <a:satMod val="220000"/>
                    </a:srgbClr>
                  </a:gs>
                  <a:gs pos="100000">
                    <a:srgbClr val="F79646">
                      <a:tint val="12000"/>
                      <a:satMod val="255000"/>
                    </a:srgbClr>
                  </a:gs>
                </a:gsLst>
                <a:lin ang="5400000"/>
              </a:gradFill>
              <a:effectLst>
                <a:glow rad="228600">
                  <a:srgbClr val="9BBB59">
                    <a:satMod val="175000"/>
                    <a:alpha val="40000"/>
                  </a:srgbClr>
                </a:glow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Segoe UI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sz="6000" b="1" i="1" dirty="0">
                <a:ln w="1905"/>
                <a:gradFill>
                  <a:gsLst>
                    <a:gs pos="0">
                      <a:srgbClr val="F79646">
                        <a:shade val="20000"/>
                        <a:satMod val="200000"/>
                      </a:srgbClr>
                    </a:gs>
                    <a:gs pos="78000">
                      <a:srgbClr val="F79646">
                        <a:tint val="90000"/>
                        <a:shade val="89000"/>
                        <a:satMod val="220000"/>
                      </a:srgbClr>
                    </a:gs>
                    <a:gs pos="100000">
                      <a:srgbClr val="F79646">
                        <a:tint val="12000"/>
                        <a:satMod val="255000"/>
                      </a:srgbClr>
                    </a:gs>
                  </a:gsLst>
                  <a:lin ang="5400000"/>
                </a:gradFill>
                <a:effectLst>
                  <a:glow rad="228600">
                    <a:srgbClr val="9BBB59">
                      <a:satMod val="175000"/>
                      <a:alpha val="40000"/>
                    </a:srgbClr>
                  </a:glow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/>
              </a:rPr>
              <a:t>NO CREO QUE EXISTA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sz="6000" b="1" i="1" dirty="0">
                <a:ln w="1905"/>
                <a:gradFill>
                  <a:gsLst>
                    <a:gs pos="0">
                      <a:srgbClr val="F79646">
                        <a:shade val="20000"/>
                        <a:satMod val="200000"/>
                      </a:srgbClr>
                    </a:gs>
                    <a:gs pos="78000">
                      <a:srgbClr val="F79646">
                        <a:tint val="90000"/>
                        <a:shade val="89000"/>
                        <a:satMod val="220000"/>
                      </a:srgbClr>
                    </a:gs>
                    <a:gs pos="100000">
                      <a:srgbClr val="F79646">
                        <a:tint val="12000"/>
                        <a:satMod val="255000"/>
                      </a:srgbClr>
                    </a:gs>
                  </a:gsLst>
                  <a:lin ang="5400000"/>
                </a:gradFill>
                <a:effectLst>
                  <a:glow rad="228600">
                    <a:srgbClr val="9BBB59">
                      <a:satMod val="175000"/>
                      <a:alpha val="40000"/>
                    </a:srgbClr>
                  </a:glow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/>
              </a:rPr>
              <a:t> UN MEJOR EJEMPLO....</a:t>
            </a:r>
            <a:endParaRPr lang="es-MX" sz="6000" b="1" dirty="0">
              <a:ln w="1905"/>
              <a:gradFill>
                <a:gsLst>
                  <a:gs pos="0">
                    <a:srgbClr val="F79646">
                      <a:shade val="20000"/>
                      <a:satMod val="200000"/>
                    </a:srgbClr>
                  </a:gs>
                  <a:gs pos="78000">
                    <a:srgbClr val="F79646">
                      <a:tint val="90000"/>
                      <a:shade val="89000"/>
                      <a:satMod val="220000"/>
                    </a:srgbClr>
                  </a:gs>
                  <a:gs pos="100000">
                    <a:srgbClr val="F79646">
                      <a:tint val="12000"/>
                      <a:satMod val="255000"/>
                    </a:srgbClr>
                  </a:gs>
                </a:gsLst>
                <a:lin ang="5400000"/>
              </a:gradFill>
              <a:effectLst>
                <a:glow rad="228600">
                  <a:srgbClr val="9BBB59">
                    <a:satMod val="175000"/>
                    <a:alpha val="40000"/>
                  </a:srgbClr>
                </a:glow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41463892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400" advTm="5000">
        <p14:reveal/>
      </p:transition>
    </mc:Choice>
    <mc:Fallback>
      <p:transition spd="slow" advTm="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971600" y="2204864"/>
            <a:ext cx="7200800" cy="243143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sz="2400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egoe UI"/>
              </a:rPr>
              <a:t>En las próximas ELECCIONES,</a:t>
            </a:r>
            <a:br>
              <a:rPr lang="es-MX" sz="2400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egoe UI"/>
              </a:rPr>
            </a:br>
            <a:r>
              <a:rPr lang="es-MX" sz="2400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egoe UI"/>
              </a:rPr>
              <a:t/>
            </a:r>
            <a:br>
              <a:rPr lang="es-MX" sz="2400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egoe UI"/>
              </a:rPr>
            </a:br>
            <a:r>
              <a:rPr lang="es-MX" sz="2400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egoe UI"/>
              </a:rPr>
              <a:t>hagámoslo BIEN,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sz="2400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egoe UI"/>
              </a:rPr>
              <a:t> </a:t>
            </a:r>
            <a:endParaRPr lang="es-MX" sz="2400" dirty="0"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egoe UI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sz="2400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</a:rPr>
              <a:t>tratemos de que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sz="24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</a:rPr>
              <a:t> </a:t>
            </a:r>
            <a:r>
              <a:rPr lang="es-MX" sz="32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</a:rPr>
              <a:t>NINGÚN ANIMAL SUBA AL POSTE</a:t>
            </a:r>
            <a:r>
              <a:rPr lang="es-MX" sz="3200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</a:rPr>
              <a:t>.</a:t>
            </a:r>
            <a:endParaRPr lang="es-MX" sz="3200" dirty="0"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egoe UI"/>
            </a:endParaRPr>
          </a:p>
        </p:txBody>
      </p:sp>
    </p:spTree>
    <p:extLst>
      <p:ext uri="{BB962C8B-B14F-4D97-AF65-F5344CB8AC3E}">
        <p14:creationId xmlns:p14="http://schemas.microsoft.com/office/powerpoint/2010/main" val="20947571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 advTm="12000">
        <p14:reveal/>
      </p:transition>
    </mc:Choice>
    <mc:Fallback xmlns=""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2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tint val="66000"/>
                <a:satMod val="160000"/>
              </a:schemeClr>
            </a:gs>
            <a:gs pos="50000">
              <a:schemeClr val="accent1">
                <a:tint val="44500"/>
                <a:satMod val="160000"/>
              </a:schemeClr>
            </a:gs>
            <a:gs pos="100000">
              <a:schemeClr val="accent1">
                <a:tint val="23500"/>
                <a:satMod val="160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2"/>
          <p:cNvSpPr>
            <a:spLocks noChangeArrowheads="1"/>
          </p:cNvSpPr>
          <p:nvPr/>
        </p:nvSpPr>
        <p:spPr bwMode="auto">
          <a:xfrm>
            <a:off x="251520" y="631137"/>
            <a:ext cx="8640960" cy="553997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0" tIns="0" rIns="0" bIns="0" numCol="1" anchor="ctr" anchorCtr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es-MX" sz="40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itchFamily="34" charset="0"/>
                <a:cs typeface="Tahoma" pitchFamily="34" charset="0"/>
              </a:rPr>
              <a:t>Este </a:t>
            </a:r>
            <a:r>
              <a:rPr lang="es-MX" sz="4000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itchFamily="34" charset="0"/>
                <a:cs typeface="Tahoma" pitchFamily="34" charset="0"/>
              </a:rPr>
              <a:t>7 </a:t>
            </a:r>
            <a:r>
              <a:rPr lang="es-MX" sz="40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itchFamily="34" charset="0"/>
                <a:cs typeface="Tahoma" pitchFamily="34" charset="0"/>
              </a:rPr>
              <a:t>de </a:t>
            </a:r>
            <a:r>
              <a:rPr lang="es-MX" sz="4000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itchFamily="34" charset="0"/>
                <a:cs typeface="Tahoma" pitchFamily="34" charset="0"/>
              </a:rPr>
              <a:t>junio</a:t>
            </a:r>
            <a:r>
              <a:rPr lang="es-MX" sz="4000" dirty="0">
                <a:solidFill>
                  <a:srgbClr val="0066CC"/>
                </a:solidFill>
                <a:latin typeface="Tahoma" pitchFamily="34" charset="0"/>
                <a:cs typeface="Tahoma" pitchFamily="34" charset="0"/>
              </a:rPr>
              <a:t>:</a:t>
            </a:r>
          </a:p>
          <a:p>
            <a:pPr algn="ctr"/>
            <a:endParaRPr lang="es-MX" sz="4000" dirty="0">
              <a:solidFill>
                <a:srgbClr val="2A2A2A"/>
              </a:solidFill>
              <a:cs typeface="Arial" pitchFamily="34" charset="0"/>
            </a:endParaRPr>
          </a:p>
          <a:p>
            <a:pPr algn="ctr" eaLnBrk="0" hangingPunct="0"/>
            <a:r>
              <a:rPr lang="es-MX" sz="4000" b="1" dirty="0">
                <a:solidFill>
                  <a:srgbClr val="C00000"/>
                </a:solidFill>
                <a:latin typeface="Tahoma" pitchFamily="34" charset="0"/>
                <a:cs typeface="Tahoma" pitchFamily="34" charset="0"/>
              </a:rPr>
              <a:t>primero</a:t>
            </a:r>
            <a:r>
              <a:rPr lang="es-MX" sz="4000" dirty="0">
                <a:solidFill>
                  <a:srgbClr val="0066CC"/>
                </a:solidFill>
                <a:latin typeface="Tahoma" pitchFamily="34" charset="0"/>
                <a:cs typeface="Tahoma" pitchFamily="34" charset="0"/>
              </a:rPr>
              <a:t>,</a:t>
            </a:r>
          </a:p>
          <a:p>
            <a:pPr algn="ctr" eaLnBrk="0" hangingPunct="0"/>
            <a:r>
              <a:rPr lang="es-MX" sz="4000" dirty="0">
                <a:solidFill>
                  <a:srgbClr val="0066CC"/>
                </a:solidFill>
                <a:latin typeface="Tahoma" pitchFamily="34" charset="0"/>
                <a:cs typeface="Tahoma" pitchFamily="34" charset="0"/>
              </a:rPr>
              <a:t>analicemos las opciones que hay,</a:t>
            </a:r>
          </a:p>
          <a:p>
            <a:pPr algn="ctr" eaLnBrk="0" hangingPunct="0"/>
            <a:endParaRPr lang="es-MX" sz="4000" dirty="0">
              <a:solidFill>
                <a:srgbClr val="0066CC"/>
              </a:solidFill>
              <a:latin typeface="Tahoma" pitchFamily="34" charset="0"/>
              <a:cs typeface="Tahoma" pitchFamily="34" charset="0"/>
            </a:endParaRPr>
          </a:p>
          <a:p>
            <a:pPr algn="ctr" eaLnBrk="0" hangingPunct="0"/>
            <a:r>
              <a:rPr lang="es-MX" sz="4000" dirty="0">
                <a:solidFill>
                  <a:srgbClr val="0066CC"/>
                </a:solidFill>
                <a:latin typeface="Tahoma" pitchFamily="34" charset="0"/>
                <a:cs typeface="Tahoma" pitchFamily="34" charset="0"/>
              </a:rPr>
              <a:t> y </a:t>
            </a:r>
            <a:r>
              <a:rPr lang="es-MX" sz="4000" b="1" dirty="0">
                <a:solidFill>
                  <a:srgbClr val="C00000"/>
                </a:solidFill>
                <a:latin typeface="Tahoma" pitchFamily="34" charset="0"/>
                <a:cs typeface="Tahoma" pitchFamily="34" charset="0"/>
              </a:rPr>
              <a:t>segundo</a:t>
            </a:r>
            <a:r>
              <a:rPr lang="es-MX" sz="4000" dirty="0">
                <a:solidFill>
                  <a:srgbClr val="0066CC"/>
                </a:solidFill>
                <a:latin typeface="Tahoma" pitchFamily="34" charset="0"/>
                <a:cs typeface="Tahoma" pitchFamily="34" charset="0"/>
              </a:rPr>
              <a:t>,</a:t>
            </a:r>
          </a:p>
          <a:p>
            <a:pPr algn="ctr" eaLnBrk="0" hangingPunct="0"/>
            <a:r>
              <a:rPr lang="es-MX" sz="4000" dirty="0">
                <a:solidFill>
                  <a:srgbClr val="0066CC"/>
                </a:solidFill>
                <a:latin typeface="Tahoma" pitchFamily="34" charset="0"/>
                <a:cs typeface="Tahoma" pitchFamily="34" charset="0"/>
              </a:rPr>
              <a:t> ejerzamos nuestro derecho a votar,</a:t>
            </a:r>
          </a:p>
          <a:p>
            <a:pPr algn="ctr" eaLnBrk="0" hangingPunct="0"/>
            <a:r>
              <a:rPr lang="es-MX" sz="4000" dirty="0">
                <a:solidFill>
                  <a:srgbClr val="0066CC"/>
                </a:solidFill>
                <a:latin typeface="Tahoma" pitchFamily="34" charset="0"/>
                <a:cs typeface="Tahoma" pitchFamily="34" charset="0"/>
              </a:rPr>
              <a:t> </a:t>
            </a:r>
            <a:endParaRPr lang="es-MX" sz="4000" dirty="0">
              <a:solidFill>
                <a:srgbClr val="2A2A2A"/>
              </a:solidFill>
              <a:cs typeface="Arial" pitchFamily="34" charset="0"/>
            </a:endParaRPr>
          </a:p>
          <a:p>
            <a:pPr algn="ctr" eaLnBrk="0" hangingPunct="0"/>
            <a:r>
              <a:rPr lang="es-MX" sz="4000" dirty="0"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itchFamily="34" charset="0"/>
                <a:cs typeface="Tahoma" pitchFamily="34" charset="0"/>
              </a:rPr>
              <a:t>para que no nos suceda esto</a:t>
            </a:r>
            <a:r>
              <a:rPr lang="es-MX" sz="4000" dirty="0" smtClean="0"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itchFamily="34" charset="0"/>
                <a:cs typeface="Tahoma" pitchFamily="34" charset="0"/>
              </a:rPr>
              <a:t>...</a:t>
            </a:r>
            <a:endParaRPr lang="es-MX" sz="4000" dirty="0">
              <a:solidFill>
                <a:schemeClr val="tx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8788221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400" advTm="16000">
        <p14:reveal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25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971600" y="2132856"/>
            <a:ext cx="7200800" cy="2554545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sz="4000" b="1" i="1" dirty="0">
                <a:ln w="11430"/>
                <a:solidFill>
                  <a:schemeClr val="accent6">
                    <a:lumMod val="50000"/>
                  </a:scheme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lgerian" panose="04020705040A02060702" pitchFamily="82" charset="0"/>
              </a:rPr>
              <a:t>Enviemos este email,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sz="4000" b="1" i="1" dirty="0">
                <a:ln w="11430"/>
                <a:solidFill>
                  <a:schemeClr val="accent6">
                    <a:lumMod val="50000"/>
                  </a:scheme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lgerian" panose="04020705040A02060702" pitchFamily="82" charset="0"/>
              </a:rPr>
              <a:t> para ir creando conciencia </a:t>
            </a:r>
            <a:endParaRPr lang="es-MX" sz="4000" b="1" i="1" dirty="0" smtClean="0">
              <a:ln w="11430"/>
              <a:solidFill>
                <a:schemeClr val="accent6">
                  <a:lumMod val="50000"/>
                </a:schemeClr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Algerian" panose="04020705040A02060702" pitchFamily="82" charset="0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sz="4000" b="1" i="1" dirty="0" smtClean="0">
                <a:ln w="11430"/>
                <a:solidFill>
                  <a:schemeClr val="accent6">
                    <a:lumMod val="50000"/>
                  </a:scheme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lgerian" panose="04020705040A02060702" pitchFamily="82" charset="0"/>
              </a:rPr>
              <a:t>a </a:t>
            </a:r>
            <a:r>
              <a:rPr lang="es-MX" sz="4000" b="1" i="1" dirty="0">
                <a:ln w="11430"/>
                <a:solidFill>
                  <a:schemeClr val="accent6">
                    <a:lumMod val="50000"/>
                  </a:scheme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lgerian" panose="04020705040A02060702" pitchFamily="82" charset="0"/>
              </a:rPr>
              <a:t>la hora de votar.</a:t>
            </a:r>
          </a:p>
        </p:txBody>
      </p:sp>
    </p:spTree>
    <p:extLst>
      <p:ext uri="{BB962C8B-B14F-4D97-AF65-F5344CB8AC3E}">
        <p14:creationId xmlns:p14="http://schemas.microsoft.com/office/powerpoint/2010/main" val="21233983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 advTm="9000">
        <p14:reveal/>
      </p:transition>
    </mc:Choice>
    <mc:Fallback xmlns="">
      <p:transition spd="slow" advTm="9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 descr="C:\Documents and Settings\Administrador\Escritorio\Fotos hermosas\flyingeaglepq0yc5[1]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85750" y="-142875"/>
            <a:ext cx="9644063" cy="8001000"/>
          </a:xfrm>
          <a:prstGeom prst="rect">
            <a:avLst/>
          </a:prstGeom>
          <a:solidFill>
            <a:schemeClr val="tx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699" name="Picture 3" descr="C:\Documents and Settings\Cap Aguilar\Desktop\Lear Vuelo Saludos.gif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95738" y="188913"/>
            <a:ext cx="2011362" cy="387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Picture 3" descr="C:\Documents and Settings\Cap Aguilar\Desktop\Lear Vuelo Saludos.gif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95738" y="188913"/>
            <a:ext cx="2011362" cy="387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7 CuadroTexto"/>
          <p:cNvSpPr txBox="1">
            <a:spLocks noChangeArrowheads="1"/>
          </p:cNvSpPr>
          <p:nvPr/>
        </p:nvSpPr>
        <p:spPr bwMode="auto">
          <a:xfrm>
            <a:off x="395536" y="6308725"/>
            <a:ext cx="8416471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9pPr>
          </a:lstStyle>
          <a:p>
            <a:pPr eaLnBrk="1" hangingPunct="1"/>
            <a:r>
              <a:rPr lang="es-MX" sz="1200" dirty="0">
                <a:solidFill>
                  <a:srgbClr val="FFC000"/>
                </a:solidFill>
              </a:rPr>
              <a:t>Imágenes:  </a:t>
            </a:r>
            <a:r>
              <a:rPr lang="es-MX" dirty="0">
                <a:solidFill>
                  <a:srgbClr val="FFC000"/>
                </a:solidFill>
              </a:rPr>
              <a:t> </a:t>
            </a:r>
            <a:r>
              <a:rPr lang="es-MX" dirty="0" smtClean="0">
                <a:solidFill>
                  <a:srgbClr val="FFC000"/>
                </a:solidFill>
              </a:rPr>
              <a:t>Emails &amp; Internet     </a:t>
            </a:r>
            <a:r>
              <a:rPr lang="es-MX" sz="1200" dirty="0" err="1">
                <a:solidFill>
                  <a:srgbClr val="FFC000"/>
                </a:solidFill>
              </a:rPr>
              <a:t>Musica</a:t>
            </a:r>
            <a:r>
              <a:rPr lang="es-MX" sz="1200" dirty="0">
                <a:solidFill>
                  <a:srgbClr val="FFC000"/>
                </a:solidFill>
              </a:rPr>
              <a:t>:   </a:t>
            </a:r>
            <a:r>
              <a:rPr lang="es-MX" dirty="0" smtClean="0">
                <a:solidFill>
                  <a:srgbClr val="FFC000"/>
                </a:solidFill>
              </a:rPr>
              <a:t>Milonga De La </a:t>
            </a:r>
            <a:r>
              <a:rPr lang="es-MX" dirty="0" err="1" smtClean="0">
                <a:solidFill>
                  <a:srgbClr val="FFC000"/>
                </a:solidFill>
              </a:rPr>
              <a:t>Corrupcion</a:t>
            </a:r>
            <a:r>
              <a:rPr lang="es-MX" sz="1200" dirty="0" smtClean="0">
                <a:solidFill>
                  <a:srgbClr val="FFC000"/>
                </a:solidFill>
              </a:rPr>
              <a:t>     </a:t>
            </a:r>
            <a:r>
              <a:rPr lang="es-MX" sz="1200" dirty="0">
                <a:solidFill>
                  <a:srgbClr val="FFC000"/>
                </a:solidFill>
              </a:rPr>
              <a:t>Interprete:   </a:t>
            </a:r>
            <a:r>
              <a:rPr lang="es-MX" dirty="0" smtClean="0">
                <a:solidFill>
                  <a:srgbClr val="FFC000"/>
                </a:solidFill>
              </a:rPr>
              <a:t>Gustavo </a:t>
            </a:r>
            <a:r>
              <a:rPr lang="es-MX" dirty="0" err="1" smtClean="0">
                <a:solidFill>
                  <a:srgbClr val="FFC000"/>
                </a:solidFill>
              </a:rPr>
              <a:t>Guichon</a:t>
            </a:r>
            <a:endParaRPr lang="es-MX" sz="1200" dirty="0">
              <a:solidFill>
                <a:srgbClr val="FFC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449095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 advClick="0" advTm="36000">
        <p14:reveal/>
      </p:transition>
    </mc:Choice>
    <mc:Fallback xmlns="">
      <p:transition spd="slow" advClick="0" advTm="3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5000"/>
                            </p:stCondLst>
                            <p:childTnLst>
                              <p:par>
                                <p:cTn id="9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6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0" fill="hold"/>
                                        <p:tgtEl>
                                          <p:spTgt spid="2969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0" fill="hold"/>
                                        <p:tgtEl>
                                          <p:spTgt spid="2969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 nodeType="afterGroup">
                            <p:stCondLst>
                              <p:cond delay="10000"/>
                            </p:stCondLst>
                            <p:childTnLst>
                              <p:par>
                                <p:cTn id="18" presetID="2" presetClass="exit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 nodeType="afterGroup">
                            <p:stCondLst>
                              <p:cond delay="15000"/>
                            </p:stCondLst>
                            <p:childTnLst>
                              <p:par>
                                <p:cTn id="23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10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 nodeType="afterGroup">
                            <p:stCondLst>
                              <p:cond delay="18000"/>
                            </p:stCondLst>
                            <p:childTnLst>
                              <p:par>
                                <p:cTn id="31" presetID="2" presetClass="exit" presetSubtype="8" fill="hold" grpId="1" nodeType="afterEffect">
                                  <p:stCondLst>
                                    <p:cond delay="4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0" presetClass="exit" presetSubtype="0" fill="hold" grpId="3" nodeType="withEffect">
                                  <p:stCondLst>
                                    <p:cond delay="4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6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9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 nodeType="afterGroup">
                            <p:stCondLst>
                              <p:cond delay="27000"/>
                            </p:stCondLst>
                            <p:childTnLst>
                              <p:par>
                                <p:cTn id="42" presetID="2" presetClass="exit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3" dur="3000"/>
                                        <p:tgtEl>
                                          <p:spTgt spid="2969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3000"/>
                                        <p:tgtEl>
                                          <p:spTgt spid="2969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6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" presetID="10" presetClass="exit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7" dur="2000"/>
                                        <p:tgtEl>
                                          <p:spTgt spid="2969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96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 nodeType="afterGroup">
                            <p:stCondLst>
                              <p:cond delay="30000"/>
                            </p:stCondLst>
                            <p:childTnLst>
                              <p:par>
                                <p:cTn id="50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1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8" grpId="1"/>
      <p:bldP spid="8" grpId="2"/>
      <p:bldP spid="8" grpId="3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2" name="Rectangle 2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es-MX" altLang="es-MX">
              <a:solidFill>
                <a:srgbClr val="000000"/>
              </a:solidFill>
            </a:endParaRPr>
          </a:p>
        </p:txBody>
      </p:sp>
      <p:sp>
        <p:nvSpPr>
          <p:cNvPr id="56323" name="Rectangle 3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algn="ctr" eaLnBrk="1" hangingPunct="1"/>
            <a:endParaRPr lang="es-MX" altLang="es-MX">
              <a:solidFill>
                <a:srgbClr val="000000"/>
              </a:solidFill>
            </a:endParaRPr>
          </a:p>
        </p:txBody>
      </p:sp>
      <p:pic>
        <p:nvPicPr>
          <p:cNvPr id="56324" name="Picture 4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6325" name="Text Box 5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es-ES" altLang="es-MX" sz="6000" b="1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altLang="es-MX" sz="480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altLang="es-MX" sz="48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altLang="es-MX" sz="440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altLang="es-MX" sz="44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altLang="es-MX" sz="4400" b="1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altLang="es-MX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56326" name="Text Box 6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es-ES_tradnl" altLang="es-MX" b="1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altLang="es-MX" b="1">
                <a:solidFill>
                  <a:srgbClr val="0066FF"/>
                </a:solidFill>
              </a:rPr>
              <a:t> </a:t>
            </a:r>
          </a:p>
          <a:p>
            <a:pPr eaLnBrk="1" hangingPunct="1">
              <a:spcBef>
                <a:spcPct val="50000"/>
              </a:spcBef>
            </a:pPr>
            <a:endParaRPr lang="es-ES" altLang="es-MX" b="1">
              <a:solidFill>
                <a:srgbClr val="0066FF"/>
              </a:solidFill>
            </a:endParaRPr>
          </a:p>
        </p:txBody>
      </p:sp>
      <p:pic>
        <p:nvPicPr>
          <p:cNvPr id="56327" name="Picture 7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6328" name="Picture 8" descr="flechas-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6329" name="Picture 9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6330" name="Picture 10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6331" name="Picture 11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6332" name="Picture 12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6333" name="1 CuadroTexto"/>
          <p:cNvSpPr txBox="1">
            <a:spLocks noChangeArrowheads="1"/>
          </p:cNvSpPr>
          <p:nvPr/>
        </p:nvSpPr>
        <p:spPr bwMode="auto">
          <a:xfrm>
            <a:off x="9251950" y="44450"/>
            <a:ext cx="444500" cy="215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r>
              <a:rPr lang="es-ES_tradnl" altLang="es-MX" sz="800">
                <a:solidFill>
                  <a:srgbClr val="000000"/>
                </a:solidFill>
              </a:rPr>
              <a:t>12:00</a:t>
            </a:r>
            <a:endParaRPr lang="es-MX" altLang="es-MX" sz="800">
              <a:solidFill>
                <a:srgbClr val="000000"/>
              </a:solidFill>
            </a:endParaRPr>
          </a:p>
        </p:txBody>
      </p:sp>
    </p:spTree>
  </p:cSld>
  <p:clrMapOvr>
    <a:masterClrMapping/>
  </p:clrMapOvr>
  <p:transition spd="slow">
    <p:circle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1_Diseño predeterminado">
  <a:themeElements>
    <a:clrScheme name="1_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1_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1_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4_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292</TotalTime>
  <Words>261</Words>
  <Application>Microsoft Office PowerPoint</Application>
  <PresentationFormat>Presentación en pantalla (4:3)</PresentationFormat>
  <Paragraphs>67</Paragraphs>
  <Slides>12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3</vt:i4>
      </vt:variant>
      <vt:variant>
        <vt:lpstr>Títulos de diapositiva</vt:lpstr>
      </vt:variant>
      <vt:variant>
        <vt:i4>12</vt:i4>
      </vt:variant>
    </vt:vector>
  </HeadingPairs>
  <TitlesOfParts>
    <vt:vector size="15" baseType="lpstr">
      <vt:lpstr>1_Diseño predeterminado</vt:lpstr>
      <vt:lpstr>Tema de Office</vt:lpstr>
      <vt:lpstr>4_Tema de Office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La tortuga en el poste</dc:title>
  <dc:creator>Eaglenest</dc:creator>
  <cp:lastModifiedBy>Eaglenest</cp:lastModifiedBy>
  <cp:revision>29</cp:revision>
  <dcterms:created xsi:type="dcterms:W3CDTF">2015-03-21T13:32:37Z</dcterms:created>
  <dcterms:modified xsi:type="dcterms:W3CDTF">2015-04-22T23:32:22Z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