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4259" r:id="rId2"/>
    <p:sldMasterId id="2147484271" r:id="rId3"/>
  </p:sldMasterIdLst>
  <p:notesMasterIdLst>
    <p:notesMasterId r:id="rId13"/>
  </p:notesMasterIdLst>
  <p:sldIdLst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03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IKASpT0lCwZfE8N4BTilA==" hashData="vJ4r40MbipcfEthJqwA+33Mz5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5EF44D1-7BC3-4754-A0CA-A20D63158138}" type="datetimeFigureOut">
              <a:rPr lang="es-MX"/>
              <a:pPr>
                <a:defRPr/>
              </a:pPr>
              <a:t>24/03/2015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E3502FF-9E3C-4ADF-9F63-6D71CCFA19A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72281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7636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11746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5189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84311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58100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44769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9574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08150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82649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06575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72656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4013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314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96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8608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5819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371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2087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1377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653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7473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197461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37647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97300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398706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521684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170817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0198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393219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30622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673524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67435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54" r:id="rId7"/>
    <p:sldLayoutId id="2147484255" r:id="rId8"/>
    <p:sldLayoutId id="2147484256" r:id="rId9"/>
    <p:sldLayoutId id="2147484257" r:id="rId10"/>
    <p:sldLayoutId id="214748425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00"/>
            </a:gs>
            <a:gs pos="67000">
              <a:schemeClr val="bg1"/>
            </a:gs>
            <a:gs pos="34000">
              <a:schemeClr val="bg1"/>
            </a:gs>
            <a:gs pos="100000">
              <a:srgbClr val="FF0000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904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0" r:id="rId1"/>
    <p:sldLayoutId id="2147484261" r:id="rId2"/>
    <p:sldLayoutId id="2147484262" r:id="rId3"/>
    <p:sldLayoutId id="2147484263" r:id="rId4"/>
    <p:sldLayoutId id="2147484264" r:id="rId5"/>
    <p:sldLayoutId id="2147484265" r:id="rId6"/>
    <p:sldLayoutId id="2147484266" r:id="rId7"/>
    <p:sldLayoutId id="2147484267" r:id="rId8"/>
    <p:sldLayoutId id="2147484268" r:id="rId9"/>
    <p:sldLayoutId id="2147484269" r:id="rId10"/>
    <p:sldLayoutId id="214748427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00"/>
            </a:gs>
            <a:gs pos="67000">
              <a:schemeClr val="bg1"/>
            </a:gs>
            <a:gs pos="34000">
              <a:schemeClr val="bg1"/>
            </a:gs>
            <a:gs pos="100000">
              <a:srgbClr val="FF0000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224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2" r:id="rId1"/>
    <p:sldLayoutId id="2147484273" r:id="rId2"/>
    <p:sldLayoutId id="2147484274" r:id="rId3"/>
    <p:sldLayoutId id="2147484275" r:id="rId4"/>
    <p:sldLayoutId id="2147484276" r:id="rId5"/>
    <p:sldLayoutId id="2147484277" r:id="rId6"/>
    <p:sldLayoutId id="2147484278" r:id="rId7"/>
    <p:sldLayoutId id="2147484279" r:id="rId8"/>
    <p:sldLayoutId id="2147484280" r:id="rId9"/>
    <p:sldLayoutId id="2147484281" r:id="rId10"/>
    <p:sldLayoutId id="214748428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5496" y="2132856"/>
            <a:ext cx="3950375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Hablando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Reformas…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2050" name="Picture 2" descr="C:\Users\Emilio\Desktop\10523840_653252641427232_722908521215936856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908720"/>
            <a:ext cx="4348157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20000">
                  <a:srgbClr val="009900"/>
                </a:gs>
                <a:gs pos="70000">
                  <a:srgbClr val="FFFFFF"/>
                </a:gs>
                <a:gs pos="31000">
                  <a:schemeClr val="bg1"/>
                </a:gs>
                <a:gs pos="80000">
                  <a:srgbClr val="FF0000"/>
                </a:gs>
              </a:gsLst>
              <a:lin ang="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7903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6000">
        <p:circle/>
        <p:sndAc>
          <p:stSnd>
            <p:snd r:embed="rId2" name="Ema -  1 Legend Of The Sea.wav"/>
          </p:stSnd>
        </p:sndAc>
      </p:transition>
    </mc:Choice>
    <mc:Fallback xmlns="">
      <p:transition spd="slow" advTm="36000">
        <p:circle/>
        <p:sndAc>
          <p:stSnd>
            <p:snd r:embed="rId4" name="Ema -  1 Legend Of The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milio\Desktop\1375055_10201966301066702_1664280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7200800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97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fad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980728"/>
            <a:ext cx="7488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179705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Sr. Presidente:</a:t>
            </a:r>
            <a:endParaRPr lang="es-MX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Soy un simple ciudadano Jubilado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no tiene preferencias políticas ni pertenece a partido alguno,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ha visto la deshonestidad Gubernamental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de los últimos 44 años y por lo tanto,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ve la situación desde un diferente ángulo de vista.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 La reforma que más urge es una ley </a:t>
            </a: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CONSTITUCIONAL</a:t>
            </a: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castigue como </a:t>
            </a: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TRAICIÓN A LA PATRIA</a:t>
            </a: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la deshonestidad en todos los niveles de gobierno,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comenzando con los tres poderes supremos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(Ejecutivo, Legislativo y Judicial)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para que dejen de ver a la nación como la cueva de Ali Baba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en donde toda la riqueza es botín de todos los políticos en turno.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503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1000">
        <p:fade/>
      </p:transition>
    </mc:Choice>
    <mc:Fallback xmlns="">
      <p:transition spd="slow" advTm="4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1196752"/>
            <a:ext cx="74888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México ya no aguanta…. Ya se lo devoraron en los últimos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82 años y si no desea que el país se le salga de control,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necesita que </a:t>
            </a: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los representantes de los tres poderes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sean electos por el pueblo</a:t>
            </a: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.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QUE DESAPARESCAN TANTOS PARTIDOS que solo sangran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al erario y que a final de cuentas no sirven para nada,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pues con las dichosas uniones de los partidos y acuerdo,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en realidad solo hacen falta 2 opciones,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y los demás partidos elijan la opción que más convenga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de acuerdo a su ideología,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con lo cual ahorraríamos miles de millones.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prstClr val="black"/>
              </a:solidFill>
              <a:latin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Times New Roman"/>
              </a:rPr>
              <a:t>Que se apliquen todas las leyes rigurosamente y sin prebendas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896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1000">
        <p:fade/>
      </p:transition>
    </mc:Choice>
    <mc:Fallback xmlns="">
      <p:transition spd="slow" advTm="4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1351796"/>
            <a:ext cx="74888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la prostituta de todos los partidos desaparezca,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(IFE o INE como quieran llamarle, el cambio de nombre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no les da honestidad)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pues ya tuvimos la experiencia anterior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en la cual el sultán del IFE siempre estuvo por encima de la ley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y comprobó que el presupuesto era un premio por venderse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al mejor postor….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(Con lo cual nos ahorraríamos otros miles de millones).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No hace falta que los Mexicanos de trabajo Llamémosle empresarios y gente de posición se vaya a vivir al extranjero llevándose sus capitales para invertirlos en otra parte,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y los pobres busquen el sueño Americano…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9886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2000">
        <p:fade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922069"/>
            <a:ext cx="748883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los senadores se reduzcan a 32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(uno por cada entidad federativa)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y los diputados sean solamente 96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(tres por cada entidad federativa)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desapareciendo los plurinominales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(promesa de campaña)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solo son un lastre para el país,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y que reciban el trato que tiene cualquier ciudadano,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sin más prerrogativas, </a:t>
            </a:r>
          </a:p>
          <a:p>
            <a:pPr marL="540385" indent="179705" algn="ctr" fontAlgn="auto">
              <a:spcBef>
                <a:spcPts val="0"/>
              </a:spcBef>
              <a:spcAft>
                <a:spcPts val="0"/>
              </a:spcAft>
              <a:tabLst>
                <a:tab pos="12061825" algn="ctr"/>
              </a:tabLs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(Agréguele otros miles de millones).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  Con esto, ya no sería necesario </a:t>
            </a: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vender más a México</a:t>
            </a: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3814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0">
        <p:fad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ilio\Desktop\Bandera-de-Mèxico-animad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0648"/>
            <a:ext cx="2109614" cy="168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44008" y="1988840"/>
            <a:ext cx="4320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Esas simples acciones harían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el país empiece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a ser autosuficiente,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(pues el pueblo ya no resiste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lo sigan exprimiendo 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para que los que están en turno </a:t>
            </a: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se roben todo).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53975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Si en verdad quiere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que México Progrese,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tome cartas en el asunto….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La Patria y el pueblo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se lo agradecerán eternamente.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1027" name="Picture 3" descr="C:\Users\Emilio\Desktop\Amor a la pat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81" y="548680"/>
            <a:ext cx="4297319" cy="572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milio\Desktop\Amor a la patr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297319" cy="572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08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000">
        <p:fad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07:10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Legend of the sea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Cortázar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33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178297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9000">
        <p:fade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384</Words>
  <Application>Microsoft Office PowerPoint</Application>
  <PresentationFormat>Presentación en pantalla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2015-03-21T13:32:37Z</dcterms:created>
  <dcterms:modified xsi:type="dcterms:W3CDTF">2015-03-24T13:14:15Z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