
<file path=[Content_Types].xml><?xml version="1.0" encoding="utf-8"?>
<Types xmlns="http://schemas.openxmlformats.org/package/2006/content-types">
  <Default Extension="png" ContentType="image/png"/>
  <Default Extension="m4a" ContentType="audio/mp4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67" r:id="rId3"/>
    <p:sldId id="274" r:id="rId4"/>
    <p:sldId id="263" r:id="rId5"/>
    <p:sldId id="266" r:id="rId6"/>
    <p:sldId id="262" r:id="rId7"/>
    <p:sldId id="256" r:id="rId8"/>
    <p:sldId id="257" r:id="rId9"/>
    <p:sldId id="261" r:id="rId10"/>
    <p:sldId id="264" r:id="rId11"/>
    <p:sldId id="273" r:id="rId12"/>
    <p:sldId id="268" r:id="rId13"/>
    <p:sldId id="258" r:id="rId14"/>
    <p:sldId id="269" r:id="rId15"/>
    <p:sldId id="260" r:id="rId16"/>
    <p:sldId id="270" r:id="rId17"/>
    <p:sldId id="271" r:id="rId18"/>
    <p:sldId id="272" r:id="rId19"/>
    <p:sldId id="275" r:id="rId20"/>
  </p:sldIdLst>
  <p:sldSz cx="9144000" cy="6858000" type="screen4x3"/>
  <p:notesSz cx="6858000" cy="9144000"/>
  <p:defaultTextStyle>
    <a:defPPr>
      <a:defRPr lang="es-V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646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282" y="60"/>
      </p:cViewPr>
      <p:guideLst>
        <p:guide orient="horz" pos="2160"/>
        <p:guide pos="28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5CB0E-642C-43F3-AA8A-57D67D78170E}" type="datetimeFigureOut">
              <a:rPr lang="es-VE" smtClean="0"/>
              <a:t>05-09-2016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6C58-0007-452A-A15D-3230B28B86D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841488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5CB0E-642C-43F3-AA8A-57D67D78170E}" type="datetimeFigureOut">
              <a:rPr lang="es-VE" smtClean="0"/>
              <a:t>05-09-2016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6C58-0007-452A-A15D-3230B28B86D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747778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5CB0E-642C-43F3-AA8A-57D67D78170E}" type="datetimeFigureOut">
              <a:rPr lang="es-VE" smtClean="0"/>
              <a:t>05-09-2016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6C58-0007-452A-A15D-3230B28B86D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030507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5CB0E-642C-43F3-AA8A-57D67D78170E}" type="datetimeFigureOut">
              <a:rPr lang="es-VE" smtClean="0"/>
              <a:t>05-09-2016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6C58-0007-452A-A15D-3230B28B86D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122070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5CB0E-642C-43F3-AA8A-57D67D78170E}" type="datetimeFigureOut">
              <a:rPr lang="es-VE" smtClean="0"/>
              <a:t>05-09-2016</a:t>
            </a:fld>
            <a:endParaRPr lang="es-V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6C58-0007-452A-A15D-3230B28B86D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278453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5CB0E-642C-43F3-AA8A-57D67D78170E}" type="datetimeFigureOut">
              <a:rPr lang="es-VE" smtClean="0"/>
              <a:t>05-09-2016</a:t>
            </a:fld>
            <a:endParaRPr lang="es-V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6C58-0007-452A-A15D-3230B28B86D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190828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5CB0E-642C-43F3-AA8A-57D67D78170E}" type="datetimeFigureOut">
              <a:rPr lang="es-VE" smtClean="0"/>
              <a:t>05-09-2016</a:t>
            </a:fld>
            <a:endParaRPr lang="es-V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6C58-0007-452A-A15D-3230B28B86D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06091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5CB0E-642C-43F3-AA8A-57D67D78170E}" type="datetimeFigureOut">
              <a:rPr lang="es-VE" smtClean="0"/>
              <a:t>05-09-2016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6C58-0007-452A-A15D-3230B28B86D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302126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5CB0E-642C-43F3-AA8A-57D67D78170E}" type="datetimeFigureOut">
              <a:rPr lang="es-VE" smtClean="0"/>
              <a:t>05-09-2016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6C58-0007-452A-A15D-3230B28B86D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532309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5CB0E-642C-43F3-AA8A-57D67D78170E}" type="datetimeFigureOut">
              <a:rPr lang="es-VE" smtClean="0"/>
              <a:t>05-09-2016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6C58-0007-452A-A15D-3230B28B86D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28357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5CB0E-642C-43F3-AA8A-57D67D78170E}" type="datetimeFigureOut">
              <a:rPr lang="es-VE" smtClean="0"/>
              <a:t>05-09-2016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16C58-0007-452A-A15D-3230B28B86D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903185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5CB0E-642C-43F3-AA8A-57D67D78170E}" type="datetimeFigureOut">
              <a:rPr lang="es-VE" smtClean="0"/>
              <a:t>05-09-2016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16C58-0007-452A-A15D-3230B28B86D1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625256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EVUÉLVEME MI PAÍS[1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64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5863">
        <p14:honeycomb/>
      </p:transition>
    </mc:Choice>
    <mc:Fallback>
      <p:transition spd="slow" advTm="58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/>
          <p:cNvSpPr txBox="1"/>
          <p:nvPr/>
        </p:nvSpPr>
        <p:spPr>
          <a:xfrm>
            <a:off x="268568" y="497541"/>
            <a:ext cx="83909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8000" dirty="0">
                <a:latin typeface="Arial" panose="020B0604020202020204" pitchFamily="34" charset="0"/>
                <a:cs typeface="Arial" panose="020B0604020202020204" pitchFamily="34" charset="0"/>
              </a:rPr>
              <a:t>#</a:t>
            </a:r>
            <a:r>
              <a:rPr lang="es-VE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TomaDeCaracas</a:t>
            </a:r>
            <a:endParaRPr lang="es-VE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314" y="1479141"/>
            <a:ext cx="3713471" cy="2759109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3200026" y="4693024"/>
            <a:ext cx="25280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7200" dirty="0">
                <a:latin typeface="Arial" panose="020B0604020202020204" pitchFamily="34" charset="0"/>
                <a:cs typeface="Arial" panose="020B0604020202020204" pitchFamily="34" charset="0"/>
              </a:rPr>
              <a:t>#1-S</a:t>
            </a:r>
          </a:p>
          <a:p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281819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469">
        <p:blinds dir="vert"/>
      </p:transition>
    </mc:Choice>
    <mc:Fallback>
      <p:transition spd="slow" advTm="7469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344409"/>
      </p:ext>
    </p:extLst>
  </p:cSld>
  <p:clrMapOvr>
    <a:masterClrMapping/>
  </p:clrMapOvr>
  <p:transition spd="slow" advTm="20814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3648" y="4393406"/>
            <a:ext cx="2478462" cy="165230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244" y="1984280"/>
            <a:ext cx="2216299" cy="1269908"/>
          </a:xfrm>
          <a:prstGeom prst="rect">
            <a:avLst/>
          </a:prstGeom>
        </p:spPr>
      </p:pic>
      <p:sp>
        <p:nvSpPr>
          <p:cNvPr id="4" name="AutoShape 2" descr="¡NADA LOS DETIENE! Se desbordan las calles de gente frente al Unicentro El Marqué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VE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025" y="3890402"/>
            <a:ext cx="1443225" cy="265831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897" y="193954"/>
            <a:ext cx="2260646" cy="150709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33802" y="357346"/>
            <a:ext cx="1286367" cy="289684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64050" y="0"/>
            <a:ext cx="4679950" cy="673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39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770">
        <p14:conveyor dir="l"/>
      </p:transition>
    </mc:Choice>
    <mc:Fallback>
      <p:transition spd="slow" advTm="207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48396" y="564342"/>
            <a:ext cx="84313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DEVUÉLVEME MI PAÍS!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702048" y="2124635"/>
            <a:ext cx="7524003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0" dirty="0">
                <a:latin typeface="Arial" panose="020B0604020202020204" pitchFamily="34" charset="0"/>
                <a:cs typeface="Arial" panose="020B0604020202020204" pitchFamily="34" charset="0"/>
              </a:rPr>
              <a:t>“La vida solo es vida, si se vive en libertad…”</a:t>
            </a:r>
          </a:p>
          <a:p>
            <a:pPr algn="ctr"/>
            <a:endParaRPr lang="es-VE" dirty="0"/>
          </a:p>
        </p:txBody>
      </p:sp>
    </p:spTree>
    <p:extLst>
      <p:ext uri="{BB962C8B-B14F-4D97-AF65-F5344CB8AC3E}">
        <p14:creationId xmlns:p14="http://schemas.microsoft.com/office/powerpoint/2010/main" val="3404716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1553">
        <p14:warp dir="in"/>
      </p:transition>
    </mc:Choice>
    <mc:Fallback>
      <p:transition spd="slow" advTm="1155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446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6175">
        <p14:doors dir="vert"/>
      </p:transition>
    </mc:Choice>
    <mc:Fallback>
      <p:transition spd="slow" advTm="1617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59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24343"/>
      </p:ext>
    </p:extLst>
  </p:cSld>
  <p:clrMapOvr>
    <a:masterClrMapping/>
  </p:clrMapOvr>
  <p:transition spd="slow" advTm="13681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47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6559">
        <p15:prstTrans prst="pageCurlDouble"/>
      </p:transition>
    </mc:Choice>
    <mc:Fallback>
      <p:transition spd="slow" advTm="1655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29000"/>
            <a:ext cx="9144000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361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0747">
        <p14:flip dir="r"/>
      </p:transition>
    </mc:Choice>
    <mc:Fallback>
      <p:transition spd="slow" advTm="2074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¡DEMOLEDOR! Alto rechazo a Maduro incentiva masiva participación el 1º de septiem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VE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238129" cy="708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689745"/>
      </p:ext>
    </p:extLst>
  </p:cSld>
  <p:clrMapOvr>
    <a:masterClrMapping/>
  </p:clrMapOvr>
  <p:transition spd="slow" advTm="21257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36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30566">
        <p14:ripple/>
      </p:transition>
    </mc:Choice>
    <mc:Fallback>
      <p:transition spd="slow" advTm="305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46405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4050" y="0"/>
            <a:ext cx="4679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273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31349">
        <p15:prstTrans prst="fallOver"/>
      </p:transition>
    </mc:Choice>
    <mc:Fallback>
      <p:transition spd="slow" advTm="3134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134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1427">
        <p14:prism isContent="1" isInverted="1"/>
      </p:transition>
    </mc:Choice>
    <mc:Fallback>
      <p:transition spd="slow" advTm="2142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34471"/>
            <a:ext cx="9144000" cy="7126941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969620" y="796584"/>
            <a:ext cx="4988859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8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</a:t>
            </a:r>
            <a:r>
              <a:rPr lang="es-VE" sz="88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SI </a:t>
            </a:r>
            <a:r>
              <a:rPr lang="es-VE" sz="8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PUEBLO</a:t>
            </a:r>
            <a:endParaRPr lang="es-VE" sz="8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15016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0142">
        <p15:prstTrans prst="prestige"/>
      </p:transition>
    </mc:Choice>
    <mc:Fallback>
      <p:transition spd="slow" advTm="201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784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29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16343">
        <p14:pan dir="u"/>
      </p:transition>
    </mc:Choice>
    <mc:Fallback>
      <p:transition spd="slow" advTm="163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058670"/>
      </p:ext>
    </p:extLst>
  </p:cSld>
  <p:clrMapOvr>
    <a:masterClrMapping/>
  </p:clrMapOvr>
  <p:transition spd="slow" advTm="16533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0" y="889843"/>
            <a:ext cx="9144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5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´´ LA LIBERTAD SE CONSIGUE CON RAZON Y TESON, HACIENDO CAER LAS CARETAS DEL ODIO Y DE LA DIVISION ´´.</a:t>
            </a:r>
            <a:endParaRPr lang="es-VE" sz="5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573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6371">
        <p:circle/>
      </p:transition>
    </mc:Choice>
    <mc:Fallback>
      <p:transition spd="slow" advTm="1637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42047" y="1358153"/>
            <a:ext cx="86733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7200" dirty="0" smtClean="0">
                <a:latin typeface="Arial" panose="020B0604020202020204" pitchFamily="34" charset="0"/>
                <a:cs typeface="Arial" panose="020B0604020202020204" pitchFamily="34" charset="0"/>
              </a:rPr>
              <a:t>ESTE ES EL COMIENZO, </a:t>
            </a:r>
            <a:r>
              <a:rPr lang="es-VE" sz="7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EL FINAL…</a:t>
            </a:r>
            <a:endParaRPr lang="es-VE" sz="7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607518"/>
      </p:ext>
    </p:extLst>
  </p:cSld>
  <p:clrMapOvr>
    <a:masterClrMapping/>
  </p:clrMapOvr>
  <p:transition spd="slow" advTm="12429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52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4357">
        <p14:vortex dir="r"/>
      </p:transition>
    </mc:Choice>
    <mc:Fallback>
      <p:transition spd="slow" advTm="243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"/>
</p:tagLst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250</TotalTime>
  <Words>55</Words>
  <Application>Microsoft Office PowerPoint</Application>
  <PresentationFormat>Presentación en pantalla (4:3)</PresentationFormat>
  <Paragraphs>7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vicente antonio scognamiglio pugliese</dc:creator>
  <cp:lastModifiedBy>vicente antonio scognamiglio pugliese</cp:lastModifiedBy>
  <cp:revision>33</cp:revision>
  <dcterms:created xsi:type="dcterms:W3CDTF">2016-09-01T23:21:10Z</dcterms:created>
  <dcterms:modified xsi:type="dcterms:W3CDTF">2016-09-05T23:52:27Z</dcterms:modified>
</cp:coreProperties>
</file>