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653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388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7444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207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6782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389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3212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794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81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690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2582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1D11D-4826-4B6B-BBEE-3A4F86544335}" type="datetimeFigureOut">
              <a:rPr lang="es-ES" smtClean="0"/>
              <a:t>25/11/2011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3E203-4788-46E2-B187-2787B637B9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8066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78" y="-13454"/>
            <a:ext cx="9173478" cy="6904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953" y="188640"/>
            <a:ext cx="5544616" cy="36964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Rectángulo"/>
          <p:cNvSpPr/>
          <p:nvPr/>
        </p:nvSpPr>
        <p:spPr>
          <a:xfrm>
            <a:off x="391431" y="3995877"/>
            <a:ext cx="82468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EDUARDO MADINA MUÑOZ</a:t>
            </a:r>
          </a:p>
          <a:p>
            <a:pPr algn="ctr"/>
            <a:r>
              <a:rPr lang="es-ES" sz="54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-ESTA ES LA PERSONA-           </a:t>
            </a:r>
            <a:endParaRPr lang="es-ES" sz="54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638" y="4869160"/>
            <a:ext cx="1041749" cy="172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12325"/>
      </p:ext>
    </p:extLst>
  </p:cSld>
  <p:clrMapOvr>
    <a:masterClrMapping/>
  </p:clrMapOvr>
  <p:transition spd="slow" advClick="0" advTm="15000">
    <p:wheel spokes="1"/>
    <p:sndAc>
      <p:stSnd>
        <p:snd r:embed="rId2" name="jose antonio labordeta - canto a la libertad(6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404664"/>
            <a:ext cx="3168352" cy="437854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Rectángulo"/>
          <p:cNvSpPr/>
          <p:nvPr/>
        </p:nvSpPr>
        <p:spPr>
          <a:xfrm>
            <a:off x="0" y="764704"/>
            <a:ext cx="8964487" cy="84023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DIPUTADO</a:t>
            </a:r>
          </a:p>
          <a:p>
            <a:pPr algn="ctr"/>
            <a:r>
              <a:rPr lang="es-ES" sz="5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POR VIZCAYA</a:t>
            </a:r>
          </a:p>
          <a:p>
            <a:pPr algn="ctr"/>
            <a:endParaRPr lang="es-ES" sz="54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54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54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5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SECRETARIO GENERAL DEL </a:t>
            </a:r>
            <a:r>
              <a:rPr lang="es-ES" sz="5400" b="1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GRUPO </a:t>
            </a:r>
            <a:r>
              <a:rPr lang="es-ES" sz="5400" b="1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PARLAMENTARIO</a:t>
            </a:r>
          </a:p>
          <a:p>
            <a:pPr algn="ctr"/>
            <a:endParaRPr lang="es-ES" sz="54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54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54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115115"/>
      </p:ext>
    </p:extLst>
  </p:cSld>
  <p:clrMapOvr>
    <a:masterClrMapping/>
  </p:clrMapOvr>
  <p:transition spd="slow" advClick="0" advTm="14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5112" cy="6925307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21" y="394454"/>
            <a:ext cx="3354030" cy="22450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280921" y="394454"/>
            <a:ext cx="87484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</a:t>
            </a:r>
            <a:endParaRPr lang="es-ES" sz="2800" b="1" dirty="0" smtClean="0">
              <a:ln w="11430"/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9511" y="394454"/>
            <a:ext cx="8951285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6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                    VASCO-ESPAÑOL-</a:t>
            </a:r>
          </a:p>
          <a:p>
            <a:pPr algn="ctr"/>
            <a:r>
              <a:rPr lang="es-ES" sz="3600" b="1" cap="none" spc="0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                VICTIMA DE LA        </a:t>
            </a:r>
          </a:p>
          <a:p>
            <a:pPr algn="ctr"/>
            <a:r>
              <a:rPr lang="es-ES" sz="36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                  BARBARIE TERRORISTA</a:t>
            </a:r>
          </a:p>
          <a:p>
            <a:pPr algn="ctr"/>
            <a:r>
              <a:rPr lang="es-ES" sz="36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           TRABAJADOR INCANSABLE</a:t>
            </a:r>
          </a:p>
          <a:p>
            <a:pPr algn="ctr"/>
            <a:r>
              <a:rPr lang="es-ES" sz="36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           PARA ERRADICAR LA</a:t>
            </a:r>
          </a:p>
          <a:p>
            <a:pPr algn="ctr"/>
            <a:r>
              <a:rPr lang="es-ES" sz="36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VIOLENCIA, DESDE EL DÍALOGO Y ALTURA DE MIRAS. EXCELENTE RELACIONES CON SUS ADVERSARIOS POLÍTICOS  EN EUSKADI,FUNDAMENTAL PARA LOS NUEVOS TIEMPOS DE ESA COMUNIDAD.       </a:t>
            </a:r>
          </a:p>
          <a:p>
            <a:pPr algn="ctr"/>
            <a:r>
              <a:rPr lang="es-ES" sz="36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3600" b="1" cap="none" spc="0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740315688"/>
      </p:ext>
    </p:extLst>
  </p:cSld>
  <p:clrMapOvr>
    <a:masterClrMapping/>
  </p:clrMapOvr>
  <p:transition spd="slow" advClick="0" advTm="2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0648"/>
            <a:ext cx="5469113" cy="36607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-8363" y="4293096"/>
            <a:ext cx="91439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6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JUNTO CON SU “JEFE”J.L.ALONSO Y SU </a:t>
            </a:r>
          </a:p>
          <a:p>
            <a:pPr algn="ctr"/>
            <a:r>
              <a:rPr lang="es-ES" sz="36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MENTOR RAMÓN JÁUREGUI, ARTÍFICES DE MUCHOS ACUERDOS  PARLAMENTARIOS  CONSENSUADOS.             </a:t>
            </a:r>
            <a:endParaRPr lang="es-ES" sz="36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273821"/>
      </p:ext>
    </p:extLst>
  </p:cSld>
  <p:clrMapOvr>
    <a:masterClrMapping/>
  </p:clrMapOvr>
  <p:transition spd="slow" advClick="0" advTm="17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</a:t>
            </a:r>
            <a:endParaRPr lang="es-ES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6140124" cy="4109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-36929" y="4581128"/>
            <a:ext cx="9163598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SOCIALDEMOCRATA ,ÓPTIMO TALANTE,     </a:t>
            </a:r>
          </a:p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TOLERANCIA,DIÁLOGO Y PARTIDARIO DEL </a:t>
            </a:r>
          </a:p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CONSENSO.                                                     </a:t>
            </a:r>
          </a:p>
          <a:p>
            <a:pPr algn="ctr"/>
            <a:endParaRPr lang="es-ES" sz="40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4312613"/>
      </p:ext>
    </p:extLst>
  </p:cSld>
  <p:clrMapOvr>
    <a:masterClrMapping/>
  </p:clrMapOvr>
  <p:transition spd="slow" advClick="0" advTm="16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24744"/>
            <a:ext cx="3528392" cy="44614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4067944" y="908720"/>
            <a:ext cx="489654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EXCELENTES RELACIONES EN EL PARTIDO, DISCRETO, CONCILIADOR Y CON INICIATIVA.</a:t>
            </a:r>
            <a:endParaRPr lang="es-ES" sz="5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8431803"/>
      </p:ext>
    </p:extLst>
  </p:cSld>
  <p:clrMapOvr>
    <a:masterClrMapping/>
  </p:clrMapOvr>
  <p:transition spd="slow" advClick="0" advTm="16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6892" cy="6858000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60648"/>
            <a:ext cx="5441998" cy="4008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59086" y="4268826"/>
            <a:ext cx="9224640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GRAN COMUNICADOR, EXPERTO EN        </a:t>
            </a:r>
          </a:p>
          <a:p>
            <a:pPr algn="ctr"/>
            <a:r>
              <a:rPr lang="es-ES" sz="40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MEDIOS,TERTULIANO DE LA SER,DIRIGIÓ </a:t>
            </a:r>
          </a:p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PROGRAMAS DE CONTENIDOS MUSICALES</a:t>
            </a:r>
          </a:p>
          <a:p>
            <a:pPr algn="ctr"/>
            <a:r>
              <a:rPr lang="es-ES" sz="40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 –RNE-RADIO-3.                                       </a:t>
            </a:r>
            <a:endParaRPr lang="es-ES" sz="40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522816"/>
      </p:ext>
    </p:extLst>
  </p:cSld>
  <p:clrMapOvr>
    <a:masterClrMapping/>
  </p:clrMapOvr>
  <p:transition spd="slow" advClick="0" advTm="19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04" y="-15800"/>
            <a:ext cx="9170303" cy="7045199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3168352" cy="4764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3491880" y="268274"/>
            <a:ext cx="5239422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HIJO </a:t>
            </a:r>
            <a:r>
              <a:rPr lang="es-ES" sz="4400" b="1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 MINERO </a:t>
            </a:r>
            <a:r>
              <a:rPr lang="es-ES" sz="4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ENTRA EN LAS JJ.SS.CON DIECISIETE AÑOS , SIENDO SECRETARIO GENERAL DE LAS MISMAS.       </a:t>
            </a:r>
            <a:endParaRPr lang="es-ES" sz="4400" b="1" cap="none" spc="0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8472" y="5028019"/>
            <a:ext cx="91820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MIEMBRO DE LA EJECUTIVA Y DEL COMITÉ</a:t>
            </a:r>
          </a:p>
          <a:p>
            <a:pPr algn="ctr"/>
            <a:r>
              <a:rPr lang="es-ES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FEDERAL. SECRETARIO DE ESTUDIOS           </a:t>
            </a:r>
          </a:p>
          <a:p>
            <a:pPr algn="ctr"/>
            <a:r>
              <a:rPr lang="es-ES" sz="4000" b="1" cap="none" spc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POLITICOS.                                                        </a:t>
            </a:r>
            <a:endParaRPr lang="es-ES" sz="4000" b="1" cap="none" spc="0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5662275"/>
      </p:ext>
    </p:extLst>
  </p:cSld>
  <p:clrMapOvr>
    <a:masterClrMapping/>
  </p:clrMapOvr>
  <p:transition spd="slow" advClick="0" advTm="22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5472608" cy="32835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4 Rectángulo"/>
          <p:cNvSpPr/>
          <p:nvPr/>
        </p:nvSpPr>
        <p:spPr>
          <a:xfrm>
            <a:off x="0" y="4221088"/>
            <a:ext cx="9296199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-MASTER INTERNACIONAL EUROPEO.      </a:t>
            </a:r>
          </a:p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-TÉCNICO DEL PARLAMENTO EUROPEO.    </a:t>
            </a:r>
          </a:p>
          <a:p>
            <a:pPr algn="ctr"/>
            <a:r>
              <a:rPr lang="es-ES" sz="40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-PROFESOR DE HISTORIA DE LA                    </a:t>
            </a:r>
          </a:p>
          <a:p>
            <a:pPr algn="ctr"/>
            <a:r>
              <a:rPr lang="es-ES" sz="4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UNIVERSIDAD CARLOS III.                        </a:t>
            </a:r>
          </a:p>
          <a:p>
            <a:pPr algn="ctr"/>
            <a:endParaRPr lang="es-ES" sz="40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0715998"/>
      </p:ext>
    </p:extLst>
  </p:cSld>
  <p:clrMapOvr>
    <a:masterClrMapping/>
  </p:clrMapOvr>
  <p:transition spd="slow" advClick="0" advTm="19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00678"/>
            <a:ext cx="3937000" cy="2616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484784"/>
            <a:ext cx="4800005" cy="2664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313092" y="4005064"/>
            <a:ext cx="865139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DEPORTISTA,JUGADOR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</a:t>
            </a:r>
          </a:p>
          <a:p>
            <a:pPr algn="ctr"/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VOLEIBOL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CON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MUCHO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SENTIDO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DEL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HUMOR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</a:p>
          <a:p>
            <a:pPr algn="ctr"/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7655888"/>
      </p:ext>
    </p:extLst>
  </p:cSld>
  <p:clrMapOvr>
    <a:masterClrMapping/>
  </p:clrMapOvr>
  <p:transition spd="slow" advClick="0" advTm="16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48680"/>
            <a:ext cx="4268292" cy="32012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22850"/>
            <a:ext cx="3600400" cy="13830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-17739" y="4437112"/>
            <a:ext cx="91617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LA CASTA, TALANTE Y CARISMA</a:t>
            </a:r>
          </a:p>
          <a:p>
            <a:pPr algn="ctr"/>
            <a:r>
              <a:rPr lang="es-ES" sz="5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 SUS DOS GUIAS.                   </a:t>
            </a:r>
            <a:endParaRPr lang="es-ES" sz="5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7657608"/>
      </p:ext>
    </p:extLst>
  </p:cSld>
  <p:clrMapOvr>
    <a:masterClrMapping/>
  </p:clrMapOvr>
  <p:transition spd="slow" advClick="0" advTm="1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3713884" cy="356125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548680"/>
            <a:ext cx="4283181" cy="41071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539772" y="4941168"/>
            <a:ext cx="77764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IMAGEN PARA UN RELEVO</a:t>
            </a:r>
            <a:endParaRPr lang="es-ES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8045073"/>
      </p:ext>
    </p:extLst>
  </p:cSld>
  <p:clrMapOvr>
    <a:masterClrMapping/>
  </p:clrMapOvr>
  <p:transition spd="slow" advClick="0" advTm="11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04" y="260649"/>
            <a:ext cx="2507521" cy="37444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6 Rectángulo"/>
          <p:cNvSpPr/>
          <p:nvPr/>
        </p:nvSpPr>
        <p:spPr>
          <a:xfrm>
            <a:off x="2843808" y="311200"/>
            <a:ext cx="6073201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PARA UN IMPORTANTE</a:t>
            </a:r>
          </a:p>
          <a:p>
            <a:pPr algn="ctr"/>
            <a:r>
              <a:rPr lang="es-ES" sz="4400" b="1" cap="none" spc="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NÚMERO DE MILITANTES</a:t>
            </a:r>
          </a:p>
          <a:p>
            <a:pPr algn="ctr"/>
            <a:r>
              <a:rPr lang="es-ES" sz="44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SIMPATIZANTES           </a:t>
            </a:r>
          </a:p>
          <a:p>
            <a:pPr algn="ctr"/>
            <a:r>
              <a:rPr lang="es-ES" sz="4400" b="1" cap="none" spc="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SOCIALISTAS DE GALICIA.</a:t>
            </a:r>
            <a:endParaRPr lang="es-ES" sz="4400" b="1" cap="none" spc="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1558" y="5140805"/>
            <a:ext cx="83506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&gt;&gt;&gt; ESTE ES NUESTRO CANDIDATO &lt;&lt;&lt;</a:t>
            </a:r>
            <a:endParaRPr lang="es-ES" sz="4000" b="1" cap="none" spc="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1458615"/>
      </p:ext>
    </p:extLst>
  </p:cSld>
  <p:clrMapOvr>
    <a:masterClrMapping/>
  </p:clrMapOvr>
  <p:transition spd="slow" advClick="0" advTm="20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6892" cy="6858000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1695450"/>
            <a:ext cx="2095500" cy="34671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1695450"/>
            <a:ext cx="20955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28015"/>
      </p:ext>
    </p:extLst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218</Words>
  <Application>Microsoft Office PowerPoint</Application>
  <PresentationFormat>Presentación en pantalla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DANIEL</dc:creator>
  <cp:lastModifiedBy>DANIEL</cp:lastModifiedBy>
  <cp:revision>14</cp:revision>
  <dcterms:created xsi:type="dcterms:W3CDTF">2011-11-25T11:03:39Z</dcterms:created>
  <dcterms:modified xsi:type="dcterms:W3CDTF">2011-11-25T14:12:31Z</dcterms:modified>
</cp:coreProperties>
</file>