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1" r:id="rId1"/>
    <p:sldMasterId id="2147484093" r:id="rId2"/>
    <p:sldMasterId id="2147484105" r:id="rId3"/>
    <p:sldMasterId id="2147484272" r:id="rId4"/>
  </p:sldMasterIdLst>
  <p:notesMasterIdLst>
    <p:notesMasterId r:id="rId13"/>
  </p:notesMasterIdLst>
  <p:sldIdLst>
    <p:sldId id="314" r:id="rId5"/>
    <p:sldId id="327" r:id="rId6"/>
    <p:sldId id="339" r:id="rId7"/>
    <p:sldId id="386" r:id="rId8"/>
    <p:sldId id="342" r:id="rId9"/>
    <p:sldId id="299" r:id="rId10"/>
    <p:sldId id="300" r:id="rId11"/>
    <p:sldId id="340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rUrogbSKSVmN4t47u/oPQ==" hashData="MMxmhShGojo0vI4RtBE4Q9McFb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E55208D-8B5C-4376-9610-00EEB4575ED6}" type="datetimeFigureOut">
              <a:rPr lang="es-MX"/>
              <a:pPr>
                <a:defRPr/>
              </a:pPr>
              <a:t>13/05/2015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7AD3BD4-7246-458C-A76C-5FC3B4745037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848802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16EF64-2961-42DF-ACA6-FAECB32A522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499634649"/>
      </p:ext>
    </p:extLst>
  </p:cSld>
  <p:clrMapOvr>
    <a:masterClrMapping/>
  </p:clrMapOvr>
  <p:transition spd="slow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FDC65-851A-4F2F-8C44-65D2C8B73C5D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283466723"/>
      </p:ext>
    </p:extLst>
  </p:cSld>
  <p:clrMapOvr>
    <a:masterClrMapping/>
  </p:clrMapOvr>
  <p:transition spd="slow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191641-B2A7-47A2-B8C1-341CA735573B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604606915"/>
      </p:ext>
    </p:extLst>
  </p:cSld>
  <p:clrMapOvr>
    <a:masterClrMapping/>
  </p:clrMapOvr>
  <p:transition spd="slow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0E1A3-E10F-484F-A1FE-A0B77BAC2B25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237966913"/>
      </p:ext>
    </p:extLst>
  </p:cSld>
  <p:clrMapOvr>
    <a:masterClrMapping/>
  </p:clrMapOvr>
  <p:transition spd="slow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6C32A5-A3F7-455D-A4DB-02718111D4B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815688247"/>
      </p:ext>
    </p:extLst>
  </p:cSld>
  <p:clrMapOvr>
    <a:masterClrMapping/>
  </p:clrMapOvr>
  <p:transition spd="slow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E712E2-D0FE-4A52-AFF0-DBE2201330A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064844335"/>
      </p:ext>
    </p:extLst>
  </p:cSld>
  <p:clrMapOvr>
    <a:masterClrMapping/>
  </p:clrMapOvr>
  <p:transition spd="slow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4F0FB5-5A3E-4DDB-9C0D-CD2110ADB64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360852080"/>
      </p:ext>
    </p:extLst>
  </p:cSld>
  <p:clrMapOvr>
    <a:masterClrMapping/>
  </p:clrMapOvr>
  <p:transition spd="slow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1A8FE8-D291-44D0-918C-45FD7BDCC78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143845449"/>
      </p:ext>
    </p:extLst>
  </p:cSld>
  <p:clrMapOvr>
    <a:masterClrMapping/>
  </p:clrMapOvr>
  <p:transition spd="slow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AE7797-8FBD-48D7-B399-85A9BBA232D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018481318"/>
      </p:ext>
    </p:extLst>
  </p:cSld>
  <p:clrMapOvr>
    <a:masterClrMapping/>
  </p:clrMapOvr>
  <p:transition spd="slow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40041-8F40-47D0-BEF0-AB65433444E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563594789"/>
      </p:ext>
    </p:extLst>
  </p:cSld>
  <p:clrMapOvr>
    <a:masterClrMapping/>
  </p:clrMapOvr>
  <p:transition spd="slow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FB2A0D-99DA-43A1-8C0D-0024EC5E8A46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910393310"/>
      </p:ext>
    </p:extLst>
  </p:cSld>
  <p:clrMapOvr>
    <a:masterClrMapping/>
  </p:clrMapOvr>
  <p:transition spd="slow"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5E2B4-AD6B-43B9-B6DC-9F3084E752F6}" type="datetimeFigureOut">
              <a:rPr lang="es-ES"/>
              <a:pPr>
                <a:defRPr/>
              </a:pPr>
              <a:t>13/05/2015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E6CF1-8F55-4467-B34E-F962837572B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85472292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E63D4-478C-4DD5-B037-24F35A84D170}" type="datetimeFigureOut">
              <a:rPr lang="es-ES"/>
              <a:pPr>
                <a:defRPr/>
              </a:pPr>
              <a:t>13/05/2015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B3C14-4DF0-4A45-9046-01227AB67D0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87325213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4CD94-7290-4732-9D6F-D86F3D7847EB}" type="datetimeFigureOut">
              <a:rPr lang="es-ES"/>
              <a:pPr>
                <a:defRPr/>
              </a:pPr>
              <a:t>13/05/2015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D49C6-B945-4880-8232-B861B984394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51104731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D9E22-5274-4BC1-9CDB-35A6D396291F}" type="datetimeFigureOut">
              <a:rPr lang="es-ES"/>
              <a:pPr>
                <a:defRPr/>
              </a:pPr>
              <a:t>13/05/2015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D5482-7626-40A7-90F6-FC1CCC36AE8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214668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317C7-6F7B-4267-B02E-01CB176241FB}" type="datetimeFigureOut">
              <a:rPr lang="es-ES"/>
              <a:pPr>
                <a:defRPr/>
              </a:pPr>
              <a:t>13/05/2015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68487-E5BB-44FF-A644-7BC8FB09BEA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17801025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9A8B8-E028-4983-BDA2-F7A0EDEAFF31}" type="datetimeFigureOut">
              <a:rPr lang="es-ES"/>
              <a:pPr>
                <a:defRPr/>
              </a:pPr>
              <a:t>13/05/2015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05A7C-445B-4905-8993-CC97DFD6456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95829394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19C5D-5519-462C-952B-630F0F440EDD}" type="datetimeFigureOut">
              <a:rPr lang="es-ES"/>
              <a:pPr>
                <a:defRPr/>
              </a:pPr>
              <a:t>13/05/2015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670A8-1908-46D2-AEAA-D324E410C2D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0249221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5A510-7B0A-41E2-871F-3A895AA2A19A}" type="datetimeFigureOut">
              <a:rPr lang="es-ES"/>
              <a:pPr>
                <a:defRPr/>
              </a:pPr>
              <a:t>13/05/2015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9383F-0205-492C-B552-9AF88D090CD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67018469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E7D81E-A43E-4BA2-9999-7864CC76BBAF}" type="datetimeFigureOut">
              <a:rPr lang="es-ES"/>
              <a:pPr>
                <a:defRPr/>
              </a:pPr>
              <a:t>13/05/2015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9CD1C-3C76-4B17-9D63-CAAF8F756E4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43725260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A6E61-292D-446C-A7EE-4325440FEFF4}" type="datetimeFigureOut">
              <a:rPr lang="es-ES"/>
              <a:pPr>
                <a:defRPr/>
              </a:pPr>
              <a:t>13/05/2015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22AFE-0ADF-483D-B082-4F25DC97AA4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24793060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9932B-A76A-4C70-B0D0-FF4A43F1293C}" type="datetimeFigureOut">
              <a:rPr lang="es-ES"/>
              <a:pPr>
                <a:defRPr/>
              </a:pPr>
              <a:t>13/05/2015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15E13-87B7-4E41-9601-0F58E60C2BC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45158403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74008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380040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3478363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8462242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608748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44665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5873609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334278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702759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62629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733602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79234-DF38-4D44-9016-F9D3998BEE5A}" type="datetimeFigureOut">
              <a:rPr lang="es-ES"/>
              <a:pPr>
                <a:defRPr/>
              </a:pPr>
              <a:t>13/05/2015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4111A-0330-4D0C-B261-F5D486961F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3464203"/>
      </p:ext>
    </p:extLst>
  </p:cSld>
  <p:clrMapOvr>
    <a:masterClrMapping/>
  </p:clrMapOvr>
  <p:transition spd="med" advTm="5000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73E6E-19EB-4B7F-9EA6-30D217C3E151}" type="datetimeFigureOut">
              <a:rPr lang="es-ES"/>
              <a:pPr>
                <a:defRPr/>
              </a:pPr>
              <a:t>13/05/2015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7D4AE-8A11-4DC5-BCB1-860BCC9689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1595078"/>
      </p:ext>
    </p:extLst>
  </p:cSld>
  <p:clrMapOvr>
    <a:masterClrMapping/>
  </p:clrMapOvr>
  <p:transition spd="med" advTm="5000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81D80-2733-4F00-A8A0-242F2D5FC0F4}" type="datetimeFigureOut">
              <a:rPr lang="es-ES"/>
              <a:pPr>
                <a:defRPr/>
              </a:pPr>
              <a:t>13/05/2015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300BF-DD6C-4CDB-91D6-88594D5281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4688559"/>
      </p:ext>
    </p:extLst>
  </p:cSld>
  <p:clrMapOvr>
    <a:masterClrMapping/>
  </p:clrMapOvr>
  <p:transition spd="med" advTm="5000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66C7C-1436-4304-84BB-791D68E567A0}" type="datetimeFigureOut">
              <a:rPr lang="es-ES"/>
              <a:pPr>
                <a:defRPr/>
              </a:pPr>
              <a:t>13/05/2015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49DB9-0BD0-45D9-AF8B-D65C9DD9CF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8812136"/>
      </p:ext>
    </p:extLst>
  </p:cSld>
  <p:clrMapOvr>
    <a:masterClrMapping/>
  </p:clrMapOvr>
  <p:transition spd="med" advTm="5000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EDE9C-BFB7-4F7A-A075-5082BD957D31}" type="datetimeFigureOut">
              <a:rPr lang="es-ES"/>
              <a:pPr>
                <a:defRPr/>
              </a:pPr>
              <a:t>13/05/2015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731FE-6DB6-4BC0-B754-9BD2693E89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3654904"/>
      </p:ext>
    </p:extLst>
  </p:cSld>
  <p:clrMapOvr>
    <a:masterClrMapping/>
  </p:clrMapOvr>
  <p:transition spd="med" advTm="5000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CCF23-FDA1-49D0-896C-6914481EDD56}" type="datetimeFigureOut">
              <a:rPr lang="es-ES"/>
              <a:pPr>
                <a:defRPr/>
              </a:pPr>
              <a:t>13/05/2015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FC09D-098F-4A84-803E-C2B7308016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1683514"/>
      </p:ext>
    </p:extLst>
  </p:cSld>
  <p:clrMapOvr>
    <a:masterClrMapping/>
  </p:clrMapOvr>
  <p:transition spd="med" advTm="5000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1289C-755D-4C54-A69A-95C6D34E03C1}" type="datetimeFigureOut">
              <a:rPr lang="es-ES"/>
              <a:pPr>
                <a:defRPr/>
              </a:pPr>
              <a:t>13/05/2015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3B05D1-5716-4199-A2D1-52DF51098F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670395"/>
      </p:ext>
    </p:extLst>
  </p:cSld>
  <p:clrMapOvr>
    <a:masterClrMapping/>
  </p:clrMapOvr>
  <p:transition spd="med" advTm="5000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2B084-A200-44B7-AB85-9BE46C7DC365}" type="datetimeFigureOut">
              <a:rPr lang="es-ES"/>
              <a:pPr>
                <a:defRPr/>
              </a:pPr>
              <a:t>13/05/2015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E24E4-8ABC-4DCD-BFD2-5284A685C5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2176016"/>
      </p:ext>
    </p:extLst>
  </p:cSld>
  <p:clrMapOvr>
    <a:masterClrMapping/>
  </p:clrMapOvr>
  <p:transition spd="med" advTm="5000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37651-1FD5-423C-BDEC-4811108534BB}" type="datetimeFigureOut">
              <a:rPr lang="es-ES"/>
              <a:pPr>
                <a:defRPr/>
              </a:pPr>
              <a:t>13/05/2015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19AEF-EE05-4C0D-96D5-A8797E050F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3695733"/>
      </p:ext>
    </p:extLst>
  </p:cSld>
  <p:clrMapOvr>
    <a:masterClrMapping/>
  </p:clrMapOvr>
  <p:transition spd="med" advTm="5000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768EFA-AB6A-4895-BDD4-BCD79DA9B556}" type="datetimeFigureOut">
              <a:rPr lang="es-ES"/>
              <a:pPr>
                <a:defRPr/>
              </a:pPr>
              <a:t>13/05/2015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66221-D422-49C4-9685-F2947E04C7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9245801"/>
      </p:ext>
    </p:extLst>
  </p:cSld>
  <p:clrMapOvr>
    <a:masterClrMapping/>
  </p:clrMapOvr>
  <p:transition spd="med" advTm="5000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7C953-C447-4ECC-A2E2-DB29AEB9D908}" type="datetimeFigureOut">
              <a:rPr lang="es-ES"/>
              <a:pPr>
                <a:defRPr/>
              </a:pPr>
              <a:t>13/05/2015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7BE19-B830-453D-8D90-6780C125C8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8356707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1000">
              <a:schemeClr val="bg1"/>
            </a:gs>
            <a:gs pos="40000">
              <a:schemeClr val="bg1"/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313548EF-60D0-4109-9077-341DF886EE2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94" r:id="rId1"/>
    <p:sldLayoutId id="2147484595" r:id="rId2"/>
    <p:sldLayoutId id="2147484596" r:id="rId3"/>
    <p:sldLayoutId id="2147484597" r:id="rId4"/>
    <p:sldLayoutId id="2147484598" r:id="rId5"/>
    <p:sldLayoutId id="2147484599" r:id="rId6"/>
    <p:sldLayoutId id="2147484600" r:id="rId7"/>
    <p:sldLayoutId id="2147484601" r:id="rId8"/>
    <p:sldLayoutId id="2147484602" r:id="rId9"/>
    <p:sldLayoutId id="2147484603" r:id="rId10"/>
    <p:sldLayoutId id="2147484604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1000">
              <a:schemeClr val="bg1"/>
            </a:gs>
            <a:gs pos="40000">
              <a:schemeClr val="bg1"/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3BBEE82-1981-4761-A574-0047106F11D3}" type="datetimeFigureOut">
              <a:rPr lang="es-ES"/>
              <a:pPr>
                <a:defRPr/>
              </a:pPr>
              <a:t>13/05/2015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CEBF1B-B3A6-4AB0-8F67-6F8ADCBCFFB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05" r:id="rId1"/>
    <p:sldLayoutId id="2147484606" r:id="rId2"/>
    <p:sldLayoutId id="2147484607" r:id="rId3"/>
    <p:sldLayoutId id="2147484608" r:id="rId4"/>
    <p:sldLayoutId id="2147484609" r:id="rId5"/>
    <p:sldLayoutId id="2147484610" r:id="rId6"/>
    <p:sldLayoutId id="2147484611" r:id="rId7"/>
    <p:sldLayoutId id="2147484612" r:id="rId8"/>
    <p:sldLayoutId id="2147484613" r:id="rId9"/>
    <p:sldLayoutId id="2147484614" r:id="rId10"/>
    <p:sldLayoutId id="2147484615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1000">
              <a:schemeClr val="bg1"/>
            </a:gs>
            <a:gs pos="40000">
              <a:schemeClr val="bg1"/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71" r:id="rId1"/>
    <p:sldLayoutId id="2147484672" r:id="rId2"/>
    <p:sldLayoutId id="2147484673" r:id="rId3"/>
    <p:sldLayoutId id="2147484674" r:id="rId4"/>
    <p:sldLayoutId id="2147484675" r:id="rId5"/>
    <p:sldLayoutId id="2147484676" r:id="rId6"/>
    <p:sldLayoutId id="2147484677" r:id="rId7"/>
    <p:sldLayoutId id="2147484678" r:id="rId8"/>
    <p:sldLayoutId id="2147484679" r:id="rId9"/>
    <p:sldLayoutId id="2147484680" r:id="rId10"/>
    <p:sldLayoutId id="214748468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61000">
              <a:schemeClr val="bg1"/>
            </a:gs>
            <a:gs pos="40000">
              <a:schemeClr val="bg1"/>
            </a:gs>
            <a:gs pos="100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614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B69D45E-99DB-47A6-B762-973C05E7B348}" type="datetimeFigureOut">
              <a:rPr lang="es-ES"/>
              <a:pPr>
                <a:defRPr/>
              </a:pPr>
              <a:t>13/05/2015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6953DF7-DD6D-4217-8CD7-EB7300EF53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27" r:id="rId1"/>
    <p:sldLayoutId id="2147484628" r:id="rId2"/>
    <p:sldLayoutId id="2147484629" r:id="rId3"/>
    <p:sldLayoutId id="2147484630" r:id="rId4"/>
    <p:sldLayoutId id="2147484631" r:id="rId5"/>
    <p:sldLayoutId id="2147484632" r:id="rId6"/>
    <p:sldLayoutId id="2147484633" r:id="rId7"/>
    <p:sldLayoutId id="2147484634" r:id="rId8"/>
    <p:sldLayoutId id="2147484635" r:id="rId9"/>
    <p:sldLayoutId id="2147484636" r:id="rId10"/>
    <p:sldLayoutId id="2147484637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11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8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12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6.png"/><Relationship Id="rId9" Type="http://schemas.openxmlformats.org/officeDocument/2006/relationships/image" Target="../media/image9.png"/><Relationship Id="rId14" Type="http://schemas.openxmlformats.org/officeDocument/2006/relationships/hyperlink" Target="https://vk.com/mispps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 redondeado"/>
          <p:cNvSpPr/>
          <p:nvPr/>
        </p:nvSpPr>
        <p:spPr>
          <a:xfrm>
            <a:off x="2339628" y="1256655"/>
            <a:ext cx="3168650" cy="2641600"/>
          </a:xfrm>
          <a:prstGeom prst="roundRect">
            <a:avLst/>
          </a:prstGeom>
          <a:solidFill>
            <a:srgbClr val="FF0000">
              <a:alpha val="25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¡ ATENCIÓN ! </a:t>
            </a:r>
          </a:p>
          <a:p>
            <a:pPr algn="ctr">
              <a:lnSpc>
                <a:spcPts val="2000"/>
              </a:lnSpc>
              <a:defRPr/>
            </a:pPr>
            <a:endParaRPr lang="es-ES_tradnl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algn="ctr">
              <a:defRPr/>
            </a:pPr>
            <a:r>
              <a:rPr lang="es-ES_tradnl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Contenido</a:t>
            </a:r>
          </a:p>
          <a:p>
            <a:pPr algn="ctr">
              <a:defRPr/>
            </a:pPr>
            <a:r>
              <a:rPr lang="es-ES_tradnl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político</a:t>
            </a:r>
            <a:endParaRPr lang="es-MX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6" name="Picture 3" descr="E:\Imagenes\Lear Vuelo Saludos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174625"/>
            <a:ext cx="8636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4" descr="G:\()  Musica\[]  Musica gifs\Oj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053" y="896293"/>
            <a:ext cx="3024187" cy="325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48786" y="2564904"/>
            <a:ext cx="8643694" cy="3384376"/>
          </a:xfrm>
          <a:prstGeom prst="rect">
            <a:avLst/>
          </a:prstGeom>
          <a:noFill/>
        </p:spPr>
        <p:txBody>
          <a:bodyPr wrap="square">
            <a:prstTxWarp prst="textDeflateTo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5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Promesas de un partido  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0">
        <p14:vortex/>
        <p:sndAc>
          <p:stSnd loop="1">
            <p:snd r:embed="rId2" name="Casasdecarton-1 Eaglenest.wav"/>
          </p:stSnd>
        </p:sndAc>
      </p:transition>
    </mc:Choice>
    <mc:Fallback>
      <p:transition spd="slow" advTm="0">
        <p:fade/>
        <p:sndAc>
          <p:stSnd loop="1">
            <p:snd r:embed="rId2" name="Casasdecarton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7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7" grpId="0" uiExpand="1" build="p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679317"/>
            <a:ext cx="7200800" cy="34778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anklin Gothic Medium"/>
                <a:ea typeface="Times New Roman"/>
                <a:cs typeface="Tahoma"/>
              </a:rPr>
              <a:t>IMPRESIONANTE DISCURSO</a:t>
            </a:r>
          </a:p>
          <a:p>
            <a:pPr algn="ctr"/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anklin Gothic Medium"/>
                <a:ea typeface="Times New Roman"/>
                <a:cs typeface="Tahoma"/>
              </a:rPr>
              <a:t> </a:t>
            </a:r>
          </a:p>
          <a:p>
            <a:pPr algn="ctr"/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anklin Gothic Medium"/>
                <a:ea typeface="Times New Roman"/>
                <a:cs typeface="Tahoma"/>
              </a:rPr>
              <a:t>!!!! NO DEJES DE LEERLO !!!! </a:t>
            </a:r>
          </a:p>
          <a:p>
            <a:pPr algn="ctr"/>
            <a:endParaRPr lang="es-ES" sz="4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ranklin Gothic Medium"/>
              <a:ea typeface="Times New Roman"/>
              <a:cs typeface="Tahoma"/>
            </a:endParaRPr>
          </a:p>
          <a:p>
            <a:pPr algn="ctr"/>
            <a:r>
              <a:rPr lang="es-E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anklin Gothic Medium"/>
                <a:ea typeface="Times New Roman"/>
                <a:cs typeface="Tahoma"/>
              </a:rPr>
              <a:t>¡¡¡¡ ES REAL !!!!</a:t>
            </a:r>
            <a:endParaRPr lang="es-MX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3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7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cxyiv1025021114ecx_x0000_i1029" descr="http://blogchiapashoy.files.wordpress.com/2009/07/presidenta-nacinal-pri-beatriz-paredesp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268760"/>
            <a:ext cx="5616624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4572000" y="5733256"/>
            <a:ext cx="4572000" cy="72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ES" b="1" dirty="0" smtClean="0">
                <a:solidFill>
                  <a:srgbClr val="2A2A2A"/>
                </a:solidFill>
                <a:effectLst/>
                <a:latin typeface="Arial"/>
                <a:ea typeface="Times New Roman"/>
                <a:cs typeface="Times New Roman"/>
              </a:rPr>
              <a:t>CON CARIÑO: BEATRIZ PAREDES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ES" b="1" dirty="0" smtClean="0">
                <a:solidFill>
                  <a:srgbClr val="2A2A2A"/>
                </a:solidFill>
                <a:latin typeface="Arial"/>
                <a:cs typeface="Times New Roman"/>
              </a:rPr>
              <a:t>( Cuando era Presidenta del PRI )</a:t>
            </a:r>
            <a:endParaRPr lang="es-MX" dirty="0"/>
          </a:p>
        </p:txBody>
      </p:sp>
      <p:sp>
        <p:nvSpPr>
          <p:cNvPr id="4" name="3 Rectángulo"/>
          <p:cNvSpPr/>
          <p:nvPr/>
        </p:nvSpPr>
        <p:spPr>
          <a:xfrm>
            <a:off x="971600" y="116632"/>
            <a:ext cx="7200800" cy="126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ES" sz="6600" dirty="0" smtClean="0">
                <a:solidFill>
                  <a:srgbClr val="4169E1"/>
                </a:solidFill>
                <a:effectLst/>
                <a:latin typeface="Comic Sans MS"/>
                <a:ea typeface="Times New Roman"/>
                <a:cs typeface="Tahoma"/>
              </a:rPr>
              <a:t> El Doble discurso </a:t>
            </a:r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6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4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113719"/>
            <a:ext cx="864096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En nuestro partido político cumplimos con lo que prometemos.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Sólo los necios pueden creer que 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no lucharemos contra la corrupción.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Porque si hay algo seguro para nosotros es que 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la honestidad y la transparencia son fundamentales 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para alcanzar nuestros ideales 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Demostraremos que es una gran estupidez creer que 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las mafias seguirán formando parte del gobierno como en otros tiempos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Aseguramos sin resquicio de duda que 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la justicia social será el fin principal de nuestro accionar.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Pese a eso, todavía hay idiotas que fantasean -o añoran- que 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se pueda seguir gobernando con las mañas de la vieja política.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Cuando asumamos el poder, haremos lo imposible para que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se acaben las jubilaciones de privilegio y los negociados. 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No permitiremos de ningún modo que 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nuestros niños mueran de hambre.. 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Cumpliremos nuestros propósitos aunque 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los recursos económicos se hayan agotado. 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Ejerceremos el poder hasta que 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Comprendan desde ahora que </a:t>
            </a: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Somos la 'nueva política'. </a:t>
            </a:r>
            <a:endParaRPr lang="es-MX" sz="2000" dirty="0"/>
          </a:p>
        </p:txBody>
      </p:sp>
      <p:sp>
        <p:nvSpPr>
          <p:cNvPr id="4" name="3 Rectángulo"/>
          <p:cNvSpPr/>
          <p:nvPr/>
        </p:nvSpPr>
        <p:spPr>
          <a:xfrm>
            <a:off x="2502024" y="1786652"/>
            <a:ext cx="4086200" cy="3226524"/>
          </a:xfrm>
          <a:prstGeom prst="rect">
            <a:avLst/>
          </a:prstGeom>
          <a:gradFill flip="none" rotWithShape="1">
            <a:gsLst>
              <a:gs pos="0">
                <a:srgbClr val="008000"/>
              </a:gs>
              <a:gs pos="61000">
                <a:schemeClr val="bg1"/>
              </a:gs>
              <a:gs pos="40000">
                <a:schemeClr val="bg1"/>
              </a:gs>
              <a:gs pos="100000">
                <a:srgbClr val="FF0000"/>
              </a:gs>
            </a:gsLst>
            <a:path path="circle">
              <a:fillToRect r="100000" b="100000"/>
            </a:path>
            <a:tileRect l="-100000" t="-100000"/>
          </a:gradFill>
          <a:ln w="95250">
            <a:gradFill flip="none" rotWithShape="1">
              <a:gsLst>
                <a:gs pos="0">
                  <a:srgbClr val="008000"/>
                </a:gs>
                <a:gs pos="61000">
                  <a:schemeClr val="bg1"/>
                </a:gs>
                <a:gs pos="40000">
                  <a:schemeClr val="bg1"/>
                </a:gs>
                <a:gs pos="100000">
                  <a:srgbClr val="FF0000"/>
                </a:gs>
              </a:gsLst>
              <a:lin ang="0" scaled="1"/>
              <a:tileRect/>
            </a:gradFill>
          </a:ln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endParaRPr lang="es-ES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Times New Roman"/>
              <a:cs typeface="Times New Roman"/>
            </a:endParaRPr>
          </a:p>
          <a:p>
            <a:pPr algn="ctr">
              <a:spcAft>
                <a:spcPts val="1000"/>
              </a:spcAft>
            </a:pPr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(Convincente, ¿verdad?) </a:t>
            </a:r>
          </a:p>
          <a:p>
            <a:pPr algn="ctr">
              <a:spcAft>
                <a:spcPts val="1000"/>
              </a:spcAft>
            </a:pPr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Ahora </a:t>
            </a:r>
            <a:r>
              <a:rPr lang="es-ES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lealo</a:t>
            </a:r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 de abajo hacia arriba </a:t>
            </a:r>
          </a:p>
          <a:p>
            <a:pPr algn="ctr">
              <a:spcAft>
                <a:spcPts val="1000"/>
              </a:spcAft>
            </a:pPr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renglón a renglón </a:t>
            </a:r>
          </a:p>
          <a:p>
            <a:pPr algn="ctr">
              <a:spcAft>
                <a:spcPts val="1000"/>
              </a:spcAft>
            </a:pPr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y conste que es su propio discurso </a:t>
            </a:r>
            <a:endParaRPr lang="es-MX" sz="1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(ellos son doble cara; </a:t>
            </a:r>
          </a:p>
          <a:p>
            <a:pPr algn="ctr"/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luego quieren engañar al pueblo</a:t>
            </a:r>
          </a:p>
          <a:p>
            <a:pPr algn="ctr"/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 culpando a otros)</a:t>
            </a:r>
          </a:p>
          <a:p>
            <a:pPr algn="ctr"/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 </a:t>
            </a:r>
            <a:endParaRPr lang="es-MX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51520" y="116632"/>
            <a:ext cx="864096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En nuestro partido político cumplimos con lo que prometemos.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Sólo los necios pueden creer que 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no lucharemos contra la corrupción.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Porque si hay algo seguro para nosotros es que 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la honestidad y la transparencia son fundamentales 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para alcanzar nuestros ideales 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Demostraremos que es una gran estupidez creer que 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las mafias seguirán formando parte del gobierno como en otros tiempos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Aseguramos sin resquicio de duda que 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la justicia social será el fin principal de nuestro accionar.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Pese a eso, todavía hay idiotas que fantasean -o añoran- que 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se pueda seguir gobernando con las mañas de la vieja política.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Cuando asumamos el poder, haremos lo imposible para que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se acaben las jubilaciones de privilegio y los negociados. 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No permitiremos de ningún modo que 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nuestros niños mueran de hambre.. 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Cumpliremos nuestros propósitos aunque 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los recursos económicos se hayan agotado. 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Ejerceremos el poder hasta que 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Comprendan desde ahora que </a:t>
            </a:r>
          </a:p>
          <a:p>
            <a:pPr algn="ctr"/>
            <a:r>
              <a:rPr lang="es-E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Somos la 'nueva política'.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2208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175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1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475"/>
                            </p:stCondLst>
                            <p:childTnLst>
                              <p:par>
                                <p:cTn id="13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1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475"/>
                            </p:stCondLst>
                            <p:childTnLst>
                              <p:par>
                                <p:cTn id="17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1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700"/>
                            </p:stCondLst>
                            <p:childTnLst>
                              <p:par>
                                <p:cTn id="2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1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3975"/>
                            </p:stCondLst>
                            <p:childTnLst>
                              <p:par>
                                <p:cTn id="2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1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275"/>
                            </p:stCondLst>
                            <p:childTnLst>
                              <p:par>
                                <p:cTn id="29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1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200"/>
                            </p:stCondLst>
                            <p:childTnLst>
                              <p:par>
                                <p:cTn id="33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1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2100"/>
                            </p:stCondLst>
                            <p:childTnLst>
                              <p:par>
                                <p:cTn id="37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1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100"/>
                            </p:stCondLst>
                            <p:childTnLst>
                              <p:par>
                                <p:cTn id="4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1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775"/>
                            </p:stCondLst>
                            <p:childTnLst>
                              <p:par>
                                <p:cTn id="45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1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2100"/>
                            </p:stCondLst>
                            <p:childTnLst>
                              <p:par>
                                <p:cTn id="4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1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2775"/>
                            </p:stCondLst>
                            <p:childTnLst>
                              <p:par>
                                <p:cTn id="53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1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3575"/>
                            </p:stCondLst>
                            <p:childTnLst>
                              <p:par>
                                <p:cTn id="5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17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3900"/>
                            </p:stCondLst>
                            <p:childTnLst>
                              <p:par>
                                <p:cTn id="61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17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1550"/>
                            </p:stCondLst>
                            <p:childTnLst>
                              <p:par>
                                <p:cTn id="6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175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48200"/>
                            </p:stCondLst>
                            <p:childTnLst>
                              <p:par>
                                <p:cTn id="69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1" dur="17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6900"/>
                            </p:stCondLst>
                            <p:childTnLst>
                              <p:par>
                                <p:cTn id="73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175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64775"/>
                            </p:stCondLst>
                            <p:childTnLst>
                              <p:par>
                                <p:cTn id="77" presetID="16" presetClass="entr" presetSubtype="42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175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71900"/>
                            </p:stCondLst>
                            <p:childTnLst>
                              <p:par>
                                <p:cTn id="8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1750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77500"/>
                            </p:stCondLst>
                            <p:childTnLst>
                              <p:par>
                                <p:cTn id="8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7" dur="1750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83100"/>
                            </p:stCondLst>
                            <p:childTnLst>
                              <p:par>
                                <p:cTn id="89" presetID="16" presetClass="entr" presetSubtype="37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1" dur="1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85600"/>
                            </p:stCondLst>
                            <p:childTnLst>
                              <p:par>
                                <p:cTn id="93" presetID="16" presetClass="entr" presetSubtype="37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91250"/>
                            </p:stCondLst>
                            <p:childTnLst>
                              <p:par>
                                <p:cTn id="97" presetID="16" presetClass="entr" presetSubtype="37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1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97800"/>
                            </p:stCondLst>
                            <p:childTnLst>
                              <p:par>
                                <p:cTn id="10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1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1400"/>
                            </p:stCondLst>
                            <p:childTnLst>
                              <p:par>
                                <p:cTn id="10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7" dur="1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06950"/>
                            </p:stCondLst>
                            <p:childTnLst>
                              <p:par>
                                <p:cTn id="109" presetID="16" presetClass="entr" presetSubtype="37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1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13150"/>
                            </p:stCondLst>
                            <p:childTnLst>
                              <p:par>
                                <p:cTn id="113" presetID="16" presetClass="entr" presetSubtype="37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1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19050"/>
                            </p:stCondLst>
                            <p:childTnLst>
                              <p:par>
                                <p:cTn id="1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9" dur="1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22650"/>
                            </p:stCondLst>
                            <p:childTnLst>
                              <p:par>
                                <p:cTn id="1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1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24000"/>
                            </p:stCondLst>
                            <p:childTnLst>
                              <p:par>
                                <p:cTn id="125" presetID="5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8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3" dur="5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5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3" dur="5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5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3" dur="5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8" dur="5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32000"/>
                            </p:stCondLst>
                            <p:childTnLst>
                              <p:par>
                                <p:cTn id="171" presetID="16" presetClass="entr" presetSubtype="37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3" dur="15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38300"/>
                            </p:stCondLst>
                            <p:childTnLst>
                              <p:par>
                                <p:cTn id="175" presetID="16" presetClass="entr" presetSubtype="37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7" dur="15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44100"/>
                            </p:stCondLst>
                            <p:childTnLst>
                              <p:par>
                                <p:cTn id="179" presetID="16" presetClass="entr" presetSubtype="37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1" dur="1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50350"/>
                            </p:stCondLst>
                            <p:childTnLst>
                              <p:par>
                                <p:cTn id="183" presetID="16" presetClass="entr" presetSubtype="37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5" dur="1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257100"/>
                            </p:stCondLst>
                            <p:childTnLst>
                              <p:par>
                                <p:cTn id="187" presetID="16" presetClass="entr" presetSubtype="37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9" dur="1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64700"/>
                            </p:stCondLst>
                            <p:childTnLst>
                              <p:par>
                                <p:cTn id="191" presetID="16" presetClass="entr" presetSubtype="37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3" dur="1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270400"/>
                            </p:stCondLst>
                            <p:childTnLst>
                              <p:par>
                                <p:cTn id="195" presetID="16" presetClass="entr" presetSubtype="37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7" dur="1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277100"/>
                            </p:stCondLst>
                            <p:childTnLst>
                              <p:par>
                                <p:cTn id="199" presetID="16" presetClass="entr" presetSubtype="37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1" dur="1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285950"/>
                            </p:stCondLst>
                            <p:childTnLst>
                              <p:par>
                                <p:cTn id="203" presetID="16" presetClass="entr" presetSubtype="37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5" dur="1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295350"/>
                            </p:stCondLst>
                            <p:childTnLst>
                              <p:par>
                                <p:cTn id="207" presetID="16" presetClass="entr" presetSubtype="37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9" dur="1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304500"/>
                            </p:stCondLst>
                            <p:childTnLst>
                              <p:par>
                                <p:cTn id="211" presetID="16" presetClass="entr" presetSubtype="37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3" dur="1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314350"/>
                            </p:stCondLst>
                            <p:childTnLst>
                              <p:par>
                                <p:cTn id="215" presetID="16" presetClass="entr" presetSubtype="37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7" dur="1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23500"/>
                            </p:stCondLst>
                            <p:childTnLst>
                              <p:par>
                                <p:cTn id="219" presetID="16" presetClass="entr" presetSubtype="37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1" dur="1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330500"/>
                            </p:stCondLst>
                            <p:childTnLst>
                              <p:par>
                                <p:cTn id="223" presetID="16" presetClass="entr" presetSubtype="37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5" dur="1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340700"/>
                            </p:stCondLst>
                            <p:childTnLst>
                              <p:par>
                                <p:cTn id="227" presetID="16" presetClass="entr" presetSubtype="37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9" dur="1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349350"/>
                            </p:stCondLst>
                            <p:childTnLst>
                              <p:par>
                                <p:cTn id="231" presetID="16" presetClass="entr" presetSubtype="37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3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354750"/>
                            </p:stCondLst>
                            <p:childTnLst>
                              <p:par>
                                <p:cTn id="235" presetID="16" presetClass="entr" presetSubtype="37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7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362700"/>
                            </p:stCondLst>
                            <p:childTnLst>
                              <p:par>
                                <p:cTn id="239" presetID="16" presetClass="entr" presetSubtype="37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1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370750"/>
                            </p:stCondLst>
                            <p:childTnLst>
                              <p:par>
                                <p:cTn id="243" presetID="16" presetClass="entr" presetSubtype="37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5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376750"/>
                            </p:stCondLst>
                            <p:childTnLst>
                              <p:par>
                                <p:cTn id="247" presetID="16" presetClass="entr" presetSubtype="37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9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383150"/>
                            </p:stCondLst>
                            <p:childTnLst>
                              <p:par>
                                <p:cTn id="251" presetID="16" presetClass="entr" presetSubtype="37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3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392300"/>
                            </p:stCondLst>
                            <p:childTnLst>
                              <p:par>
                                <p:cTn id="25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allAtOnce" animBg="1"/>
      <p:bldP spid="4" grpId="1" build="allAtOnce" animBg="1"/>
      <p:bldP spid="3" grpId="1" build="allAtOnce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756592" y="44624"/>
            <a:ext cx="7848872" cy="66479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 el cochino </a:t>
            </a:r>
          </a:p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todo es negocio…</a:t>
            </a:r>
          </a:p>
          <a:p>
            <a:pPr algn="ctr"/>
            <a:endParaRPr lang="es-ES" sz="5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E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en política como </a:t>
            </a:r>
          </a:p>
          <a:p>
            <a:pPr algn="ctr"/>
            <a:r>
              <a:rPr lang="es-E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 el negocio… </a:t>
            </a:r>
          </a:p>
          <a:p>
            <a:pPr algn="ctr"/>
            <a:r>
              <a:rPr lang="es-E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todo es cochino.</a:t>
            </a:r>
          </a:p>
          <a:p>
            <a:pPr algn="ctr"/>
            <a:endParaRPr lang="es-E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</a:t>
            </a:r>
            <a:r>
              <a:rPr lang="es-ES" sz="2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Rius</a:t>
            </a:r>
            <a:endParaRPr lang="es-ES" sz="2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r"/>
            <a:r>
              <a:rPr lang="es-ES" sz="2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Hablando de Política</a:t>
            </a:r>
            <a:endParaRPr lang="es-ES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30050" name="Picture 2" descr="E:\En turno\Normales\a15n1cul-1_mi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412776"/>
            <a:ext cx="2664296" cy="39964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0"/>
                                        <p:tgtEl>
                                          <p:spTgt spid="130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000" fill="hold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0" fill="hold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3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1076325"/>
            <a:ext cx="4213225" cy="35766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04813"/>
            <a:ext cx="21907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848364" y="2204864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03:17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652120" y="1052736"/>
            <a:ext cx="222535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 algn="ctr">
                <a:defRPr/>
              </a:pPr>
              <a:t>13 de mayo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5652120" y="3802396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04813"/>
            <a:ext cx="21828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1520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 Texto 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Casas de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carton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Oscar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Chavez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09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17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664200" y="4241800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9108504" y="6309320"/>
            <a:ext cx="2880320" cy="400110"/>
          </a:xfrm>
          <a:prstGeom prst="rect">
            <a:avLst/>
          </a:prstGeom>
        </p:spPr>
        <p:txBody>
          <a:bodyPr>
            <a:prstTxWarp prst="textPlain">
              <a:avLst>
                <a:gd name="adj" fmla="val 4715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( 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 P5F1R0I1T1A1D1M1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  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"/>
                            </p:stCondLst>
                            <p:childTnLst>
                              <p:par>
                                <p:cTn id="11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7" presetClass="exit" presetSubtype="0" fill="hold" grpId="1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71684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71687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8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9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90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91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92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93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113719"/>
            <a:ext cx="8640960" cy="12326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17365D"/>
                </a:solidFill>
                <a:effectLst/>
                <a:latin typeface="Franklin Gothic Medium"/>
                <a:ea typeface="Times New Roman"/>
                <a:cs typeface="Tahoma"/>
              </a:rPr>
              <a:t>EL MAL SIEMPRE SALE A FLOTE !! IMPRESIONANTE DISCURSO !!!! NO DEJES DE LEERLO !!!! ES REAL !!!!!!!!!!!!!!!!!!!!</a:t>
            </a:r>
          </a:p>
          <a:p>
            <a:pPr algn="ctr"/>
            <a:endParaRPr lang="es-ES" sz="2000" i="1" dirty="0">
              <a:solidFill>
                <a:srgbClr val="17365D"/>
              </a:solidFill>
              <a:latin typeface="Franklin Gothic Medium"/>
              <a:ea typeface="Times New Roman"/>
              <a:cs typeface="Tahoma"/>
            </a:endParaRPr>
          </a:p>
          <a:p>
            <a:pPr algn="ctr"/>
            <a:endParaRPr lang="es-ES" sz="2000" i="1" dirty="0" smtClean="0">
              <a:solidFill>
                <a:srgbClr val="17365D"/>
              </a:solidFill>
              <a:effectLst/>
              <a:latin typeface="Franklin Gothic Medium"/>
              <a:ea typeface="Times New Roman"/>
              <a:cs typeface="Tahoma"/>
            </a:endParaRPr>
          </a:p>
          <a:p>
            <a:pPr algn="ctr"/>
            <a:endParaRPr lang="es-ES" sz="2000" i="1" dirty="0">
              <a:solidFill>
                <a:srgbClr val="17365D"/>
              </a:solidFill>
              <a:latin typeface="Franklin Gothic Medium"/>
              <a:ea typeface="Times New Roman"/>
              <a:cs typeface="Tahoma"/>
            </a:endParaRPr>
          </a:p>
          <a:p>
            <a:pPr algn="ctr"/>
            <a:endParaRPr lang="es-ES" sz="2000" i="1" dirty="0" smtClean="0">
              <a:solidFill>
                <a:srgbClr val="17365D"/>
              </a:solidFill>
              <a:effectLst/>
              <a:latin typeface="Franklin Gothic Medium"/>
              <a:ea typeface="Times New Roman"/>
              <a:cs typeface="Tahoma"/>
            </a:endParaRPr>
          </a:p>
          <a:p>
            <a:pPr algn="ctr"/>
            <a:endParaRPr lang="es-ES" sz="2000" i="1" dirty="0">
              <a:solidFill>
                <a:srgbClr val="17365D"/>
              </a:solidFill>
              <a:latin typeface="Franklin Gothic Medium"/>
              <a:ea typeface="Times New Roman"/>
              <a:cs typeface="Tahoma"/>
            </a:endParaRPr>
          </a:p>
          <a:p>
            <a:pPr algn="ctr"/>
            <a:endParaRPr lang="es-ES" sz="2000" i="1" dirty="0" smtClean="0">
              <a:solidFill>
                <a:srgbClr val="17365D"/>
              </a:solidFill>
              <a:effectLst/>
              <a:latin typeface="Franklin Gothic Medium"/>
              <a:ea typeface="Times New Roman"/>
              <a:cs typeface="Tahoma"/>
            </a:endParaRPr>
          </a:p>
          <a:p>
            <a:pPr algn="ctr"/>
            <a:endParaRPr lang="es-ES" sz="2000" i="1" dirty="0">
              <a:solidFill>
                <a:srgbClr val="17365D"/>
              </a:solidFill>
              <a:latin typeface="Franklin Gothic Medium"/>
              <a:ea typeface="Times New Roman"/>
              <a:cs typeface="Tahoma"/>
            </a:endParaRPr>
          </a:p>
          <a:p>
            <a:pPr algn="ctr"/>
            <a:endParaRPr lang="es-ES" sz="2000" i="1" dirty="0" smtClean="0">
              <a:solidFill>
                <a:srgbClr val="17365D"/>
              </a:solidFill>
              <a:effectLst/>
              <a:latin typeface="Franklin Gothic Medium"/>
              <a:ea typeface="Times New Roman"/>
              <a:cs typeface="Tahoma"/>
            </a:endParaRPr>
          </a:p>
          <a:p>
            <a:pPr algn="ctr"/>
            <a:endParaRPr lang="es-ES" sz="2000" i="1" dirty="0">
              <a:solidFill>
                <a:srgbClr val="17365D"/>
              </a:solidFill>
              <a:latin typeface="Franklin Gothic Medium"/>
              <a:ea typeface="Times New Roman"/>
              <a:cs typeface="Tahoma"/>
            </a:endParaRPr>
          </a:p>
          <a:p>
            <a:pPr algn="ctr"/>
            <a:endParaRPr lang="es-ES" sz="2000" i="1" dirty="0" smtClean="0">
              <a:solidFill>
                <a:srgbClr val="17365D"/>
              </a:solidFill>
              <a:effectLst/>
              <a:latin typeface="Franklin Gothic Medium"/>
              <a:ea typeface="Times New Roman"/>
              <a:cs typeface="Tahoma"/>
            </a:endParaRPr>
          </a:p>
          <a:p>
            <a:pPr algn="ctr"/>
            <a:endParaRPr lang="es-ES" sz="2000" i="1" dirty="0">
              <a:solidFill>
                <a:srgbClr val="17365D"/>
              </a:solidFill>
              <a:latin typeface="Franklin Gothic Medium"/>
              <a:ea typeface="Times New Roman"/>
              <a:cs typeface="Tahoma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ES" sz="2000" b="1" dirty="0" smtClean="0">
                <a:solidFill>
                  <a:srgbClr val="2A2A2A"/>
                </a:solidFill>
                <a:effectLst/>
                <a:latin typeface="Arial"/>
                <a:ea typeface="Times New Roman"/>
                <a:cs typeface="Times New Roman"/>
              </a:rPr>
              <a:t>CON CARIÑO: BEATRIZ PAREDES </a:t>
            </a:r>
            <a:endParaRPr lang="es-MX" sz="2800" dirty="0" smtClean="0">
              <a:effectLst/>
              <a:latin typeface="Calibri"/>
              <a:ea typeface="Calibri"/>
              <a:cs typeface="Times New Roman"/>
            </a:endParaRPr>
          </a:p>
          <a:p>
            <a:pPr algn="ctr"/>
            <a:r>
              <a:rPr lang="es-ES" sz="7200" dirty="0" smtClean="0">
                <a:solidFill>
                  <a:srgbClr val="4169E1"/>
                </a:solidFill>
                <a:effectLst/>
                <a:latin typeface="Comic Sans MS"/>
                <a:ea typeface="Times New Roman"/>
                <a:cs typeface="Tahoma"/>
              </a:rPr>
              <a:t>Doble discurso</a:t>
            </a:r>
            <a:endParaRPr lang="es-ES" sz="2000" i="1" dirty="0" smtClean="0">
              <a:solidFill>
                <a:srgbClr val="17365D"/>
              </a:solidFill>
              <a:effectLst/>
              <a:latin typeface="Franklin Gothic Medium"/>
              <a:ea typeface="Times New Roman"/>
              <a:cs typeface="Tahoma"/>
            </a:endParaRPr>
          </a:p>
          <a:p>
            <a:pPr algn="ctr"/>
            <a:endParaRPr lang="es-ES" sz="2000" i="1" dirty="0" smtClean="0">
              <a:solidFill>
                <a:srgbClr val="17365D"/>
              </a:solidFill>
              <a:effectLst/>
              <a:latin typeface="Franklin Gothic Medium"/>
              <a:ea typeface="Times New Roman"/>
              <a:cs typeface="Tahoma"/>
            </a:endParaRPr>
          </a:p>
          <a:p>
            <a:pPr algn="ctr"/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En nuestro partido político cumplimos con lo que prometemos.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Sólo los necios pueden creer que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no lucharemos contra la corrupción.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Porque si hay algo seguro para nosotros es que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la honestidad y la transparencia son fundamentales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para alcanzar nuestros ideales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Demostraremos que es una gran estupidez creer que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las mafias seguirán formando parte del gobierno como en otros tiempos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Aseguramos sin resquicio de duda que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la justicia social será el fin principal de nuestro accionar.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Pese a eso, todavía hay idiotas que fantasean -o añoran- que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se pueda seguir gobernando con las mañas de la vieja política.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Cuando asumamos el poder, haremos lo imposible para que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se acaben las jubilaciones de privilegio y los negociados.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No permitiremos de ningún modo que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nuestros niños mueran de hambre..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Cumpliremos nuestros propósitos aunque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los recursos económicos se hayan agotado.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Ejerceremos el poder hasta que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Comprendan desde ahora que </a:t>
            </a:r>
            <a:b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</a:br>
            <a:r>
              <a:rPr lang="es-ES" sz="2000" i="1" dirty="0" smtClean="0">
                <a:solidFill>
                  <a:srgbClr val="800080"/>
                </a:solidFill>
                <a:effectLst/>
                <a:latin typeface="Times New Roman"/>
                <a:ea typeface="Times New Roman"/>
              </a:rPr>
              <a:t>Somos la 'nueva política'. </a:t>
            </a:r>
            <a:endParaRPr lang="es-MX" sz="2000" dirty="0"/>
          </a:p>
        </p:txBody>
      </p:sp>
      <p:pic>
        <p:nvPicPr>
          <p:cNvPr id="4" name="ecxyiv1025021114ecx_x0000_i1029" descr="http://blogchiapashoy.files.wordpress.com/2009/07/presidenta-nacinal-pri-beatriz-paredesp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836712"/>
            <a:ext cx="3996278" cy="31683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</TotalTime>
  <Words>514</Words>
  <Application>Microsoft Office PowerPoint</Application>
  <PresentationFormat>Presentación en pantalla (4:3)</PresentationFormat>
  <Paragraphs>117</Paragraphs>
  <Slides>8</Slides>
  <Notes>0</Notes>
  <HiddenSlides>1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8</vt:i4>
      </vt:variant>
    </vt:vector>
  </HeadingPairs>
  <TitlesOfParts>
    <vt:vector size="21" baseType="lpstr">
      <vt:lpstr>Arial</vt:lpstr>
      <vt:lpstr>Calibri</vt:lpstr>
      <vt:lpstr>Berlin Sans FB Demi</vt:lpstr>
      <vt:lpstr>Algerian</vt:lpstr>
      <vt:lpstr>AR BERKLEY</vt:lpstr>
      <vt:lpstr>Showcard Gothic</vt:lpstr>
      <vt:lpstr>Arial Black</vt:lpstr>
      <vt:lpstr>Arial Narrow</vt:lpstr>
      <vt:lpstr>Kristen ITC</vt:lpstr>
      <vt:lpstr>2_Diseño predeterminado</vt:lpstr>
      <vt:lpstr>2_Tema de Office</vt:lpstr>
      <vt:lpstr>1_Diseño predeterminado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Doble discurso</dc:title>
  <dc:creator>Eaglenest</dc:creator>
  <cp:lastModifiedBy>Eaglenest</cp:lastModifiedBy>
  <cp:revision>65</cp:revision>
  <dcterms:created xsi:type="dcterms:W3CDTF">2015-03-21T13:32:37Z</dcterms:created>
  <dcterms:modified xsi:type="dcterms:W3CDTF">2015-05-13T14:40:37Z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