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57" r:id="rId2"/>
    <p:sldMasterId id="2147485117" r:id="rId3"/>
  </p:sldMasterIdLst>
  <p:notesMasterIdLst>
    <p:notesMasterId r:id="rId31"/>
  </p:notesMasterIdLst>
  <p:sldIdLst>
    <p:sldId id="472" r:id="rId4"/>
    <p:sldId id="473" r:id="rId5"/>
    <p:sldId id="474" r:id="rId6"/>
    <p:sldId id="475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6" r:id="rId18"/>
    <p:sldId id="487" r:id="rId19"/>
    <p:sldId id="488" r:id="rId20"/>
    <p:sldId id="489" r:id="rId21"/>
    <p:sldId id="490" r:id="rId22"/>
    <p:sldId id="491" r:id="rId23"/>
    <p:sldId id="492" r:id="rId24"/>
    <p:sldId id="493" r:id="rId25"/>
    <p:sldId id="494" r:id="rId26"/>
    <p:sldId id="495" r:id="rId27"/>
    <p:sldId id="496" r:id="rId28"/>
    <p:sldId id="497" r:id="rId29"/>
    <p:sldId id="440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3471" autoAdjust="0"/>
    <p:restoredTop sz="94660"/>
  </p:normalViewPr>
  <p:slideViewPr>
    <p:cSldViewPr showGuides="1">
      <p:cViewPr>
        <p:scale>
          <a:sx n="80" d="100"/>
          <a:sy n="80" d="100"/>
        </p:scale>
        <p:origin x="-774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23/06/2015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36 w 596"/>
                  <a:gd name="T1" fmla="*/ 825 h 666"/>
                  <a:gd name="T2" fmla="*/ 13 w 596"/>
                  <a:gd name="T3" fmla="*/ 760 h 666"/>
                  <a:gd name="T4" fmla="*/ 0 w 596"/>
                  <a:gd name="T5" fmla="*/ 644 h 666"/>
                  <a:gd name="T6" fmla="*/ 9 w 596"/>
                  <a:gd name="T7" fmla="*/ 495 h 666"/>
                  <a:gd name="T8" fmla="*/ 56 w 596"/>
                  <a:gd name="T9" fmla="*/ 337 h 666"/>
                  <a:gd name="T10" fmla="*/ 154 w 596"/>
                  <a:gd name="T11" fmla="*/ 187 h 666"/>
                  <a:gd name="T12" fmla="*/ 318 w 596"/>
                  <a:gd name="T13" fmla="*/ 69 h 666"/>
                  <a:gd name="T14" fmla="*/ 552 w 596"/>
                  <a:gd name="T15" fmla="*/ 4 h 666"/>
                  <a:gd name="T16" fmla="*/ 850 w 596"/>
                  <a:gd name="T17" fmla="*/ 20 h 666"/>
                  <a:gd name="T18" fmla="*/ 1083 w 596"/>
                  <a:gd name="T19" fmla="*/ 152 h 666"/>
                  <a:gd name="T20" fmla="*/ 1239 w 596"/>
                  <a:gd name="T21" fmla="*/ 368 h 666"/>
                  <a:gd name="T22" fmla="*/ 1322 w 596"/>
                  <a:gd name="T23" fmla="*/ 633 h 666"/>
                  <a:gd name="T24" fmla="*/ 1331 w 596"/>
                  <a:gd name="T25" fmla="*/ 912 h 666"/>
                  <a:gd name="T26" fmla="*/ 1266 w 596"/>
                  <a:gd name="T27" fmla="*/ 1171 h 666"/>
                  <a:gd name="T28" fmla="*/ 1134 w 596"/>
                  <a:gd name="T29" fmla="*/ 1371 h 666"/>
                  <a:gd name="T30" fmla="*/ 933 w 596"/>
                  <a:gd name="T31" fmla="*/ 1478 h 666"/>
                  <a:gd name="T32" fmla="*/ 870 w 596"/>
                  <a:gd name="T33" fmla="*/ 1469 h 666"/>
                  <a:gd name="T34" fmla="*/ 986 w 596"/>
                  <a:gd name="T35" fmla="*/ 1376 h 666"/>
                  <a:gd name="T36" fmla="*/ 1078 w 596"/>
                  <a:gd name="T37" fmla="*/ 1213 h 666"/>
                  <a:gd name="T38" fmla="*/ 1138 w 596"/>
                  <a:gd name="T39" fmla="*/ 1012 h 666"/>
                  <a:gd name="T40" fmla="*/ 1163 w 596"/>
                  <a:gd name="T41" fmla="*/ 792 h 666"/>
                  <a:gd name="T42" fmla="*/ 1150 w 596"/>
                  <a:gd name="T43" fmla="*/ 575 h 666"/>
                  <a:gd name="T44" fmla="*/ 1085 w 596"/>
                  <a:gd name="T45" fmla="*/ 388 h 666"/>
                  <a:gd name="T46" fmla="*/ 968 w 596"/>
                  <a:gd name="T47" fmla="*/ 250 h 666"/>
                  <a:gd name="T48" fmla="*/ 763 w 596"/>
                  <a:gd name="T49" fmla="*/ 167 h 666"/>
                  <a:gd name="T50" fmla="*/ 550 w 596"/>
                  <a:gd name="T51" fmla="*/ 136 h 666"/>
                  <a:gd name="T52" fmla="*/ 389 w 596"/>
                  <a:gd name="T53" fmla="*/ 158 h 666"/>
                  <a:gd name="T54" fmla="*/ 271 w 596"/>
                  <a:gd name="T55" fmla="*/ 225 h 666"/>
                  <a:gd name="T56" fmla="*/ 188 w 596"/>
                  <a:gd name="T57" fmla="*/ 332 h 666"/>
                  <a:gd name="T58" fmla="*/ 127 w 596"/>
                  <a:gd name="T59" fmla="*/ 459 h 666"/>
                  <a:gd name="T60" fmla="*/ 89 w 596"/>
                  <a:gd name="T61" fmla="*/ 606 h 666"/>
                  <a:gd name="T62" fmla="*/ 63 w 596"/>
                  <a:gd name="T63" fmla="*/ 756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56 h 237"/>
                  <a:gd name="T4" fmla="*/ 7 w 257"/>
                  <a:gd name="T5" fmla="*/ 112 h 237"/>
                  <a:gd name="T6" fmla="*/ 13 w 257"/>
                  <a:gd name="T7" fmla="*/ 168 h 237"/>
                  <a:gd name="T8" fmla="*/ 24 w 257"/>
                  <a:gd name="T9" fmla="*/ 220 h 237"/>
                  <a:gd name="T10" fmla="*/ 40 w 257"/>
                  <a:gd name="T11" fmla="*/ 267 h 237"/>
                  <a:gd name="T12" fmla="*/ 60 w 257"/>
                  <a:gd name="T13" fmla="*/ 316 h 237"/>
                  <a:gd name="T14" fmla="*/ 84 w 257"/>
                  <a:gd name="T15" fmla="*/ 361 h 237"/>
                  <a:gd name="T16" fmla="*/ 113 w 257"/>
                  <a:gd name="T17" fmla="*/ 399 h 237"/>
                  <a:gd name="T18" fmla="*/ 149 w 257"/>
                  <a:gd name="T19" fmla="*/ 435 h 237"/>
                  <a:gd name="T20" fmla="*/ 191 w 257"/>
                  <a:gd name="T21" fmla="*/ 466 h 237"/>
                  <a:gd name="T22" fmla="*/ 236 w 257"/>
                  <a:gd name="T23" fmla="*/ 491 h 237"/>
                  <a:gd name="T24" fmla="*/ 291 w 257"/>
                  <a:gd name="T25" fmla="*/ 511 h 237"/>
                  <a:gd name="T26" fmla="*/ 351 w 257"/>
                  <a:gd name="T27" fmla="*/ 524 h 237"/>
                  <a:gd name="T28" fmla="*/ 418 w 257"/>
                  <a:gd name="T29" fmla="*/ 531 h 237"/>
                  <a:gd name="T30" fmla="*/ 489 w 257"/>
                  <a:gd name="T31" fmla="*/ 529 h 237"/>
                  <a:gd name="T32" fmla="*/ 571 w 257"/>
                  <a:gd name="T33" fmla="*/ 520 h 237"/>
                  <a:gd name="T34" fmla="*/ 498 w 257"/>
                  <a:gd name="T35" fmla="*/ 509 h 237"/>
                  <a:gd name="T36" fmla="*/ 433 w 257"/>
                  <a:gd name="T37" fmla="*/ 493 h 237"/>
                  <a:gd name="T38" fmla="*/ 378 w 257"/>
                  <a:gd name="T39" fmla="*/ 475 h 237"/>
                  <a:gd name="T40" fmla="*/ 329 w 257"/>
                  <a:gd name="T41" fmla="*/ 457 h 237"/>
                  <a:gd name="T42" fmla="*/ 284 w 257"/>
                  <a:gd name="T43" fmla="*/ 432 h 237"/>
                  <a:gd name="T44" fmla="*/ 249 w 257"/>
                  <a:gd name="T45" fmla="*/ 408 h 237"/>
                  <a:gd name="T46" fmla="*/ 216 w 257"/>
                  <a:gd name="T47" fmla="*/ 379 h 237"/>
                  <a:gd name="T48" fmla="*/ 187 w 257"/>
                  <a:gd name="T49" fmla="*/ 347 h 237"/>
                  <a:gd name="T50" fmla="*/ 160 w 257"/>
                  <a:gd name="T51" fmla="*/ 316 h 237"/>
                  <a:gd name="T52" fmla="*/ 136 w 257"/>
                  <a:gd name="T53" fmla="*/ 280 h 237"/>
                  <a:gd name="T54" fmla="*/ 116 w 257"/>
                  <a:gd name="T55" fmla="*/ 240 h 237"/>
                  <a:gd name="T56" fmla="*/ 96 w 257"/>
                  <a:gd name="T57" fmla="*/ 197 h 237"/>
                  <a:gd name="T58" fmla="*/ 73 w 257"/>
                  <a:gd name="T59" fmla="*/ 155 h 237"/>
                  <a:gd name="T60" fmla="*/ 51 w 257"/>
                  <a:gd name="T61" fmla="*/ 105 h 237"/>
                  <a:gd name="T62" fmla="*/ 27 w 257"/>
                  <a:gd name="T63" fmla="*/ 54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172 w 124"/>
                  <a:gd name="T1" fmla="*/ 0 h 110"/>
                  <a:gd name="T2" fmla="*/ 277 w 124"/>
                  <a:gd name="T3" fmla="*/ 244 h 110"/>
                  <a:gd name="T4" fmla="*/ 268 w 124"/>
                  <a:gd name="T5" fmla="*/ 242 h 110"/>
                  <a:gd name="T6" fmla="*/ 239 w 124"/>
                  <a:gd name="T7" fmla="*/ 238 h 110"/>
                  <a:gd name="T8" fmla="*/ 199 w 124"/>
                  <a:gd name="T9" fmla="*/ 229 h 110"/>
                  <a:gd name="T10" fmla="*/ 152 w 124"/>
                  <a:gd name="T11" fmla="*/ 224 h 110"/>
                  <a:gd name="T12" fmla="*/ 101 w 124"/>
                  <a:gd name="T13" fmla="*/ 220 h 110"/>
                  <a:gd name="T14" fmla="*/ 56 w 124"/>
                  <a:gd name="T15" fmla="*/ 222 h 110"/>
                  <a:gd name="T16" fmla="*/ 20 w 124"/>
                  <a:gd name="T17" fmla="*/ 231 h 110"/>
                  <a:gd name="T18" fmla="*/ 0 w 124"/>
                  <a:gd name="T19" fmla="*/ 249 h 110"/>
                  <a:gd name="T20" fmla="*/ 9 w 124"/>
                  <a:gd name="T21" fmla="*/ 222 h 110"/>
                  <a:gd name="T22" fmla="*/ 18 w 124"/>
                  <a:gd name="T23" fmla="*/ 201 h 110"/>
                  <a:gd name="T24" fmla="*/ 36 w 124"/>
                  <a:gd name="T25" fmla="*/ 186 h 110"/>
                  <a:gd name="T26" fmla="*/ 56 w 124"/>
                  <a:gd name="T27" fmla="*/ 172 h 110"/>
                  <a:gd name="T28" fmla="*/ 80 w 124"/>
                  <a:gd name="T29" fmla="*/ 163 h 110"/>
                  <a:gd name="T30" fmla="*/ 105 w 124"/>
                  <a:gd name="T31" fmla="*/ 161 h 110"/>
                  <a:gd name="T32" fmla="*/ 132 w 124"/>
                  <a:gd name="T33" fmla="*/ 161 h 110"/>
                  <a:gd name="T34" fmla="*/ 161 w 124"/>
                  <a:gd name="T35" fmla="*/ 168 h 110"/>
                  <a:gd name="T36" fmla="*/ 163 w 124"/>
                  <a:gd name="T37" fmla="*/ 161 h 110"/>
                  <a:gd name="T38" fmla="*/ 156 w 124"/>
                  <a:gd name="T39" fmla="*/ 127 h 110"/>
                  <a:gd name="T40" fmla="*/ 150 w 124"/>
                  <a:gd name="T41" fmla="*/ 86 h 110"/>
                  <a:gd name="T42" fmla="*/ 145 w 124"/>
                  <a:gd name="T43" fmla="*/ 68 h 110"/>
                  <a:gd name="T44" fmla="*/ 141 w 124"/>
                  <a:gd name="T45" fmla="*/ 68 h 110"/>
                  <a:gd name="T46" fmla="*/ 136 w 124"/>
                  <a:gd name="T47" fmla="*/ 66 h 110"/>
                  <a:gd name="T48" fmla="*/ 132 w 124"/>
                  <a:gd name="T49" fmla="*/ 59 h 110"/>
                  <a:gd name="T50" fmla="*/ 127 w 124"/>
                  <a:gd name="T51" fmla="*/ 52 h 110"/>
                  <a:gd name="T52" fmla="*/ 127 w 124"/>
                  <a:gd name="T53" fmla="*/ 43 h 110"/>
                  <a:gd name="T54" fmla="*/ 132 w 124"/>
                  <a:gd name="T55" fmla="*/ 32 h 110"/>
                  <a:gd name="T56" fmla="*/ 147 w 124"/>
                  <a:gd name="T57" fmla="*/ 18 h 110"/>
                  <a:gd name="T58" fmla="*/ 172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1 w 109"/>
                  <a:gd name="T3" fmla="*/ 2 h 156"/>
                  <a:gd name="T4" fmla="*/ 40 w 109"/>
                  <a:gd name="T5" fmla="*/ 11 h 156"/>
                  <a:gd name="T6" fmla="*/ 83 w 109"/>
                  <a:gd name="T7" fmla="*/ 27 h 156"/>
                  <a:gd name="T8" fmla="*/ 130 w 109"/>
                  <a:gd name="T9" fmla="*/ 53 h 156"/>
                  <a:gd name="T10" fmla="*/ 175 w 109"/>
                  <a:gd name="T11" fmla="*/ 98 h 156"/>
                  <a:gd name="T12" fmla="*/ 216 w 109"/>
                  <a:gd name="T13" fmla="*/ 158 h 156"/>
                  <a:gd name="T14" fmla="*/ 241 w 109"/>
                  <a:gd name="T15" fmla="*/ 240 h 156"/>
                  <a:gd name="T16" fmla="*/ 245 w 109"/>
                  <a:gd name="T17" fmla="*/ 347 h 156"/>
                  <a:gd name="T18" fmla="*/ 236 w 109"/>
                  <a:gd name="T19" fmla="*/ 347 h 156"/>
                  <a:gd name="T20" fmla="*/ 223 w 109"/>
                  <a:gd name="T21" fmla="*/ 347 h 156"/>
                  <a:gd name="T22" fmla="*/ 209 w 109"/>
                  <a:gd name="T23" fmla="*/ 347 h 156"/>
                  <a:gd name="T24" fmla="*/ 196 w 109"/>
                  <a:gd name="T25" fmla="*/ 343 h 156"/>
                  <a:gd name="T26" fmla="*/ 182 w 109"/>
                  <a:gd name="T27" fmla="*/ 340 h 156"/>
                  <a:gd name="T28" fmla="*/ 166 w 109"/>
                  <a:gd name="T29" fmla="*/ 334 h 156"/>
                  <a:gd name="T30" fmla="*/ 148 w 109"/>
                  <a:gd name="T31" fmla="*/ 323 h 156"/>
                  <a:gd name="T32" fmla="*/ 130 w 109"/>
                  <a:gd name="T33" fmla="*/ 309 h 156"/>
                  <a:gd name="T34" fmla="*/ 119 w 109"/>
                  <a:gd name="T35" fmla="*/ 280 h 156"/>
                  <a:gd name="T36" fmla="*/ 119 w 109"/>
                  <a:gd name="T37" fmla="*/ 247 h 156"/>
                  <a:gd name="T38" fmla="*/ 126 w 109"/>
                  <a:gd name="T39" fmla="*/ 214 h 156"/>
                  <a:gd name="T40" fmla="*/ 133 w 109"/>
                  <a:gd name="T41" fmla="*/ 178 h 156"/>
                  <a:gd name="T42" fmla="*/ 126 w 109"/>
                  <a:gd name="T43" fmla="*/ 138 h 156"/>
                  <a:gd name="T44" fmla="*/ 108 w 109"/>
                  <a:gd name="T45" fmla="*/ 96 h 156"/>
                  <a:gd name="T46" fmla="*/ 70 w 109"/>
                  <a:gd name="T47" fmla="*/ 51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69 w 46"/>
                  <a:gd name="T1" fmla="*/ 0 h 94"/>
                  <a:gd name="T2" fmla="*/ 45 w 46"/>
                  <a:gd name="T3" fmla="*/ 84 h 94"/>
                  <a:gd name="T4" fmla="*/ 34 w 46"/>
                  <a:gd name="T5" fmla="*/ 138 h 94"/>
                  <a:gd name="T6" fmla="*/ 25 w 46"/>
                  <a:gd name="T7" fmla="*/ 176 h 94"/>
                  <a:gd name="T8" fmla="*/ 0 w 46"/>
                  <a:gd name="T9" fmla="*/ 209 h 94"/>
                  <a:gd name="T10" fmla="*/ 27 w 46"/>
                  <a:gd name="T11" fmla="*/ 196 h 94"/>
                  <a:gd name="T12" fmla="*/ 52 w 46"/>
                  <a:gd name="T13" fmla="*/ 178 h 94"/>
                  <a:gd name="T14" fmla="*/ 72 w 46"/>
                  <a:gd name="T15" fmla="*/ 153 h 94"/>
                  <a:gd name="T16" fmla="*/ 90 w 46"/>
                  <a:gd name="T17" fmla="*/ 127 h 94"/>
                  <a:gd name="T18" fmla="*/ 101 w 46"/>
                  <a:gd name="T19" fmla="*/ 98 h 94"/>
                  <a:gd name="T20" fmla="*/ 103 w 46"/>
                  <a:gd name="T21" fmla="*/ 67 h 94"/>
                  <a:gd name="T22" fmla="*/ 94 w 46"/>
                  <a:gd name="T23" fmla="*/ 33 h 94"/>
                  <a:gd name="T24" fmla="*/ 69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 w 54"/>
                  <a:gd name="T3" fmla="*/ 2 h 40"/>
                  <a:gd name="T4" fmla="*/ 13 w 54"/>
                  <a:gd name="T5" fmla="*/ 7 h 40"/>
                  <a:gd name="T6" fmla="*/ 29 w 54"/>
                  <a:gd name="T7" fmla="*/ 18 h 40"/>
                  <a:gd name="T8" fmla="*/ 47 w 54"/>
                  <a:gd name="T9" fmla="*/ 27 h 40"/>
                  <a:gd name="T10" fmla="*/ 64 w 54"/>
                  <a:gd name="T11" fmla="*/ 34 h 40"/>
                  <a:gd name="T12" fmla="*/ 84 w 54"/>
                  <a:gd name="T13" fmla="*/ 38 h 40"/>
                  <a:gd name="T14" fmla="*/ 102 w 54"/>
                  <a:gd name="T15" fmla="*/ 41 h 40"/>
                  <a:gd name="T16" fmla="*/ 120 w 54"/>
                  <a:gd name="T17" fmla="*/ 36 h 40"/>
                  <a:gd name="T18" fmla="*/ 118 w 54"/>
                  <a:gd name="T19" fmla="*/ 56 h 40"/>
                  <a:gd name="T20" fmla="*/ 111 w 54"/>
                  <a:gd name="T21" fmla="*/ 74 h 40"/>
                  <a:gd name="T22" fmla="*/ 98 w 54"/>
                  <a:gd name="T23" fmla="*/ 86 h 40"/>
                  <a:gd name="T24" fmla="*/ 82 w 54"/>
                  <a:gd name="T25" fmla="*/ 90 h 40"/>
                  <a:gd name="T26" fmla="*/ 62 w 54"/>
                  <a:gd name="T27" fmla="*/ 88 h 40"/>
                  <a:gd name="T28" fmla="*/ 42 w 54"/>
                  <a:gd name="T29" fmla="*/ 72 h 40"/>
                  <a:gd name="T30" fmla="*/ 22 w 54"/>
                  <a:gd name="T31" fmla="*/ 45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3 w 149"/>
                  <a:gd name="T3" fmla="*/ 18 h 704"/>
                  <a:gd name="T4" fmla="*/ 35 w 149"/>
                  <a:gd name="T5" fmla="*/ 41 h 704"/>
                  <a:gd name="T6" fmla="*/ 62 w 149"/>
                  <a:gd name="T7" fmla="*/ 70 h 704"/>
                  <a:gd name="T8" fmla="*/ 91 w 149"/>
                  <a:gd name="T9" fmla="*/ 108 h 704"/>
                  <a:gd name="T10" fmla="*/ 128 w 149"/>
                  <a:gd name="T11" fmla="*/ 155 h 704"/>
                  <a:gd name="T12" fmla="*/ 162 w 149"/>
                  <a:gd name="T13" fmla="*/ 205 h 704"/>
                  <a:gd name="T14" fmla="*/ 195 w 149"/>
                  <a:gd name="T15" fmla="*/ 263 h 704"/>
                  <a:gd name="T16" fmla="*/ 221 w 149"/>
                  <a:gd name="T17" fmla="*/ 330 h 704"/>
                  <a:gd name="T18" fmla="*/ 248 w 149"/>
                  <a:gd name="T19" fmla="*/ 401 h 704"/>
                  <a:gd name="T20" fmla="*/ 266 w 149"/>
                  <a:gd name="T21" fmla="*/ 483 h 704"/>
                  <a:gd name="T22" fmla="*/ 275 w 149"/>
                  <a:gd name="T23" fmla="*/ 573 h 704"/>
                  <a:gd name="T24" fmla="*/ 279 w 149"/>
                  <a:gd name="T25" fmla="*/ 667 h 704"/>
                  <a:gd name="T26" fmla="*/ 266 w 149"/>
                  <a:gd name="T27" fmla="*/ 772 h 704"/>
                  <a:gd name="T28" fmla="*/ 241 w 149"/>
                  <a:gd name="T29" fmla="*/ 883 h 704"/>
                  <a:gd name="T30" fmla="*/ 204 w 149"/>
                  <a:gd name="T31" fmla="*/ 1000 h 704"/>
                  <a:gd name="T32" fmla="*/ 148 w 149"/>
                  <a:gd name="T33" fmla="*/ 1129 h 704"/>
                  <a:gd name="T34" fmla="*/ 86 w 149"/>
                  <a:gd name="T35" fmla="*/ 1275 h 704"/>
                  <a:gd name="T36" fmla="*/ 47 w 149"/>
                  <a:gd name="T37" fmla="*/ 1410 h 704"/>
                  <a:gd name="T38" fmla="*/ 22 w 149"/>
                  <a:gd name="T39" fmla="*/ 1535 h 704"/>
                  <a:gd name="T40" fmla="*/ 13 w 149"/>
                  <a:gd name="T41" fmla="*/ 1655 h 704"/>
                  <a:gd name="T42" fmla="*/ 13 w 149"/>
                  <a:gd name="T43" fmla="*/ 1769 h 704"/>
                  <a:gd name="T44" fmla="*/ 18 w 149"/>
                  <a:gd name="T45" fmla="*/ 1875 h 704"/>
                  <a:gd name="T46" fmla="*/ 27 w 149"/>
                  <a:gd name="T47" fmla="*/ 1968 h 704"/>
                  <a:gd name="T48" fmla="*/ 31 w 149"/>
                  <a:gd name="T49" fmla="*/ 2059 h 704"/>
                  <a:gd name="T50" fmla="*/ 91 w 149"/>
                  <a:gd name="T51" fmla="*/ 2012 h 704"/>
                  <a:gd name="T52" fmla="*/ 86 w 149"/>
                  <a:gd name="T53" fmla="*/ 1989 h 704"/>
                  <a:gd name="T54" fmla="*/ 80 w 149"/>
                  <a:gd name="T55" fmla="*/ 1922 h 704"/>
                  <a:gd name="T56" fmla="*/ 73 w 149"/>
                  <a:gd name="T57" fmla="*/ 1819 h 704"/>
                  <a:gd name="T58" fmla="*/ 78 w 149"/>
                  <a:gd name="T59" fmla="*/ 1682 h 704"/>
                  <a:gd name="T60" fmla="*/ 91 w 149"/>
                  <a:gd name="T61" fmla="*/ 1518 h 704"/>
                  <a:gd name="T62" fmla="*/ 128 w 149"/>
                  <a:gd name="T63" fmla="*/ 1331 h 704"/>
                  <a:gd name="T64" fmla="*/ 190 w 149"/>
                  <a:gd name="T65" fmla="*/ 1129 h 704"/>
                  <a:gd name="T66" fmla="*/ 286 w 149"/>
                  <a:gd name="T67" fmla="*/ 915 h 704"/>
                  <a:gd name="T68" fmla="*/ 317 w 149"/>
                  <a:gd name="T69" fmla="*/ 816 h 704"/>
                  <a:gd name="T70" fmla="*/ 330 w 149"/>
                  <a:gd name="T71" fmla="*/ 687 h 704"/>
                  <a:gd name="T72" fmla="*/ 319 w 149"/>
                  <a:gd name="T73" fmla="*/ 538 h 704"/>
                  <a:gd name="T74" fmla="*/ 290 w 149"/>
                  <a:gd name="T75" fmla="*/ 392 h 704"/>
                  <a:gd name="T76" fmla="*/ 241 w 149"/>
                  <a:gd name="T77" fmla="*/ 249 h 704"/>
                  <a:gd name="T78" fmla="*/ 179 w 149"/>
                  <a:gd name="T79" fmla="*/ 129 h 704"/>
                  <a:gd name="T80" fmla="*/ 97 w 149"/>
                  <a:gd name="T81" fmla="*/ 41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237 w 128"/>
                <a:gd name="T1" fmla="*/ 0 h 217"/>
                <a:gd name="T2" fmla="*/ 265 w 128"/>
                <a:gd name="T3" fmla="*/ 27 h 217"/>
                <a:gd name="T4" fmla="*/ 290 w 128"/>
                <a:gd name="T5" fmla="*/ 81 h 217"/>
                <a:gd name="T6" fmla="*/ 310 w 128"/>
                <a:gd name="T7" fmla="*/ 150 h 217"/>
                <a:gd name="T8" fmla="*/ 323 w 128"/>
                <a:gd name="T9" fmla="*/ 233 h 217"/>
                <a:gd name="T10" fmla="*/ 320 w 128"/>
                <a:gd name="T11" fmla="*/ 332 h 217"/>
                <a:gd name="T12" fmla="*/ 293 w 128"/>
                <a:gd name="T13" fmla="*/ 434 h 217"/>
                <a:gd name="T14" fmla="*/ 237 w 128"/>
                <a:gd name="T15" fmla="*/ 541 h 217"/>
                <a:gd name="T16" fmla="*/ 151 w 128"/>
                <a:gd name="T17" fmla="*/ 649 h 217"/>
                <a:gd name="T18" fmla="*/ 124 w 128"/>
                <a:gd name="T19" fmla="*/ 637 h 217"/>
                <a:gd name="T20" fmla="*/ 96 w 128"/>
                <a:gd name="T21" fmla="*/ 628 h 217"/>
                <a:gd name="T22" fmla="*/ 66 w 128"/>
                <a:gd name="T23" fmla="*/ 613 h 217"/>
                <a:gd name="T24" fmla="*/ 40 w 128"/>
                <a:gd name="T25" fmla="*/ 601 h 217"/>
                <a:gd name="T26" fmla="*/ 20 w 128"/>
                <a:gd name="T27" fmla="*/ 586 h 217"/>
                <a:gd name="T28" fmla="*/ 5 w 128"/>
                <a:gd name="T29" fmla="*/ 568 h 217"/>
                <a:gd name="T30" fmla="*/ 0 w 128"/>
                <a:gd name="T31" fmla="*/ 547 h 217"/>
                <a:gd name="T32" fmla="*/ 3 w 128"/>
                <a:gd name="T33" fmla="*/ 532 h 217"/>
                <a:gd name="T34" fmla="*/ 33 w 128"/>
                <a:gd name="T35" fmla="*/ 511 h 217"/>
                <a:gd name="T36" fmla="*/ 73 w 128"/>
                <a:gd name="T37" fmla="*/ 482 h 217"/>
                <a:gd name="T38" fmla="*/ 116 w 128"/>
                <a:gd name="T39" fmla="*/ 449 h 217"/>
                <a:gd name="T40" fmla="*/ 159 w 128"/>
                <a:gd name="T41" fmla="*/ 401 h 217"/>
                <a:gd name="T42" fmla="*/ 199 w 128"/>
                <a:gd name="T43" fmla="*/ 335 h 217"/>
                <a:gd name="T44" fmla="*/ 230 w 128"/>
                <a:gd name="T45" fmla="*/ 248 h 217"/>
                <a:gd name="T46" fmla="*/ 245 w 128"/>
                <a:gd name="T47" fmla="*/ 138 h 217"/>
                <a:gd name="T48" fmla="*/ 237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227 w 117"/>
                <a:gd name="T1" fmla="*/ 0 h 132"/>
                <a:gd name="T2" fmla="*/ 0 w 117"/>
                <a:gd name="T3" fmla="*/ 88 h 132"/>
                <a:gd name="T4" fmla="*/ 9 w 117"/>
                <a:gd name="T5" fmla="*/ 91 h 132"/>
                <a:gd name="T6" fmla="*/ 42 w 117"/>
                <a:gd name="T7" fmla="*/ 102 h 132"/>
                <a:gd name="T8" fmla="*/ 88 w 117"/>
                <a:gd name="T9" fmla="*/ 127 h 132"/>
                <a:gd name="T10" fmla="*/ 139 w 117"/>
                <a:gd name="T11" fmla="*/ 165 h 132"/>
                <a:gd name="T12" fmla="*/ 200 w 117"/>
                <a:gd name="T13" fmla="*/ 218 h 132"/>
                <a:gd name="T14" fmla="*/ 254 w 117"/>
                <a:gd name="T15" fmla="*/ 281 h 132"/>
                <a:gd name="T16" fmla="*/ 309 w 117"/>
                <a:gd name="T17" fmla="*/ 362 h 132"/>
                <a:gd name="T18" fmla="*/ 351 w 117"/>
                <a:gd name="T19" fmla="*/ 464 h 132"/>
                <a:gd name="T20" fmla="*/ 354 w 117"/>
                <a:gd name="T21" fmla="*/ 422 h 132"/>
                <a:gd name="T22" fmla="*/ 348 w 117"/>
                <a:gd name="T23" fmla="*/ 376 h 132"/>
                <a:gd name="T24" fmla="*/ 327 w 117"/>
                <a:gd name="T25" fmla="*/ 316 h 132"/>
                <a:gd name="T26" fmla="*/ 300 w 117"/>
                <a:gd name="T27" fmla="*/ 260 h 132"/>
                <a:gd name="T28" fmla="*/ 269 w 117"/>
                <a:gd name="T29" fmla="*/ 204 h 132"/>
                <a:gd name="T30" fmla="*/ 236 w 117"/>
                <a:gd name="T31" fmla="*/ 158 h 132"/>
                <a:gd name="T32" fmla="*/ 203 w 117"/>
                <a:gd name="T33" fmla="*/ 127 h 132"/>
                <a:gd name="T34" fmla="*/ 175 w 117"/>
                <a:gd name="T35" fmla="*/ 112 h 132"/>
                <a:gd name="T36" fmla="*/ 209 w 117"/>
                <a:gd name="T37" fmla="*/ 102 h 132"/>
                <a:gd name="T38" fmla="*/ 239 w 117"/>
                <a:gd name="T39" fmla="*/ 98 h 132"/>
                <a:gd name="T40" fmla="*/ 269 w 117"/>
                <a:gd name="T41" fmla="*/ 91 h 132"/>
                <a:gd name="T42" fmla="*/ 297 w 117"/>
                <a:gd name="T43" fmla="*/ 88 h 132"/>
                <a:gd name="T44" fmla="*/ 318 w 117"/>
                <a:gd name="T45" fmla="*/ 84 h 132"/>
                <a:gd name="T46" fmla="*/ 330 w 117"/>
                <a:gd name="T47" fmla="*/ 77 h 132"/>
                <a:gd name="T48" fmla="*/ 342 w 117"/>
                <a:gd name="T49" fmla="*/ 74 h 132"/>
                <a:gd name="T50" fmla="*/ 345 w 117"/>
                <a:gd name="T51" fmla="*/ 74 h 132"/>
                <a:gd name="T52" fmla="*/ 227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87 w 29"/>
                <a:gd name="T1" fmla="*/ 0 h 77"/>
                <a:gd name="T2" fmla="*/ 69 w 29"/>
                <a:gd name="T3" fmla="*/ 0 h 77"/>
                <a:gd name="T4" fmla="*/ 48 w 29"/>
                <a:gd name="T5" fmla="*/ 14 h 77"/>
                <a:gd name="T6" fmla="*/ 27 w 29"/>
                <a:gd name="T7" fmla="*/ 32 h 77"/>
                <a:gd name="T8" fmla="*/ 12 w 29"/>
                <a:gd name="T9" fmla="*/ 68 h 77"/>
                <a:gd name="T10" fmla="*/ 3 w 29"/>
                <a:gd name="T11" fmla="*/ 107 h 77"/>
                <a:gd name="T12" fmla="*/ 0 w 29"/>
                <a:gd name="T13" fmla="*/ 157 h 77"/>
                <a:gd name="T14" fmla="*/ 9 w 29"/>
                <a:gd name="T15" fmla="*/ 214 h 77"/>
                <a:gd name="T16" fmla="*/ 33 w 29"/>
                <a:gd name="T17" fmla="*/ 274 h 77"/>
                <a:gd name="T18" fmla="*/ 45 w 29"/>
                <a:gd name="T19" fmla="*/ 189 h 77"/>
                <a:gd name="T20" fmla="*/ 57 w 29"/>
                <a:gd name="T21" fmla="*/ 132 h 77"/>
                <a:gd name="T22" fmla="*/ 69 w 29"/>
                <a:gd name="T23" fmla="*/ 78 h 77"/>
                <a:gd name="T24" fmla="*/ 87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63 h 237"/>
                <a:gd name="T4" fmla="*/ 8 w 257"/>
                <a:gd name="T5" fmla="*/ 125 h 237"/>
                <a:gd name="T6" fmla="*/ 16 w 257"/>
                <a:gd name="T7" fmla="*/ 188 h 237"/>
                <a:gd name="T8" fmla="*/ 29 w 257"/>
                <a:gd name="T9" fmla="*/ 245 h 237"/>
                <a:gd name="T10" fmla="*/ 48 w 257"/>
                <a:gd name="T11" fmla="*/ 298 h 237"/>
                <a:gd name="T12" fmla="*/ 72 w 257"/>
                <a:gd name="T13" fmla="*/ 353 h 237"/>
                <a:gd name="T14" fmla="*/ 101 w 257"/>
                <a:gd name="T15" fmla="*/ 403 h 237"/>
                <a:gd name="T16" fmla="*/ 135 w 257"/>
                <a:gd name="T17" fmla="*/ 445 h 237"/>
                <a:gd name="T18" fmla="*/ 178 w 257"/>
                <a:gd name="T19" fmla="*/ 485 h 237"/>
                <a:gd name="T20" fmla="*/ 228 w 257"/>
                <a:gd name="T21" fmla="*/ 520 h 237"/>
                <a:gd name="T22" fmla="*/ 281 w 257"/>
                <a:gd name="T23" fmla="*/ 548 h 237"/>
                <a:gd name="T24" fmla="*/ 347 w 257"/>
                <a:gd name="T25" fmla="*/ 570 h 237"/>
                <a:gd name="T26" fmla="*/ 419 w 257"/>
                <a:gd name="T27" fmla="*/ 585 h 237"/>
                <a:gd name="T28" fmla="*/ 498 w 257"/>
                <a:gd name="T29" fmla="*/ 593 h 237"/>
                <a:gd name="T30" fmla="*/ 583 w 257"/>
                <a:gd name="T31" fmla="*/ 590 h 237"/>
                <a:gd name="T32" fmla="*/ 681 w 257"/>
                <a:gd name="T33" fmla="*/ 580 h 237"/>
                <a:gd name="T34" fmla="*/ 594 w 257"/>
                <a:gd name="T35" fmla="*/ 568 h 237"/>
                <a:gd name="T36" fmla="*/ 517 w 257"/>
                <a:gd name="T37" fmla="*/ 550 h 237"/>
                <a:gd name="T38" fmla="*/ 450 w 257"/>
                <a:gd name="T39" fmla="*/ 530 h 237"/>
                <a:gd name="T40" fmla="*/ 392 w 257"/>
                <a:gd name="T41" fmla="*/ 510 h 237"/>
                <a:gd name="T42" fmla="*/ 339 w 257"/>
                <a:gd name="T43" fmla="*/ 483 h 237"/>
                <a:gd name="T44" fmla="*/ 297 w 257"/>
                <a:gd name="T45" fmla="*/ 455 h 237"/>
                <a:gd name="T46" fmla="*/ 257 w 257"/>
                <a:gd name="T47" fmla="*/ 423 h 237"/>
                <a:gd name="T48" fmla="*/ 223 w 257"/>
                <a:gd name="T49" fmla="*/ 388 h 237"/>
                <a:gd name="T50" fmla="*/ 191 w 257"/>
                <a:gd name="T51" fmla="*/ 353 h 237"/>
                <a:gd name="T52" fmla="*/ 162 w 257"/>
                <a:gd name="T53" fmla="*/ 313 h 237"/>
                <a:gd name="T54" fmla="*/ 138 w 257"/>
                <a:gd name="T55" fmla="*/ 268 h 237"/>
                <a:gd name="T56" fmla="*/ 114 w 257"/>
                <a:gd name="T57" fmla="*/ 220 h 237"/>
                <a:gd name="T58" fmla="*/ 87 w 257"/>
                <a:gd name="T59" fmla="*/ 173 h 237"/>
                <a:gd name="T60" fmla="*/ 61 w 257"/>
                <a:gd name="T61" fmla="*/ 118 h 237"/>
                <a:gd name="T62" fmla="*/ 32 w 257"/>
                <a:gd name="T63" fmla="*/ 60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205 w 124"/>
                <a:gd name="T1" fmla="*/ 0 h 110"/>
                <a:gd name="T2" fmla="*/ 330 w 124"/>
                <a:gd name="T3" fmla="*/ 273 h 110"/>
                <a:gd name="T4" fmla="*/ 319 w 124"/>
                <a:gd name="T5" fmla="*/ 270 h 110"/>
                <a:gd name="T6" fmla="*/ 285 w 124"/>
                <a:gd name="T7" fmla="*/ 265 h 110"/>
                <a:gd name="T8" fmla="*/ 237 w 124"/>
                <a:gd name="T9" fmla="*/ 255 h 110"/>
                <a:gd name="T10" fmla="*/ 181 w 124"/>
                <a:gd name="T11" fmla="*/ 250 h 110"/>
                <a:gd name="T12" fmla="*/ 120 w 124"/>
                <a:gd name="T13" fmla="*/ 245 h 110"/>
                <a:gd name="T14" fmla="*/ 67 w 124"/>
                <a:gd name="T15" fmla="*/ 248 h 110"/>
                <a:gd name="T16" fmla="*/ 24 w 124"/>
                <a:gd name="T17" fmla="*/ 258 h 110"/>
                <a:gd name="T18" fmla="*/ 0 w 124"/>
                <a:gd name="T19" fmla="*/ 278 h 110"/>
                <a:gd name="T20" fmla="*/ 11 w 124"/>
                <a:gd name="T21" fmla="*/ 248 h 110"/>
                <a:gd name="T22" fmla="*/ 21 w 124"/>
                <a:gd name="T23" fmla="*/ 225 h 110"/>
                <a:gd name="T24" fmla="*/ 43 w 124"/>
                <a:gd name="T25" fmla="*/ 207 h 110"/>
                <a:gd name="T26" fmla="*/ 67 w 124"/>
                <a:gd name="T27" fmla="*/ 192 h 110"/>
                <a:gd name="T28" fmla="*/ 96 w 124"/>
                <a:gd name="T29" fmla="*/ 182 h 110"/>
                <a:gd name="T30" fmla="*/ 125 w 124"/>
                <a:gd name="T31" fmla="*/ 179 h 110"/>
                <a:gd name="T32" fmla="*/ 157 w 124"/>
                <a:gd name="T33" fmla="*/ 179 h 110"/>
                <a:gd name="T34" fmla="*/ 192 w 124"/>
                <a:gd name="T35" fmla="*/ 187 h 110"/>
                <a:gd name="T36" fmla="*/ 194 w 124"/>
                <a:gd name="T37" fmla="*/ 179 h 110"/>
                <a:gd name="T38" fmla="*/ 186 w 124"/>
                <a:gd name="T39" fmla="*/ 142 h 110"/>
                <a:gd name="T40" fmla="*/ 178 w 124"/>
                <a:gd name="T41" fmla="*/ 96 h 110"/>
                <a:gd name="T42" fmla="*/ 173 w 124"/>
                <a:gd name="T43" fmla="*/ 76 h 110"/>
                <a:gd name="T44" fmla="*/ 168 w 124"/>
                <a:gd name="T45" fmla="*/ 76 h 110"/>
                <a:gd name="T46" fmla="*/ 162 w 124"/>
                <a:gd name="T47" fmla="*/ 73 h 110"/>
                <a:gd name="T48" fmla="*/ 157 w 124"/>
                <a:gd name="T49" fmla="*/ 66 h 110"/>
                <a:gd name="T50" fmla="*/ 152 w 124"/>
                <a:gd name="T51" fmla="*/ 58 h 110"/>
                <a:gd name="T52" fmla="*/ 152 w 124"/>
                <a:gd name="T53" fmla="*/ 48 h 110"/>
                <a:gd name="T54" fmla="*/ 157 w 124"/>
                <a:gd name="T55" fmla="*/ 35 h 110"/>
                <a:gd name="T56" fmla="*/ 176 w 124"/>
                <a:gd name="T57" fmla="*/ 20 h 110"/>
                <a:gd name="T58" fmla="*/ 20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83 w 46"/>
                <a:gd name="T1" fmla="*/ 0 h 94"/>
                <a:gd name="T2" fmla="*/ 53 w 46"/>
                <a:gd name="T3" fmla="*/ 94 h 94"/>
                <a:gd name="T4" fmla="*/ 40 w 46"/>
                <a:gd name="T5" fmla="*/ 154 h 94"/>
                <a:gd name="T6" fmla="*/ 29 w 46"/>
                <a:gd name="T7" fmla="*/ 196 h 94"/>
                <a:gd name="T8" fmla="*/ 0 w 46"/>
                <a:gd name="T9" fmla="*/ 233 h 94"/>
                <a:gd name="T10" fmla="*/ 32 w 46"/>
                <a:gd name="T11" fmla="*/ 218 h 94"/>
                <a:gd name="T12" fmla="*/ 62 w 46"/>
                <a:gd name="T13" fmla="*/ 198 h 94"/>
                <a:gd name="T14" fmla="*/ 86 w 46"/>
                <a:gd name="T15" fmla="*/ 171 h 94"/>
                <a:gd name="T16" fmla="*/ 107 w 46"/>
                <a:gd name="T17" fmla="*/ 141 h 94"/>
                <a:gd name="T18" fmla="*/ 120 w 46"/>
                <a:gd name="T19" fmla="*/ 109 h 94"/>
                <a:gd name="T20" fmla="*/ 123 w 46"/>
                <a:gd name="T21" fmla="*/ 74 h 94"/>
                <a:gd name="T22" fmla="*/ 112 w 46"/>
                <a:gd name="T23" fmla="*/ 37 h 94"/>
                <a:gd name="T24" fmla="*/ 83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16 w 149"/>
                <a:gd name="T3" fmla="*/ 20 h 704"/>
                <a:gd name="T4" fmla="*/ 42 w 149"/>
                <a:gd name="T5" fmla="*/ 46 h 704"/>
                <a:gd name="T6" fmla="*/ 74 w 149"/>
                <a:gd name="T7" fmla="*/ 78 h 704"/>
                <a:gd name="T8" fmla="*/ 108 w 149"/>
                <a:gd name="T9" fmla="*/ 121 h 704"/>
                <a:gd name="T10" fmla="*/ 153 w 149"/>
                <a:gd name="T11" fmla="*/ 173 h 704"/>
                <a:gd name="T12" fmla="*/ 193 w 149"/>
                <a:gd name="T13" fmla="*/ 229 h 704"/>
                <a:gd name="T14" fmla="*/ 232 w 149"/>
                <a:gd name="T15" fmla="*/ 294 h 704"/>
                <a:gd name="T16" fmla="*/ 264 w 149"/>
                <a:gd name="T17" fmla="*/ 369 h 704"/>
                <a:gd name="T18" fmla="*/ 295 w 149"/>
                <a:gd name="T19" fmla="*/ 448 h 704"/>
                <a:gd name="T20" fmla="*/ 317 w 149"/>
                <a:gd name="T21" fmla="*/ 539 h 704"/>
                <a:gd name="T22" fmla="*/ 327 w 149"/>
                <a:gd name="T23" fmla="*/ 640 h 704"/>
                <a:gd name="T24" fmla="*/ 332 w 149"/>
                <a:gd name="T25" fmla="*/ 745 h 704"/>
                <a:gd name="T26" fmla="*/ 317 w 149"/>
                <a:gd name="T27" fmla="*/ 863 h 704"/>
                <a:gd name="T28" fmla="*/ 287 w 149"/>
                <a:gd name="T29" fmla="*/ 987 h 704"/>
                <a:gd name="T30" fmla="*/ 243 w 149"/>
                <a:gd name="T31" fmla="*/ 1117 h 704"/>
                <a:gd name="T32" fmla="*/ 177 w 149"/>
                <a:gd name="T33" fmla="*/ 1261 h 704"/>
                <a:gd name="T34" fmla="*/ 103 w 149"/>
                <a:gd name="T35" fmla="*/ 1424 h 704"/>
                <a:gd name="T36" fmla="*/ 55 w 149"/>
                <a:gd name="T37" fmla="*/ 1575 h 704"/>
                <a:gd name="T38" fmla="*/ 26 w 149"/>
                <a:gd name="T39" fmla="*/ 1715 h 704"/>
                <a:gd name="T40" fmla="*/ 16 w 149"/>
                <a:gd name="T41" fmla="*/ 1849 h 704"/>
                <a:gd name="T42" fmla="*/ 16 w 149"/>
                <a:gd name="T43" fmla="*/ 1977 h 704"/>
                <a:gd name="T44" fmla="*/ 21 w 149"/>
                <a:gd name="T45" fmla="*/ 2094 h 704"/>
                <a:gd name="T46" fmla="*/ 32 w 149"/>
                <a:gd name="T47" fmla="*/ 2199 h 704"/>
                <a:gd name="T48" fmla="*/ 37 w 149"/>
                <a:gd name="T49" fmla="*/ 2300 h 704"/>
                <a:gd name="T50" fmla="*/ 108 w 149"/>
                <a:gd name="T51" fmla="*/ 2248 h 704"/>
                <a:gd name="T52" fmla="*/ 103 w 149"/>
                <a:gd name="T53" fmla="*/ 2222 h 704"/>
                <a:gd name="T54" fmla="*/ 95 w 149"/>
                <a:gd name="T55" fmla="*/ 2146 h 704"/>
                <a:gd name="T56" fmla="*/ 87 w 149"/>
                <a:gd name="T57" fmla="*/ 2032 h 704"/>
                <a:gd name="T58" fmla="*/ 92 w 149"/>
                <a:gd name="T59" fmla="*/ 1879 h 704"/>
                <a:gd name="T60" fmla="*/ 108 w 149"/>
                <a:gd name="T61" fmla="*/ 1696 h 704"/>
                <a:gd name="T62" fmla="*/ 153 w 149"/>
                <a:gd name="T63" fmla="*/ 1487 h 704"/>
                <a:gd name="T64" fmla="*/ 227 w 149"/>
                <a:gd name="T65" fmla="*/ 1261 h 704"/>
                <a:gd name="T66" fmla="*/ 340 w 149"/>
                <a:gd name="T67" fmla="*/ 1023 h 704"/>
                <a:gd name="T68" fmla="*/ 377 w 149"/>
                <a:gd name="T69" fmla="*/ 912 h 704"/>
                <a:gd name="T70" fmla="*/ 393 w 149"/>
                <a:gd name="T71" fmla="*/ 768 h 704"/>
                <a:gd name="T72" fmla="*/ 380 w 149"/>
                <a:gd name="T73" fmla="*/ 601 h 704"/>
                <a:gd name="T74" fmla="*/ 346 w 149"/>
                <a:gd name="T75" fmla="*/ 438 h 704"/>
                <a:gd name="T76" fmla="*/ 287 w 149"/>
                <a:gd name="T77" fmla="*/ 278 h 704"/>
                <a:gd name="T78" fmla="*/ 214 w 149"/>
                <a:gd name="T79" fmla="*/ 144 h 704"/>
                <a:gd name="T80" fmla="*/ 116 w 149"/>
                <a:gd name="T81" fmla="*/ 46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</p:grpSp>
      <p:sp>
        <p:nvSpPr>
          <p:cNvPr id="6251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es-ES_tradnl" altLang="es-MX" noProof="0" smtClean="0"/>
              <a:t>Haga clic para cambiar el estilo de título	</a:t>
            </a:r>
          </a:p>
        </p:txBody>
      </p:sp>
      <p:sp>
        <p:nvSpPr>
          <p:cNvPr id="6251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s-ES_tradnl" altLang="es-MX" noProof="0" smtClean="0"/>
              <a:t>Haga clic para modificar el estilo de subtítulo del patrón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6DA0552-2758-441E-905A-FF819CA9E040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3795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09D3D-A2A5-4DC7-B744-A4049C82C68E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1555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66406-D457-4C2F-8903-F898EA574E83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71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F80D1-38CC-428D-AF54-C6B06BB7F233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7134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4C3D5-A098-46D8-9EDF-397E449BC929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1375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04066-8C15-44A1-BBF4-CB25CA5EDC1E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4885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09713-4D3B-40B2-961E-FF68C3695F7D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6046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28048-0256-4F4D-82C0-F65AD53511CE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193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E5275-A4DF-473F-887F-DFA0B44C7C3C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4595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E6A6F-CE00-4A25-A270-2E6DE2B742E5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8585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10FF7-F59C-4192-B968-BA803099DF1E}" type="slidenum">
              <a:rPr lang="es-ES_tradnl" altLang="es-MX">
                <a:solidFill>
                  <a:srgbClr val="006699"/>
                </a:solidFill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706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23/06/2015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66 w 217"/>
                  <a:gd name="T1" fmla="*/ 303 h 210"/>
                  <a:gd name="T2" fmla="*/ 53 w 217"/>
                  <a:gd name="T3" fmla="*/ 286 h 210"/>
                  <a:gd name="T4" fmla="*/ 38 w 217"/>
                  <a:gd name="T5" fmla="*/ 261 h 210"/>
                  <a:gd name="T6" fmla="*/ 22 w 217"/>
                  <a:gd name="T7" fmla="*/ 229 h 210"/>
                  <a:gd name="T8" fmla="*/ 7 w 217"/>
                  <a:gd name="T9" fmla="*/ 195 h 210"/>
                  <a:gd name="T10" fmla="*/ 0 w 217"/>
                  <a:gd name="T11" fmla="*/ 157 h 210"/>
                  <a:gd name="T12" fmla="*/ 1 w 217"/>
                  <a:gd name="T13" fmla="*/ 118 h 210"/>
                  <a:gd name="T14" fmla="*/ 13 w 217"/>
                  <a:gd name="T15" fmla="*/ 82 h 210"/>
                  <a:gd name="T16" fmla="*/ 39 w 217"/>
                  <a:gd name="T17" fmla="*/ 51 h 210"/>
                  <a:gd name="T18" fmla="*/ 65 w 217"/>
                  <a:gd name="T19" fmla="*/ 32 h 210"/>
                  <a:gd name="T20" fmla="*/ 87 w 217"/>
                  <a:gd name="T21" fmla="*/ 17 h 210"/>
                  <a:gd name="T22" fmla="*/ 104 w 217"/>
                  <a:gd name="T23" fmla="*/ 10 h 210"/>
                  <a:gd name="T24" fmla="*/ 117 w 217"/>
                  <a:gd name="T25" fmla="*/ 7 h 210"/>
                  <a:gd name="T26" fmla="*/ 127 w 217"/>
                  <a:gd name="T27" fmla="*/ 7 h 210"/>
                  <a:gd name="T28" fmla="*/ 150 w 217"/>
                  <a:gd name="T29" fmla="*/ 0 h 210"/>
                  <a:gd name="T30" fmla="*/ 213 w 217"/>
                  <a:gd name="T31" fmla="*/ 12 h 210"/>
                  <a:gd name="T32" fmla="*/ 231 w 217"/>
                  <a:gd name="T33" fmla="*/ 17 h 210"/>
                  <a:gd name="T34" fmla="*/ 248 w 217"/>
                  <a:gd name="T35" fmla="*/ 22 h 210"/>
                  <a:gd name="T36" fmla="*/ 263 w 217"/>
                  <a:gd name="T37" fmla="*/ 27 h 210"/>
                  <a:gd name="T38" fmla="*/ 274 w 217"/>
                  <a:gd name="T39" fmla="*/ 33 h 210"/>
                  <a:gd name="T40" fmla="*/ 286 w 217"/>
                  <a:gd name="T41" fmla="*/ 39 h 210"/>
                  <a:gd name="T42" fmla="*/ 296 w 217"/>
                  <a:gd name="T43" fmla="*/ 46 h 210"/>
                  <a:gd name="T44" fmla="*/ 304 w 217"/>
                  <a:gd name="T45" fmla="*/ 55 h 210"/>
                  <a:gd name="T46" fmla="*/ 313 w 217"/>
                  <a:gd name="T47" fmla="*/ 65 h 210"/>
                  <a:gd name="T48" fmla="*/ 296 w 217"/>
                  <a:gd name="T49" fmla="*/ 58 h 210"/>
                  <a:gd name="T50" fmla="*/ 280 w 217"/>
                  <a:gd name="T51" fmla="*/ 52 h 210"/>
                  <a:gd name="T52" fmla="*/ 264 w 217"/>
                  <a:gd name="T53" fmla="*/ 48 h 210"/>
                  <a:gd name="T54" fmla="*/ 248 w 217"/>
                  <a:gd name="T55" fmla="*/ 43 h 210"/>
                  <a:gd name="T56" fmla="*/ 235 w 217"/>
                  <a:gd name="T57" fmla="*/ 39 h 210"/>
                  <a:gd name="T58" fmla="*/ 221 w 217"/>
                  <a:gd name="T59" fmla="*/ 38 h 210"/>
                  <a:gd name="T60" fmla="*/ 206 w 217"/>
                  <a:gd name="T61" fmla="*/ 35 h 210"/>
                  <a:gd name="T62" fmla="*/ 193 w 217"/>
                  <a:gd name="T63" fmla="*/ 35 h 210"/>
                  <a:gd name="T64" fmla="*/ 180 w 217"/>
                  <a:gd name="T65" fmla="*/ 35 h 210"/>
                  <a:gd name="T66" fmla="*/ 167 w 217"/>
                  <a:gd name="T67" fmla="*/ 36 h 210"/>
                  <a:gd name="T68" fmla="*/ 154 w 217"/>
                  <a:gd name="T69" fmla="*/ 39 h 210"/>
                  <a:gd name="T70" fmla="*/ 143 w 217"/>
                  <a:gd name="T71" fmla="*/ 42 h 210"/>
                  <a:gd name="T72" fmla="*/ 131 w 217"/>
                  <a:gd name="T73" fmla="*/ 48 h 210"/>
                  <a:gd name="T74" fmla="*/ 118 w 217"/>
                  <a:gd name="T75" fmla="*/ 52 h 210"/>
                  <a:gd name="T76" fmla="*/ 107 w 217"/>
                  <a:gd name="T77" fmla="*/ 59 h 210"/>
                  <a:gd name="T78" fmla="*/ 95 w 217"/>
                  <a:gd name="T79" fmla="*/ 66 h 210"/>
                  <a:gd name="T80" fmla="*/ 75 w 217"/>
                  <a:gd name="T81" fmla="*/ 88 h 210"/>
                  <a:gd name="T82" fmla="*/ 61 w 217"/>
                  <a:gd name="T83" fmla="*/ 115 h 210"/>
                  <a:gd name="T84" fmla="*/ 53 w 217"/>
                  <a:gd name="T85" fmla="*/ 149 h 210"/>
                  <a:gd name="T86" fmla="*/ 50 w 217"/>
                  <a:gd name="T87" fmla="*/ 182 h 210"/>
                  <a:gd name="T88" fmla="*/ 50 w 217"/>
                  <a:gd name="T89" fmla="*/ 218 h 210"/>
                  <a:gd name="T90" fmla="*/ 55 w 217"/>
                  <a:gd name="T91" fmla="*/ 251 h 210"/>
                  <a:gd name="T92" fmla="*/ 59 w 217"/>
                  <a:gd name="T93" fmla="*/ 280 h 210"/>
                  <a:gd name="T94" fmla="*/ 66 w 217"/>
                  <a:gd name="T95" fmla="*/ 30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57 w 182"/>
                  <a:gd name="T1" fmla="*/ 0 h 213"/>
                  <a:gd name="T2" fmla="*/ 161 w 182"/>
                  <a:gd name="T3" fmla="*/ 3 h 213"/>
                  <a:gd name="T4" fmla="*/ 170 w 182"/>
                  <a:gd name="T5" fmla="*/ 12 h 213"/>
                  <a:gd name="T6" fmla="*/ 183 w 182"/>
                  <a:gd name="T7" fmla="*/ 26 h 213"/>
                  <a:gd name="T8" fmla="*/ 197 w 182"/>
                  <a:gd name="T9" fmla="*/ 48 h 213"/>
                  <a:gd name="T10" fmla="*/ 209 w 182"/>
                  <a:gd name="T11" fmla="*/ 75 h 213"/>
                  <a:gd name="T12" fmla="*/ 216 w 182"/>
                  <a:gd name="T13" fmla="*/ 110 h 213"/>
                  <a:gd name="T14" fmla="*/ 216 w 182"/>
                  <a:gd name="T15" fmla="*/ 152 h 213"/>
                  <a:gd name="T16" fmla="*/ 207 w 182"/>
                  <a:gd name="T17" fmla="*/ 201 h 213"/>
                  <a:gd name="T18" fmla="*/ 202 w 182"/>
                  <a:gd name="T19" fmla="*/ 215 h 213"/>
                  <a:gd name="T20" fmla="*/ 196 w 182"/>
                  <a:gd name="T21" fmla="*/ 227 h 213"/>
                  <a:gd name="T22" fmla="*/ 189 w 182"/>
                  <a:gd name="T23" fmla="*/ 239 h 213"/>
                  <a:gd name="T24" fmla="*/ 180 w 182"/>
                  <a:gd name="T25" fmla="*/ 250 h 213"/>
                  <a:gd name="T26" fmla="*/ 168 w 182"/>
                  <a:gd name="T27" fmla="*/ 260 h 213"/>
                  <a:gd name="T28" fmla="*/ 158 w 182"/>
                  <a:gd name="T29" fmla="*/ 268 h 213"/>
                  <a:gd name="T30" fmla="*/ 147 w 182"/>
                  <a:gd name="T31" fmla="*/ 276 h 213"/>
                  <a:gd name="T32" fmla="*/ 132 w 182"/>
                  <a:gd name="T33" fmla="*/ 282 h 213"/>
                  <a:gd name="T34" fmla="*/ 118 w 182"/>
                  <a:gd name="T35" fmla="*/ 285 h 213"/>
                  <a:gd name="T36" fmla="*/ 104 w 182"/>
                  <a:gd name="T37" fmla="*/ 289 h 213"/>
                  <a:gd name="T38" fmla="*/ 88 w 182"/>
                  <a:gd name="T39" fmla="*/ 291 h 213"/>
                  <a:gd name="T40" fmla="*/ 71 w 182"/>
                  <a:gd name="T41" fmla="*/ 291 h 213"/>
                  <a:gd name="T42" fmla="*/ 53 w 182"/>
                  <a:gd name="T43" fmla="*/ 289 h 213"/>
                  <a:gd name="T44" fmla="*/ 36 w 182"/>
                  <a:gd name="T45" fmla="*/ 285 h 213"/>
                  <a:gd name="T46" fmla="*/ 17 w 182"/>
                  <a:gd name="T47" fmla="*/ 279 h 213"/>
                  <a:gd name="T48" fmla="*/ 0 w 182"/>
                  <a:gd name="T49" fmla="*/ 272 h 213"/>
                  <a:gd name="T50" fmla="*/ 16 w 182"/>
                  <a:gd name="T51" fmla="*/ 282 h 213"/>
                  <a:gd name="T52" fmla="*/ 32 w 182"/>
                  <a:gd name="T53" fmla="*/ 289 h 213"/>
                  <a:gd name="T54" fmla="*/ 48 w 182"/>
                  <a:gd name="T55" fmla="*/ 296 h 213"/>
                  <a:gd name="T56" fmla="*/ 62 w 182"/>
                  <a:gd name="T57" fmla="*/ 301 h 213"/>
                  <a:gd name="T58" fmla="*/ 76 w 182"/>
                  <a:gd name="T59" fmla="*/ 305 h 213"/>
                  <a:gd name="T60" fmla="*/ 91 w 182"/>
                  <a:gd name="T61" fmla="*/ 307 h 213"/>
                  <a:gd name="T62" fmla="*/ 105 w 182"/>
                  <a:gd name="T63" fmla="*/ 308 h 213"/>
                  <a:gd name="T64" fmla="*/ 119 w 182"/>
                  <a:gd name="T65" fmla="*/ 308 h 213"/>
                  <a:gd name="T66" fmla="*/ 131 w 182"/>
                  <a:gd name="T67" fmla="*/ 307 h 213"/>
                  <a:gd name="T68" fmla="*/ 144 w 182"/>
                  <a:gd name="T69" fmla="*/ 304 h 213"/>
                  <a:gd name="T70" fmla="*/ 155 w 182"/>
                  <a:gd name="T71" fmla="*/ 301 h 213"/>
                  <a:gd name="T72" fmla="*/ 167 w 182"/>
                  <a:gd name="T73" fmla="*/ 298 h 213"/>
                  <a:gd name="T74" fmla="*/ 177 w 182"/>
                  <a:gd name="T75" fmla="*/ 294 h 213"/>
                  <a:gd name="T76" fmla="*/ 187 w 182"/>
                  <a:gd name="T77" fmla="*/ 288 h 213"/>
                  <a:gd name="T78" fmla="*/ 196 w 182"/>
                  <a:gd name="T79" fmla="*/ 282 h 213"/>
                  <a:gd name="T80" fmla="*/ 204 w 182"/>
                  <a:gd name="T81" fmla="*/ 276 h 213"/>
                  <a:gd name="T82" fmla="*/ 227 w 182"/>
                  <a:gd name="T83" fmla="*/ 254 h 213"/>
                  <a:gd name="T84" fmla="*/ 243 w 182"/>
                  <a:gd name="T85" fmla="*/ 233 h 213"/>
                  <a:gd name="T86" fmla="*/ 253 w 182"/>
                  <a:gd name="T87" fmla="*/ 208 h 213"/>
                  <a:gd name="T88" fmla="*/ 258 w 182"/>
                  <a:gd name="T89" fmla="*/ 185 h 213"/>
                  <a:gd name="T90" fmla="*/ 261 w 182"/>
                  <a:gd name="T91" fmla="*/ 161 h 213"/>
                  <a:gd name="T92" fmla="*/ 261 w 182"/>
                  <a:gd name="T93" fmla="*/ 137 h 213"/>
                  <a:gd name="T94" fmla="*/ 262 w 182"/>
                  <a:gd name="T95" fmla="*/ 114 h 213"/>
                  <a:gd name="T96" fmla="*/ 249 w 182"/>
                  <a:gd name="T97" fmla="*/ 67 h 213"/>
                  <a:gd name="T98" fmla="*/ 225 w 182"/>
                  <a:gd name="T99" fmla="*/ 30 h 213"/>
                  <a:gd name="T100" fmla="*/ 217 w 182"/>
                  <a:gd name="T101" fmla="*/ 26 h 213"/>
                  <a:gd name="T102" fmla="*/ 212 w 182"/>
                  <a:gd name="T103" fmla="*/ 22 h 213"/>
                  <a:gd name="T104" fmla="*/ 204 w 182"/>
                  <a:gd name="T105" fmla="*/ 19 h 213"/>
                  <a:gd name="T106" fmla="*/ 199 w 182"/>
                  <a:gd name="T107" fmla="*/ 16 h 213"/>
                  <a:gd name="T108" fmla="*/ 190 w 182"/>
                  <a:gd name="T109" fmla="*/ 13 h 213"/>
                  <a:gd name="T110" fmla="*/ 181 w 182"/>
                  <a:gd name="T111" fmla="*/ 9 h 213"/>
                  <a:gd name="T112" fmla="*/ 171 w 182"/>
                  <a:gd name="T113" fmla="*/ 4 h 213"/>
                  <a:gd name="T114" fmla="*/ 157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68 w 128"/>
                  <a:gd name="T1" fmla="*/ 0 h 217"/>
                  <a:gd name="T2" fmla="*/ 76 w 128"/>
                  <a:gd name="T3" fmla="*/ 6 h 217"/>
                  <a:gd name="T4" fmla="*/ 84 w 128"/>
                  <a:gd name="T5" fmla="*/ 19 h 217"/>
                  <a:gd name="T6" fmla="*/ 89 w 128"/>
                  <a:gd name="T7" fmla="*/ 36 h 217"/>
                  <a:gd name="T8" fmla="*/ 93 w 128"/>
                  <a:gd name="T9" fmla="*/ 56 h 217"/>
                  <a:gd name="T10" fmla="*/ 92 w 128"/>
                  <a:gd name="T11" fmla="*/ 80 h 217"/>
                  <a:gd name="T12" fmla="*/ 84 w 128"/>
                  <a:gd name="T13" fmla="*/ 104 h 217"/>
                  <a:gd name="T14" fmla="*/ 68 w 128"/>
                  <a:gd name="T15" fmla="*/ 130 h 217"/>
                  <a:gd name="T16" fmla="*/ 44 w 128"/>
                  <a:gd name="T17" fmla="*/ 156 h 217"/>
                  <a:gd name="T18" fmla="*/ 36 w 128"/>
                  <a:gd name="T19" fmla="*/ 153 h 217"/>
                  <a:gd name="T20" fmla="*/ 28 w 128"/>
                  <a:gd name="T21" fmla="*/ 151 h 217"/>
                  <a:gd name="T22" fmla="*/ 19 w 128"/>
                  <a:gd name="T23" fmla="*/ 147 h 217"/>
                  <a:gd name="T24" fmla="*/ 12 w 128"/>
                  <a:gd name="T25" fmla="*/ 144 h 217"/>
                  <a:gd name="T26" fmla="*/ 6 w 128"/>
                  <a:gd name="T27" fmla="*/ 141 h 217"/>
                  <a:gd name="T28" fmla="*/ 1 w 128"/>
                  <a:gd name="T29" fmla="*/ 137 h 217"/>
                  <a:gd name="T30" fmla="*/ 0 w 128"/>
                  <a:gd name="T31" fmla="*/ 132 h 217"/>
                  <a:gd name="T32" fmla="*/ 1 w 128"/>
                  <a:gd name="T33" fmla="*/ 128 h 217"/>
                  <a:gd name="T34" fmla="*/ 9 w 128"/>
                  <a:gd name="T35" fmla="*/ 123 h 217"/>
                  <a:gd name="T36" fmla="*/ 21 w 128"/>
                  <a:gd name="T37" fmla="*/ 116 h 217"/>
                  <a:gd name="T38" fmla="*/ 33 w 128"/>
                  <a:gd name="T39" fmla="*/ 108 h 217"/>
                  <a:gd name="T40" fmla="*/ 46 w 128"/>
                  <a:gd name="T41" fmla="*/ 96 h 217"/>
                  <a:gd name="T42" fmla="*/ 57 w 128"/>
                  <a:gd name="T43" fmla="*/ 81 h 217"/>
                  <a:gd name="T44" fmla="*/ 66 w 128"/>
                  <a:gd name="T45" fmla="*/ 60 h 217"/>
                  <a:gd name="T46" fmla="*/ 70 w 128"/>
                  <a:gd name="T47" fmla="*/ 33 h 217"/>
                  <a:gd name="T48" fmla="*/ 68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54 w 117"/>
                  <a:gd name="T1" fmla="*/ 0 h 132"/>
                  <a:gd name="T2" fmla="*/ 0 w 117"/>
                  <a:gd name="T3" fmla="*/ 18 h 132"/>
                  <a:gd name="T4" fmla="*/ 2 w 117"/>
                  <a:gd name="T5" fmla="*/ 18 h 132"/>
                  <a:gd name="T6" fmla="*/ 10 w 117"/>
                  <a:gd name="T7" fmla="*/ 20 h 132"/>
                  <a:gd name="T8" fmla="*/ 21 w 117"/>
                  <a:gd name="T9" fmla="*/ 25 h 132"/>
                  <a:gd name="T10" fmla="*/ 33 w 117"/>
                  <a:gd name="T11" fmla="*/ 33 h 132"/>
                  <a:gd name="T12" fmla="*/ 48 w 117"/>
                  <a:gd name="T13" fmla="*/ 44 h 132"/>
                  <a:gd name="T14" fmla="*/ 61 w 117"/>
                  <a:gd name="T15" fmla="*/ 56 h 132"/>
                  <a:gd name="T16" fmla="*/ 74 w 117"/>
                  <a:gd name="T17" fmla="*/ 73 h 132"/>
                  <a:gd name="T18" fmla="*/ 84 w 117"/>
                  <a:gd name="T19" fmla="*/ 93 h 132"/>
                  <a:gd name="T20" fmla="*/ 85 w 117"/>
                  <a:gd name="T21" fmla="*/ 85 h 132"/>
                  <a:gd name="T22" fmla="*/ 84 w 117"/>
                  <a:gd name="T23" fmla="*/ 75 h 132"/>
                  <a:gd name="T24" fmla="*/ 78 w 117"/>
                  <a:gd name="T25" fmla="*/ 63 h 132"/>
                  <a:gd name="T26" fmla="*/ 72 w 117"/>
                  <a:gd name="T27" fmla="*/ 52 h 132"/>
                  <a:gd name="T28" fmla="*/ 65 w 117"/>
                  <a:gd name="T29" fmla="*/ 41 h 132"/>
                  <a:gd name="T30" fmla="*/ 57 w 117"/>
                  <a:gd name="T31" fmla="*/ 32 h 132"/>
                  <a:gd name="T32" fmla="*/ 49 w 117"/>
                  <a:gd name="T33" fmla="*/ 25 h 132"/>
                  <a:gd name="T34" fmla="*/ 42 w 117"/>
                  <a:gd name="T35" fmla="*/ 23 h 132"/>
                  <a:gd name="T36" fmla="*/ 50 w 117"/>
                  <a:gd name="T37" fmla="*/ 20 h 132"/>
                  <a:gd name="T38" fmla="*/ 57 w 117"/>
                  <a:gd name="T39" fmla="*/ 20 h 132"/>
                  <a:gd name="T40" fmla="*/ 65 w 117"/>
                  <a:gd name="T41" fmla="*/ 18 h 132"/>
                  <a:gd name="T42" fmla="*/ 71 w 117"/>
                  <a:gd name="T43" fmla="*/ 18 h 132"/>
                  <a:gd name="T44" fmla="*/ 76 w 117"/>
                  <a:gd name="T45" fmla="*/ 17 h 132"/>
                  <a:gd name="T46" fmla="*/ 79 w 117"/>
                  <a:gd name="T47" fmla="*/ 16 h 132"/>
                  <a:gd name="T48" fmla="*/ 82 w 117"/>
                  <a:gd name="T49" fmla="*/ 15 h 132"/>
                  <a:gd name="T50" fmla="*/ 83 w 117"/>
                  <a:gd name="T51" fmla="*/ 15 h 132"/>
                  <a:gd name="T52" fmla="*/ 54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21 w 29"/>
                  <a:gd name="T1" fmla="*/ 0 h 77"/>
                  <a:gd name="T2" fmla="*/ 17 w 29"/>
                  <a:gd name="T3" fmla="*/ 0 h 77"/>
                  <a:gd name="T4" fmla="*/ 12 w 29"/>
                  <a:gd name="T5" fmla="*/ 3 h 77"/>
                  <a:gd name="T6" fmla="*/ 7 w 29"/>
                  <a:gd name="T7" fmla="*/ 6 h 77"/>
                  <a:gd name="T8" fmla="*/ 3 w 29"/>
                  <a:gd name="T9" fmla="*/ 14 h 77"/>
                  <a:gd name="T10" fmla="*/ 1 w 29"/>
                  <a:gd name="T11" fmla="*/ 21 h 77"/>
                  <a:gd name="T12" fmla="*/ 0 w 29"/>
                  <a:gd name="T13" fmla="*/ 31 h 77"/>
                  <a:gd name="T14" fmla="*/ 2 w 29"/>
                  <a:gd name="T15" fmla="*/ 43 h 77"/>
                  <a:gd name="T16" fmla="*/ 8 w 29"/>
                  <a:gd name="T17" fmla="*/ 55 h 77"/>
                  <a:gd name="T18" fmla="*/ 11 w 29"/>
                  <a:gd name="T19" fmla="*/ 38 h 77"/>
                  <a:gd name="T20" fmla="*/ 14 w 29"/>
                  <a:gd name="T21" fmla="*/ 26 h 77"/>
                  <a:gd name="T22" fmla="*/ 17 w 29"/>
                  <a:gd name="T23" fmla="*/ 16 h 77"/>
                  <a:gd name="T24" fmla="*/ 21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8 w 207"/>
                    <a:gd name="T1" fmla="*/ 30 h 564"/>
                    <a:gd name="T2" fmla="*/ 4 w 207"/>
                    <a:gd name="T3" fmla="*/ 50 h 564"/>
                    <a:gd name="T4" fmla="*/ 2 w 207"/>
                    <a:gd name="T5" fmla="*/ 68 h 564"/>
                    <a:gd name="T6" fmla="*/ 0 w 207"/>
                    <a:gd name="T7" fmla="*/ 86 h 564"/>
                    <a:gd name="T8" fmla="*/ 0 w 207"/>
                    <a:gd name="T9" fmla="*/ 104 h 564"/>
                    <a:gd name="T10" fmla="*/ 2 w 207"/>
                    <a:gd name="T11" fmla="*/ 124 h 564"/>
                    <a:gd name="T12" fmla="*/ 5 w 207"/>
                    <a:gd name="T13" fmla="*/ 146 h 564"/>
                    <a:gd name="T14" fmla="*/ 11 w 207"/>
                    <a:gd name="T15" fmla="*/ 171 h 564"/>
                    <a:gd name="T16" fmla="*/ 20 w 207"/>
                    <a:gd name="T17" fmla="*/ 198 h 564"/>
                    <a:gd name="T18" fmla="*/ 30 w 207"/>
                    <a:gd name="T19" fmla="*/ 225 h 564"/>
                    <a:gd name="T20" fmla="*/ 42 w 207"/>
                    <a:gd name="T21" fmla="*/ 252 h 564"/>
                    <a:gd name="T22" fmla="*/ 57 w 207"/>
                    <a:gd name="T23" fmla="*/ 281 h 564"/>
                    <a:gd name="T24" fmla="*/ 73 w 207"/>
                    <a:gd name="T25" fmla="*/ 308 h 564"/>
                    <a:gd name="T26" fmla="*/ 91 w 207"/>
                    <a:gd name="T27" fmla="*/ 334 h 564"/>
                    <a:gd name="T28" fmla="*/ 108 w 207"/>
                    <a:gd name="T29" fmla="*/ 357 h 564"/>
                    <a:gd name="T30" fmla="*/ 126 w 207"/>
                    <a:gd name="T31" fmla="*/ 376 h 564"/>
                    <a:gd name="T32" fmla="*/ 143 w 207"/>
                    <a:gd name="T33" fmla="*/ 390 h 564"/>
                    <a:gd name="T34" fmla="*/ 111 w 207"/>
                    <a:gd name="T35" fmla="*/ 346 h 564"/>
                    <a:gd name="T36" fmla="*/ 88 w 207"/>
                    <a:gd name="T37" fmla="*/ 310 h 564"/>
                    <a:gd name="T38" fmla="*/ 71 w 207"/>
                    <a:gd name="T39" fmla="*/ 280 h 564"/>
                    <a:gd name="T40" fmla="*/ 60 w 207"/>
                    <a:gd name="T41" fmla="*/ 254 h 564"/>
                    <a:gd name="T42" fmla="*/ 52 w 207"/>
                    <a:gd name="T43" fmla="*/ 233 h 564"/>
                    <a:gd name="T44" fmla="*/ 47 w 207"/>
                    <a:gd name="T45" fmla="*/ 214 h 564"/>
                    <a:gd name="T46" fmla="*/ 44 w 207"/>
                    <a:gd name="T47" fmla="*/ 197 h 564"/>
                    <a:gd name="T48" fmla="*/ 39 w 207"/>
                    <a:gd name="T49" fmla="*/ 180 h 564"/>
                    <a:gd name="T50" fmla="*/ 30 w 207"/>
                    <a:gd name="T51" fmla="*/ 142 h 564"/>
                    <a:gd name="T52" fmla="*/ 28 w 207"/>
                    <a:gd name="T53" fmla="*/ 97 h 564"/>
                    <a:gd name="T54" fmla="*/ 30 w 207"/>
                    <a:gd name="T55" fmla="*/ 47 h 564"/>
                    <a:gd name="T56" fmla="*/ 35 w 207"/>
                    <a:gd name="T57" fmla="*/ 0 h 564"/>
                    <a:gd name="T58" fmla="*/ 8 w 207"/>
                    <a:gd name="T59" fmla="*/ 3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s-MX">
                    <a:solidFill>
                      <a:srgbClr val="006699"/>
                    </a:solidFill>
                    <a:latin typeface="Verdana" pitchFamily="34" charset="0"/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3 h 232"/>
                    <a:gd name="T2" fmla="*/ 10 w 47"/>
                    <a:gd name="T3" fmla="*/ 38 h 232"/>
                    <a:gd name="T4" fmla="*/ 15 w 47"/>
                    <a:gd name="T5" fmla="*/ 70 h 232"/>
                    <a:gd name="T6" fmla="*/ 17 w 47"/>
                    <a:gd name="T7" fmla="*/ 110 h 232"/>
                    <a:gd name="T8" fmla="*/ 13 w 47"/>
                    <a:gd name="T9" fmla="*/ 160 h 232"/>
                    <a:gd name="T10" fmla="*/ 32 w 47"/>
                    <a:gd name="T11" fmla="*/ 150 h 232"/>
                    <a:gd name="T12" fmla="*/ 33 w 47"/>
                    <a:gd name="T13" fmla="*/ 123 h 232"/>
                    <a:gd name="T14" fmla="*/ 33 w 47"/>
                    <a:gd name="T15" fmla="*/ 97 h 232"/>
                    <a:gd name="T16" fmla="*/ 32 w 47"/>
                    <a:gd name="T17" fmla="*/ 71 h 232"/>
                    <a:gd name="T18" fmla="*/ 29 w 47"/>
                    <a:gd name="T19" fmla="*/ 49 h 232"/>
                    <a:gd name="T20" fmla="*/ 25 w 47"/>
                    <a:gd name="T21" fmla="*/ 36 h 232"/>
                    <a:gd name="T22" fmla="*/ 20 w 47"/>
                    <a:gd name="T23" fmla="*/ 23 h 232"/>
                    <a:gd name="T24" fmla="*/ 15 w 47"/>
                    <a:gd name="T25" fmla="*/ 12 h 232"/>
                    <a:gd name="T26" fmla="*/ 9 w 47"/>
                    <a:gd name="T27" fmla="*/ 0 h 232"/>
                    <a:gd name="T28" fmla="*/ 0 w 47"/>
                    <a:gd name="T29" fmla="*/ 13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s-MX">
                    <a:solidFill>
                      <a:srgbClr val="006699"/>
                    </a:solidFill>
                    <a:latin typeface="Verdana" pitchFamily="34" charset="0"/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60 w 87"/>
                    <a:gd name="T1" fmla="*/ 15 h 40"/>
                    <a:gd name="T2" fmla="*/ 53 w 87"/>
                    <a:gd name="T3" fmla="*/ 11 h 40"/>
                    <a:gd name="T4" fmla="*/ 47 w 87"/>
                    <a:gd name="T5" fmla="*/ 8 h 40"/>
                    <a:gd name="T6" fmla="*/ 40 w 87"/>
                    <a:gd name="T7" fmla="*/ 5 h 40"/>
                    <a:gd name="T8" fmla="*/ 32 w 87"/>
                    <a:gd name="T9" fmla="*/ 3 h 40"/>
                    <a:gd name="T10" fmla="*/ 26 w 87"/>
                    <a:gd name="T11" fmla="*/ 2 h 40"/>
                    <a:gd name="T12" fmla="*/ 18 w 87"/>
                    <a:gd name="T13" fmla="*/ 1 h 40"/>
                    <a:gd name="T14" fmla="*/ 9 w 87"/>
                    <a:gd name="T15" fmla="*/ 0 h 40"/>
                    <a:gd name="T16" fmla="*/ 0 w 87"/>
                    <a:gd name="T17" fmla="*/ 1 h 40"/>
                    <a:gd name="T18" fmla="*/ 4 w 87"/>
                    <a:gd name="T19" fmla="*/ 4 h 40"/>
                    <a:gd name="T20" fmla="*/ 10 w 87"/>
                    <a:gd name="T21" fmla="*/ 7 h 40"/>
                    <a:gd name="T22" fmla="*/ 15 w 87"/>
                    <a:gd name="T23" fmla="*/ 9 h 40"/>
                    <a:gd name="T24" fmla="*/ 23 w 87"/>
                    <a:gd name="T25" fmla="*/ 12 h 40"/>
                    <a:gd name="T26" fmla="*/ 29 w 87"/>
                    <a:gd name="T27" fmla="*/ 15 h 40"/>
                    <a:gd name="T28" fmla="*/ 36 w 87"/>
                    <a:gd name="T29" fmla="*/ 18 h 40"/>
                    <a:gd name="T30" fmla="*/ 44 w 87"/>
                    <a:gd name="T31" fmla="*/ 22 h 40"/>
                    <a:gd name="T32" fmla="*/ 51 w 87"/>
                    <a:gd name="T33" fmla="*/ 27 h 40"/>
                    <a:gd name="T34" fmla="*/ 60 w 87"/>
                    <a:gd name="T35" fmla="*/ 1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s-MX">
                    <a:solidFill>
                      <a:srgbClr val="006699"/>
                    </a:solidFill>
                    <a:latin typeface="Verdana" pitchFamily="34" charset="0"/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>
                  <a:solidFill>
                    <a:srgbClr val="006699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6 w 109"/>
                <a:gd name="T3" fmla="*/ 1 h 156"/>
                <a:gd name="T4" fmla="*/ 22 w 109"/>
                <a:gd name="T5" fmla="*/ 5 h 156"/>
                <a:gd name="T6" fmla="*/ 45 w 109"/>
                <a:gd name="T7" fmla="*/ 13 h 156"/>
                <a:gd name="T8" fmla="*/ 70 w 109"/>
                <a:gd name="T9" fmla="*/ 26 h 156"/>
                <a:gd name="T10" fmla="*/ 94 w 109"/>
                <a:gd name="T11" fmla="*/ 47 h 156"/>
                <a:gd name="T12" fmla="*/ 116 w 109"/>
                <a:gd name="T13" fmla="*/ 76 h 156"/>
                <a:gd name="T14" fmla="*/ 130 w 109"/>
                <a:gd name="T15" fmla="*/ 116 h 156"/>
                <a:gd name="T16" fmla="*/ 132 w 109"/>
                <a:gd name="T17" fmla="*/ 167 h 156"/>
                <a:gd name="T18" fmla="*/ 127 w 109"/>
                <a:gd name="T19" fmla="*/ 167 h 156"/>
                <a:gd name="T20" fmla="*/ 120 w 109"/>
                <a:gd name="T21" fmla="*/ 167 h 156"/>
                <a:gd name="T22" fmla="*/ 113 w 109"/>
                <a:gd name="T23" fmla="*/ 167 h 156"/>
                <a:gd name="T24" fmla="*/ 105 w 109"/>
                <a:gd name="T25" fmla="*/ 165 h 156"/>
                <a:gd name="T26" fmla="*/ 98 w 109"/>
                <a:gd name="T27" fmla="*/ 164 h 156"/>
                <a:gd name="T28" fmla="*/ 90 w 109"/>
                <a:gd name="T29" fmla="*/ 161 h 156"/>
                <a:gd name="T30" fmla="*/ 80 w 109"/>
                <a:gd name="T31" fmla="*/ 155 h 156"/>
                <a:gd name="T32" fmla="*/ 70 w 109"/>
                <a:gd name="T33" fmla="*/ 149 h 156"/>
                <a:gd name="T34" fmla="*/ 64 w 109"/>
                <a:gd name="T35" fmla="*/ 135 h 156"/>
                <a:gd name="T36" fmla="*/ 64 w 109"/>
                <a:gd name="T37" fmla="*/ 119 h 156"/>
                <a:gd name="T38" fmla="*/ 68 w 109"/>
                <a:gd name="T39" fmla="*/ 103 h 156"/>
                <a:gd name="T40" fmla="*/ 71 w 109"/>
                <a:gd name="T41" fmla="*/ 86 h 156"/>
                <a:gd name="T42" fmla="*/ 68 w 109"/>
                <a:gd name="T43" fmla="*/ 66 h 156"/>
                <a:gd name="T44" fmla="*/ 58 w 109"/>
                <a:gd name="T45" fmla="*/ 46 h 156"/>
                <a:gd name="T46" fmla="*/ 38 w 109"/>
                <a:gd name="T47" fmla="*/ 2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7 w 54"/>
                <a:gd name="T5" fmla="*/ 3 h 40"/>
                <a:gd name="T6" fmla="*/ 16 w 54"/>
                <a:gd name="T7" fmla="*/ 9 h 40"/>
                <a:gd name="T8" fmla="*/ 26 w 54"/>
                <a:gd name="T9" fmla="*/ 13 h 40"/>
                <a:gd name="T10" fmla="*/ 35 w 54"/>
                <a:gd name="T11" fmla="*/ 16 h 40"/>
                <a:gd name="T12" fmla="*/ 46 w 54"/>
                <a:gd name="T13" fmla="*/ 18 h 40"/>
                <a:gd name="T14" fmla="*/ 56 w 54"/>
                <a:gd name="T15" fmla="*/ 19 h 40"/>
                <a:gd name="T16" fmla="*/ 66 w 54"/>
                <a:gd name="T17" fmla="*/ 17 h 40"/>
                <a:gd name="T18" fmla="*/ 65 w 54"/>
                <a:gd name="T19" fmla="*/ 27 h 40"/>
                <a:gd name="T20" fmla="*/ 61 w 54"/>
                <a:gd name="T21" fmla="*/ 35 h 40"/>
                <a:gd name="T22" fmla="*/ 54 w 54"/>
                <a:gd name="T23" fmla="*/ 41 h 40"/>
                <a:gd name="T24" fmla="*/ 45 w 54"/>
                <a:gd name="T25" fmla="*/ 43 h 40"/>
                <a:gd name="T26" fmla="*/ 34 w 54"/>
                <a:gd name="T27" fmla="*/ 42 h 40"/>
                <a:gd name="T28" fmla="*/ 23 w 54"/>
                <a:gd name="T29" fmla="*/ 34 h 40"/>
                <a:gd name="T30" fmla="*/ 12 w 54"/>
                <a:gd name="T31" fmla="*/ 2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6 h 237"/>
                <a:gd name="T4" fmla="*/ 4 w 257"/>
                <a:gd name="T5" fmla="*/ 52 h 237"/>
                <a:gd name="T6" fmla="*/ 8 w 257"/>
                <a:gd name="T7" fmla="*/ 78 h 237"/>
                <a:gd name="T8" fmla="*/ 15 w 257"/>
                <a:gd name="T9" fmla="*/ 101 h 237"/>
                <a:gd name="T10" fmla="*/ 24 w 257"/>
                <a:gd name="T11" fmla="*/ 123 h 237"/>
                <a:gd name="T12" fmla="*/ 36 w 257"/>
                <a:gd name="T13" fmla="*/ 146 h 237"/>
                <a:gd name="T14" fmla="*/ 51 w 257"/>
                <a:gd name="T15" fmla="*/ 166 h 237"/>
                <a:gd name="T16" fmla="*/ 68 w 257"/>
                <a:gd name="T17" fmla="*/ 184 h 237"/>
                <a:gd name="T18" fmla="*/ 90 w 257"/>
                <a:gd name="T19" fmla="*/ 201 h 237"/>
                <a:gd name="T20" fmla="*/ 115 w 257"/>
                <a:gd name="T21" fmla="*/ 215 h 237"/>
                <a:gd name="T22" fmla="*/ 142 w 257"/>
                <a:gd name="T23" fmla="*/ 226 h 237"/>
                <a:gd name="T24" fmla="*/ 175 w 257"/>
                <a:gd name="T25" fmla="*/ 236 h 237"/>
                <a:gd name="T26" fmla="*/ 211 w 257"/>
                <a:gd name="T27" fmla="*/ 242 h 237"/>
                <a:gd name="T28" fmla="*/ 252 w 257"/>
                <a:gd name="T29" fmla="*/ 245 h 237"/>
                <a:gd name="T30" fmla="*/ 294 w 257"/>
                <a:gd name="T31" fmla="*/ 244 h 237"/>
                <a:gd name="T32" fmla="*/ 344 w 257"/>
                <a:gd name="T33" fmla="*/ 240 h 237"/>
                <a:gd name="T34" fmla="*/ 300 w 257"/>
                <a:gd name="T35" fmla="*/ 235 h 237"/>
                <a:gd name="T36" fmla="*/ 261 w 257"/>
                <a:gd name="T37" fmla="*/ 227 h 237"/>
                <a:gd name="T38" fmla="*/ 228 w 257"/>
                <a:gd name="T39" fmla="*/ 219 h 237"/>
                <a:gd name="T40" fmla="*/ 198 w 257"/>
                <a:gd name="T41" fmla="*/ 211 h 237"/>
                <a:gd name="T42" fmla="*/ 171 w 257"/>
                <a:gd name="T43" fmla="*/ 200 h 237"/>
                <a:gd name="T44" fmla="*/ 150 w 257"/>
                <a:gd name="T45" fmla="*/ 188 h 237"/>
                <a:gd name="T46" fmla="*/ 130 w 257"/>
                <a:gd name="T47" fmla="*/ 175 h 237"/>
                <a:gd name="T48" fmla="*/ 112 w 257"/>
                <a:gd name="T49" fmla="*/ 160 h 237"/>
                <a:gd name="T50" fmla="*/ 96 w 257"/>
                <a:gd name="T51" fmla="*/ 146 h 237"/>
                <a:gd name="T52" fmla="*/ 82 w 257"/>
                <a:gd name="T53" fmla="*/ 129 h 237"/>
                <a:gd name="T54" fmla="*/ 70 w 257"/>
                <a:gd name="T55" fmla="*/ 111 h 237"/>
                <a:gd name="T56" fmla="*/ 58 w 257"/>
                <a:gd name="T57" fmla="*/ 91 h 237"/>
                <a:gd name="T58" fmla="*/ 44 w 257"/>
                <a:gd name="T59" fmla="*/ 71 h 237"/>
                <a:gd name="T60" fmla="*/ 31 w 257"/>
                <a:gd name="T61" fmla="*/ 49 h 237"/>
                <a:gd name="T62" fmla="*/ 16 w 257"/>
                <a:gd name="T63" fmla="*/ 25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104 w 124"/>
                <a:gd name="T1" fmla="*/ 0 h 110"/>
                <a:gd name="T2" fmla="*/ 167 w 124"/>
                <a:gd name="T3" fmla="*/ 113 h 110"/>
                <a:gd name="T4" fmla="*/ 162 w 124"/>
                <a:gd name="T5" fmla="*/ 112 h 110"/>
                <a:gd name="T6" fmla="*/ 144 w 124"/>
                <a:gd name="T7" fmla="*/ 110 h 110"/>
                <a:gd name="T8" fmla="*/ 120 w 124"/>
                <a:gd name="T9" fmla="*/ 106 h 110"/>
                <a:gd name="T10" fmla="*/ 92 w 124"/>
                <a:gd name="T11" fmla="*/ 104 h 110"/>
                <a:gd name="T12" fmla="*/ 61 w 124"/>
                <a:gd name="T13" fmla="*/ 101 h 110"/>
                <a:gd name="T14" fmla="*/ 34 w 124"/>
                <a:gd name="T15" fmla="*/ 102 h 110"/>
                <a:gd name="T16" fmla="*/ 12 w 124"/>
                <a:gd name="T17" fmla="*/ 107 h 110"/>
                <a:gd name="T18" fmla="*/ 0 w 124"/>
                <a:gd name="T19" fmla="*/ 115 h 110"/>
                <a:gd name="T20" fmla="*/ 5 w 124"/>
                <a:gd name="T21" fmla="*/ 102 h 110"/>
                <a:gd name="T22" fmla="*/ 11 w 124"/>
                <a:gd name="T23" fmla="*/ 93 h 110"/>
                <a:gd name="T24" fmla="*/ 22 w 124"/>
                <a:gd name="T25" fmla="*/ 86 h 110"/>
                <a:gd name="T26" fmla="*/ 34 w 124"/>
                <a:gd name="T27" fmla="*/ 79 h 110"/>
                <a:gd name="T28" fmla="*/ 48 w 124"/>
                <a:gd name="T29" fmla="*/ 75 h 110"/>
                <a:gd name="T30" fmla="*/ 63 w 124"/>
                <a:gd name="T31" fmla="*/ 74 h 110"/>
                <a:gd name="T32" fmla="*/ 79 w 124"/>
                <a:gd name="T33" fmla="*/ 74 h 110"/>
                <a:gd name="T34" fmla="*/ 97 w 124"/>
                <a:gd name="T35" fmla="*/ 77 h 110"/>
                <a:gd name="T36" fmla="*/ 98 w 124"/>
                <a:gd name="T37" fmla="*/ 74 h 110"/>
                <a:gd name="T38" fmla="*/ 94 w 124"/>
                <a:gd name="T39" fmla="*/ 59 h 110"/>
                <a:gd name="T40" fmla="*/ 90 w 124"/>
                <a:gd name="T41" fmla="*/ 40 h 110"/>
                <a:gd name="T42" fmla="*/ 88 w 124"/>
                <a:gd name="T43" fmla="*/ 31 h 110"/>
                <a:gd name="T44" fmla="*/ 85 w 124"/>
                <a:gd name="T45" fmla="*/ 31 h 110"/>
                <a:gd name="T46" fmla="*/ 82 w 124"/>
                <a:gd name="T47" fmla="*/ 30 h 110"/>
                <a:gd name="T48" fmla="*/ 79 w 124"/>
                <a:gd name="T49" fmla="*/ 27 h 110"/>
                <a:gd name="T50" fmla="*/ 77 w 124"/>
                <a:gd name="T51" fmla="*/ 24 h 110"/>
                <a:gd name="T52" fmla="*/ 77 w 124"/>
                <a:gd name="T53" fmla="*/ 20 h 110"/>
                <a:gd name="T54" fmla="*/ 79 w 124"/>
                <a:gd name="T55" fmla="*/ 15 h 110"/>
                <a:gd name="T56" fmla="*/ 89 w 124"/>
                <a:gd name="T57" fmla="*/ 8 h 110"/>
                <a:gd name="T58" fmla="*/ 104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7 w 109"/>
                <a:gd name="T3" fmla="*/ 1 h 156"/>
                <a:gd name="T4" fmla="*/ 24 w 109"/>
                <a:gd name="T5" fmla="*/ 5 h 156"/>
                <a:gd name="T6" fmla="*/ 50 w 109"/>
                <a:gd name="T7" fmla="*/ 12 h 156"/>
                <a:gd name="T8" fmla="*/ 78 w 109"/>
                <a:gd name="T9" fmla="*/ 25 h 156"/>
                <a:gd name="T10" fmla="*/ 105 w 109"/>
                <a:gd name="T11" fmla="*/ 45 h 156"/>
                <a:gd name="T12" fmla="*/ 129 w 109"/>
                <a:gd name="T13" fmla="*/ 73 h 156"/>
                <a:gd name="T14" fmla="*/ 144 w 109"/>
                <a:gd name="T15" fmla="*/ 111 h 156"/>
                <a:gd name="T16" fmla="*/ 147 w 109"/>
                <a:gd name="T17" fmla="*/ 160 h 156"/>
                <a:gd name="T18" fmla="*/ 142 w 109"/>
                <a:gd name="T19" fmla="*/ 160 h 156"/>
                <a:gd name="T20" fmla="*/ 134 w 109"/>
                <a:gd name="T21" fmla="*/ 160 h 156"/>
                <a:gd name="T22" fmla="*/ 125 w 109"/>
                <a:gd name="T23" fmla="*/ 160 h 156"/>
                <a:gd name="T24" fmla="*/ 117 w 109"/>
                <a:gd name="T25" fmla="*/ 158 h 156"/>
                <a:gd name="T26" fmla="*/ 109 w 109"/>
                <a:gd name="T27" fmla="*/ 157 h 156"/>
                <a:gd name="T28" fmla="*/ 100 w 109"/>
                <a:gd name="T29" fmla="*/ 154 h 156"/>
                <a:gd name="T30" fmla="*/ 89 w 109"/>
                <a:gd name="T31" fmla="*/ 149 h 156"/>
                <a:gd name="T32" fmla="*/ 78 w 109"/>
                <a:gd name="T33" fmla="*/ 143 h 156"/>
                <a:gd name="T34" fmla="*/ 71 w 109"/>
                <a:gd name="T35" fmla="*/ 129 h 156"/>
                <a:gd name="T36" fmla="*/ 71 w 109"/>
                <a:gd name="T37" fmla="*/ 114 h 156"/>
                <a:gd name="T38" fmla="*/ 76 w 109"/>
                <a:gd name="T39" fmla="*/ 98 h 156"/>
                <a:gd name="T40" fmla="*/ 80 w 109"/>
                <a:gd name="T41" fmla="*/ 82 h 156"/>
                <a:gd name="T42" fmla="*/ 76 w 109"/>
                <a:gd name="T43" fmla="*/ 64 h 156"/>
                <a:gd name="T44" fmla="*/ 65 w 109"/>
                <a:gd name="T45" fmla="*/ 44 h 156"/>
                <a:gd name="T46" fmla="*/ 42 w 109"/>
                <a:gd name="T47" fmla="*/ 24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42 w 46"/>
                <a:gd name="T1" fmla="*/ 0 h 94"/>
                <a:gd name="T2" fmla="*/ 27 w 46"/>
                <a:gd name="T3" fmla="*/ 39 h 94"/>
                <a:gd name="T4" fmla="*/ 20 w 46"/>
                <a:gd name="T5" fmla="*/ 64 h 94"/>
                <a:gd name="T6" fmla="*/ 15 w 46"/>
                <a:gd name="T7" fmla="*/ 82 h 94"/>
                <a:gd name="T8" fmla="*/ 0 w 46"/>
                <a:gd name="T9" fmla="*/ 97 h 94"/>
                <a:gd name="T10" fmla="*/ 16 w 46"/>
                <a:gd name="T11" fmla="*/ 91 h 94"/>
                <a:gd name="T12" fmla="*/ 31 w 46"/>
                <a:gd name="T13" fmla="*/ 83 h 94"/>
                <a:gd name="T14" fmla="*/ 43 w 46"/>
                <a:gd name="T15" fmla="*/ 71 h 94"/>
                <a:gd name="T16" fmla="*/ 54 w 46"/>
                <a:gd name="T17" fmla="*/ 59 h 94"/>
                <a:gd name="T18" fmla="*/ 61 w 46"/>
                <a:gd name="T19" fmla="*/ 45 h 94"/>
                <a:gd name="T20" fmla="*/ 62 w 46"/>
                <a:gd name="T21" fmla="*/ 31 h 94"/>
                <a:gd name="T22" fmla="*/ 57 w 46"/>
                <a:gd name="T23" fmla="*/ 15 h 94"/>
                <a:gd name="T24" fmla="*/ 4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8 w 54"/>
                <a:gd name="T5" fmla="*/ 3 h 40"/>
                <a:gd name="T6" fmla="*/ 17 w 54"/>
                <a:gd name="T7" fmla="*/ 8 h 40"/>
                <a:gd name="T8" fmla="*/ 28 w 54"/>
                <a:gd name="T9" fmla="*/ 12 h 40"/>
                <a:gd name="T10" fmla="*/ 39 w 54"/>
                <a:gd name="T11" fmla="*/ 15 h 40"/>
                <a:gd name="T12" fmla="*/ 51 w 54"/>
                <a:gd name="T13" fmla="*/ 17 h 40"/>
                <a:gd name="T14" fmla="*/ 61 w 54"/>
                <a:gd name="T15" fmla="*/ 18 h 40"/>
                <a:gd name="T16" fmla="*/ 72 w 54"/>
                <a:gd name="T17" fmla="*/ 16 h 40"/>
                <a:gd name="T18" fmla="*/ 71 w 54"/>
                <a:gd name="T19" fmla="*/ 26 h 40"/>
                <a:gd name="T20" fmla="*/ 67 w 54"/>
                <a:gd name="T21" fmla="*/ 34 h 40"/>
                <a:gd name="T22" fmla="*/ 59 w 54"/>
                <a:gd name="T23" fmla="*/ 39 h 40"/>
                <a:gd name="T24" fmla="*/ 49 w 54"/>
                <a:gd name="T25" fmla="*/ 41 h 40"/>
                <a:gd name="T26" fmla="*/ 37 w 54"/>
                <a:gd name="T27" fmla="*/ 40 h 40"/>
                <a:gd name="T28" fmla="*/ 25 w 54"/>
                <a:gd name="T29" fmla="*/ 33 h 40"/>
                <a:gd name="T30" fmla="*/ 13 w 54"/>
                <a:gd name="T31" fmla="*/ 21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22 w 596"/>
                <a:gd name="T1" fmla="*/ 381 h 666"/>
                <a:gd name="T2" fmla="*/ 8 w 596"/>
                <a:gd name="T3" fmla="*/ 351 h 666"/>
                <a:gd name="T4" fmla="*/ 0 w 596"/>
                <a:gd name="T5" fmla="*/ 298 h 666"/>
                <a:gd name="T6" fmla="*/ 5 w 596"/>
                <a:gd name="T7" fmla="*/ 229 h 666"/>
                <a:gd name="T8" fmla="*/ 34 w 596"/>
                <a:gd name="T9" fmla="*/ 156 h 666"/>
                <a:gd name="T10" fmla="*/ 93 w 596"/>
                <a:gd name="T11" fmla="*/ 87 h 666"/>
                <a:gd name="T12" fmla="*/ 192 w 596"/>
                <a:gd name="T13" fmla="*/ 32 h 666"/>
                <a:gd name="T14" fmla="*/ 333 w 596"/>
                <a:gd name="T15" fmla="*/ 2 h 666"/>
                <a:gd name="T16" fmla="*/ 513 w 596"/>
                <a:gd name="T17" fmla="*/ 9 h 666"/>
                <a:gd name="T18" fmla="*/ 653 w 596"/>
                <a:gd name="T19" fmla="*/ 70 h 666"/>
                <a:gd name="T20" fmla="*/ 747 w 596"/>
                <a:gd name="T21" fmla="*/ 170 h 666"/>
                <a:gd name="T22" fmla="*/ 797 w 596"/>
                <a:gd name="T23" fmla="*/ 293 h 666"/>
                <a:gd name="T24" fmla="*/ 803 w 596"/>
                <a:gd name="T25" fmla="*/ 421 h 666"/>
                <a:gd name="T26" fmla="*/ 764 w 596"/>
                <a:gd name="T27" fmla="*/ 541 h 666"/>
                <a:gd name="T28" fmla="*/ 684 w 596"/>
                <a:gd name="T29" fmla="*/ 633 h 666"/>
                <a:gd name="T30" fmla="*/ 563 w 596"/>
                <a:gd name="T31" fmla="*/ 683 h 666"/>
                <a:gd name="T32" fmla="*/ 525 w 596"/>
                <a:gd name="T33" fmla="*/ 679 h 666"/>
                <a:gd name="T34" fmla="*/ 595 w 596"/>
                <a:gd name="T35" fmla="*/ 636 h 666"/>
                <a:gd name="T36" fmla="*/ 650 w 596"/>
                <a:gd name="T37" fmla="*/ 560 h 666"/>
                <a:gd name="T38" fmla="*/ 687 w 596"/>
                <a:gd name="T39" fmla="*/ 468 h 666"/>
                <a:gd name="T40" fmla="*/ 701 w 596"/>
                <a:gd name="T41" fmla="*/ 366 h 666"/>
                <a:gd name="T42" fmla="*/ 693 w 596"/>
                <a:gd name="T43" fmla="*/ 266 h 666"/>
                <a:gd name="T44" fmla="*/ 654 w 596"/>
                <a:gd name="T45" fmla="*/ 179 h 666"/>
                <a:gd name="T46" fmla="*/ 584 w 596"/>
                <a:gd name="T47" fmla="*/ 115 h 666"/>
                <a:gd name="T48" fmla="*/ 460 w 596"/>
                <a:gd name="T49" fmla="*/ 77 h 666"/>
                <a:gd name="T50" fmla="*/ 332 w 596"/>
                <a:gd name="T51" fmla="*/ 63 h 666"/>
                <a:gd name="T52" fmla="*/ 235 w 596"/>
                <a:gd name="T53" fmla="*/ 73 h 666"/>
                <a:gd name="T54" fmla="*/ 163 w 596"/>
                <a:gd name="T55" fmla="*/ 104 h 666"/>
                <a:gd name="T56" fmla="*/ 113 w 596"/>
                <a:gd name="T57" fmla="*/ 153 h 666"/>
                <a:gd name="T58" fmla="*/ 77 w 596"/>
                <a:gd name="T59" fmla="*/ 212 h 666"/>
                <a:gd name="T60" fmla="*/ 54 w 596"/>
                <a:gd name="T61" fmla="*/ 280 h 666"/>
                <a:gd name="T62" fmla="*/ 38 w 596"/>
                <a:gd name="T63" fmla="*/ 34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>
                <a:solidFill>
                  <a:srgbClr val="006699"/>
                </a:solidFill>
                <a:latin typeface="Verdana" pitchFamily="34" charset="0"/>
              </a:endParaRPr>
            </a:p>
          </p:txBody>
        </p:sp>
      </p:grpSp>
      <p:sp>
        <p:nvSpPr>
          <p:cNvPr id="6148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 smtClean="0"/>
              <a:t>Haga clic para cambiar el estilo de título	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 smtClean="0"/>
              <a:t>Haga clic para modificar el estilo de texto del patrón</a:t>
            </a:r>
          </a:p>
          <a:p>
            <a:pPr lvl="1"/>
            <a:r>
              <a:rPr lang="es-ES_tradnl" altLang="es-MX" smtClean="0"/>
              <a:t>Segundo nivel</a:t>
            </a:r>
          </a:p>
          <a:p>
            <a:pPr lvl="2"/>
            <a:r>
              <a:rPr lang="es-ES_tradnl" altLang="es-MX" smtClean="0"/>
              <a:t>Tercer nivel</a:t>
            </a:r>
          </a:p>
          <a:p>
            <a:pPr lvl="3"/>
            <a:r>
              <a:rPr lang="es-ES_tradnl" altLang="es-MX" smtClean="0"/>
              <a:t>Cuarto nivel</a:t>
            </a:r>
          </a:p>
          <a:p>
            <a:pPr lvl="4"/>
            <a:r>
              <a:rPr lang="es-ES_tradnl" altLang="es-MX" smtClean="0"/>
              <a:t>Quinto nivel</a:t>
            </a:r>
          </a:p>
        </p:txBody>
      </p:sp>
      <p:sp>
        <p:nvSpPr>
          <p:cNvPr id="6148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  <a:latin typeface="Verdana" pitchFamily="34" charset="0"/>
            </a:endParaRPr>
          </a:p>
        </p:txBody>
      </p:sp>
      <p:sp>
        <p:nvSpPr>
          <p:cNvPr id="6148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 altLang="es-MX">
              <a:solidFill>
                <a:srgbClr val="006699"/>
              </a:solidFill>
              <a:latin typeface="Verdana" pitchFamily="34" charset="0"/>
            </a:endParaRPr>
          </a:p>
        </p:txBody>
      </p:sp>
      <p:sp>
        <p:nvSpPr>
          <p:cNvPr id="6148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BCB73C2-F64C-46DB-83ED-AAA0FF333D88}" type="slidenum">
              <a:rPr lang="es-ES_tradnl" altLang="es-MX">
                <a:solidFill>
                  <a:srgbClr val="006699"/>
                </a:solidFill>
                <a:latin typeface="Verdana" pitchFamily="34" charset="0"/>
              </a:rPr>
              <a:pPr>
                <a:defRPr/>
              </a:pPr>
              <a:t>‹Nº›</a:t>
            </a:fld>
            <a:endParaRPr lang="es-ES_tradnl" altLang="es-MX">
              <a:solidFill>
                <a:srgbClr val="006699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77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8" r:id="rId1"/>
    <p:sldLayoutId id="2147485119" r:id="rId2"/>
    <p:sldLayoutId id="2147485120" r:id="rId3"/>
    <p:sldLayoutId id="2147485121" r:id="rId4"/>
    <p:sldLayoutId id="2147485122" r:id="rId5"/>
    <p:sldLayoutId id="2147485123" r:id="rId6"/>
    <p:sldLayoutId id="2147485124" r:id="rId7"/>
    <p:sldLayoutId id="2147485125" r:id="rId8"/>
    <p:sldLayoutId id="2147485126" r:id="rId9"/>
    <p:sldLayoutId id="2147485127" r:id="rId10"/>
    <p:sldLayoutId id="2147485128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slide" Target="slide14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5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2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10183" y="5757030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898" y="4797152"/>
            <a:ext cx="1690838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1225"/>
            <a:ext cx="23891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751" y="105818"/>
            <a:ext cx="272573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99104" y="6851848"/>
            <a:ext cx="609600" cy="6096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132598" y="1962706"/>
            <a:ext cx="6878806" cy="29064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Dedicado</a:t>
            </a:r>
          </a:p>
          <a:p>
            <a:pPr algn="ctr"/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 pueblo de México</a:t>
            </a:r>
            <a:endParaRPr lang="es-ES" sz="54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985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0301 L -0.54966 0.17414 L -0.99601 0.17715 " pathEditMode="relative" rAng="0" ptsTypes="FAF">
                                      <p:cBhvr>
                                        <p:cTn id="6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26" y="86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6"/>
          <p:cNvSpPr>
            <a:spLocks noChangeArrowheads="1" noChangeShapeType="1" noTextEdit="1"/>
          </p:cNvSpPr>
          <p:nvPr/>
        </p:nvSpPr>
        <p:spPr bwMode="auto">
          <a:xfrm>
            <a:off x="1425277" y="4224436"/>
            <a:ext cx="6315075" cy="12207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CUANDO </a:t>
            </a:r>
          </a:p>
          <a:p>
            <a:pPr algn="ctr"/>
            <a:r>
              <a:rPr lang="es-MX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¡¡¡ CIERREN </a:t>
            </a:r>
            <a:r>
              <a:rPr lang="es-MX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EL PORTÓN </a:t>
            </a:r>
            <a:r>
              <a:rPr lang="es-MX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!!!</a:t>
            </a:r>
            <a:endParaRPr lang="es-MX" sz="3600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3075" name="WordArt 7"/>
          <p:cNvSpPr>
            <a:spLocks noChangeArrowheads="1" noChangeShapeType="1" noTextEdit="1"/>
          </p:cNvSpPr>
          <p:nvPr/>
        </p:nvSpPr>
        <p:spPr bwMode="auto">
          <a:xfrm>
            <a:off x="611188" y="1416124"/>
            <a:ext cx="4824412" cy="10810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dirty="0" smtClean="0"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CUIDADO…</a:t>
            </a:r>
            <a:endParaRPr lang="es-MX" sz="3600" kern="10" dirty="0">
              <a:solidFill>
                <a:srgbClr val="FF33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3076" name="Picture 9" descr="C:\Users\Emilio\Desktop\puertas-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25" y="912663"/>
            <a:ext cx="28416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664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wedge/>
        <p:sndAc>
          <p:stSnd loop="1">
            <p:snd r:embed="rId2" name="Ema -  1 Words.wav"/>
          </p:stSnd>
        </p:sndAc>
      </p:transition>
    </mc:Choice>
    <mc:Fallback>
      <p:transition spd="slow">
        <p:wedge/>
        <p:sndAc>
          <p:stSnd loop="1">
            <p:snd r:embed="rId2" name="Ema -  1 Word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87900" y="1097449"/>
            <a:ext cx="43561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Hace ya unos meses,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una tibia y soleada mañana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invierno,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anduve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Casas Grandes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 razones de negocios </a:t>
            </a:r>
            <a:endParaRPr lang="es-ES" altLang="es-MX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101" name="Picture 5" descr="C:\Users\Emilio\Desktop\hacienda-hincosa-996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38" y="115888"/>
            <a:ext cx="4691062" cy="3168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481825"/>
            <a:ext cx="45720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fui invitado a visitar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finca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propiedad de un paisano alemán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del Volga, 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donde elaboraban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jamones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caseros.</a:t>
            </a:r>
            <a:r>
              <a:rPr lang="es-ES" altLang="es-MX" sz="2000" dirty="0">
                <a:solidFill>
                  <a:srgbClr val="7030A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2" name="Picture 6" descr="C:\Users\Emilio\Desktop\colocacion-jamon-jamoner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98850"/>
            <a:ext cx="4432300" cy="3243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229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milio\Desktop\perro-guardian-pastor-aleman-c-reb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89314"/>
            <a:ext cx="2232248" cy="3180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Emilio\Desktop\cer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8713" y="639763"/>
            <a:ext cx="3810000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79388" y="116632"/>
            <a:ext cx="4608512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Al pasar por un chiquero,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me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llamó la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atención </a:t>
            </a: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porte de una cerda (marrana) amamantando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unos cuantos lechones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>
              <a:defRPr/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Para salir de la curiosidad,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 pregunté al hijo del patrón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me estaba atendiendo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qué raza eran esos cerdos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232273" y="3284984"/>
            <a:ext cx="709225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      Son de raza </a:t>
            </a:r>
            <a:r>
              <a:rPr lang="es-ES" alt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‘Mexica'.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Pero espere que lo llamo a mi padre, </a:t>
            </a: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a él le va a gustar contar la historia.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puerta de la cocina emergió don Boris,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gigante de cabellos blancos que se desplazaba dificultosamente asistido por un bastón de 3 patas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, 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me invitó a sentarme a la mesa de la galería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donde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reinaba un enorme botellón de alcohol de nuez, de no menos de 60 º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45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572000" y="258901"/>
            <a:ext cx="4572001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-'¿Ud. sabe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como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cazan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cerdos salvajes (jabalís)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monte?',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me dijo el paisano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sin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más trámite,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mientras me servía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vasito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ese brebaje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>
              <a:defRPr/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-'Bueno,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creo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con perros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'los paran'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un fusil que los sacrifica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',</a:t>
            </a:r>
            <a:endParaRPr lang="es-ES" altLang="es-MX" sz="2000" dirty="0">
              <a:solidFill>
                <a:srgbClr val="7030A0"/>
              </a:solidFill>
              <a:latin typeface="Arial" charset="0"/>
            </a:endParaRPr>
          </a:p>
        </p:txBody>
      </p:sp>
      <p:pic>
        <p:nvPicPr>
          <p:cNvPr id="8197" name="Picture 5" descr="C:\Users\Emilio\Desktop\hai_noroc_nea_marine_12242462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260648"/>
            <a:ext cx="4320480" cy="3198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645585"/>
            <a:ext cx="601216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contesté prudentemente,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presintiendo que la historia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venía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 otro lado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que el viejo sabía más que yo…</a:t>
            </a:r>
            <a:endParaRPr lang="es-ES" altLang="es-MX" sz="2000" dirty="0">
              <a:solidFill>
                <a:srgbClr val="7030A0"/>
              </a:solidFill>
              <a:latin typeface="Arial" charset="0"/>
            </a:endParaRPr>
          </a:p>
        </p:txBody>
      </p:sp>
      <p:pic>
        <p:nvPicPr>
          <p:cNvPr id="1027" name="Picture 3" descr="C:\Users\Emilio\Desktop\mediacontrol22_3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18" b="100000" l="3333" r="96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63" y="3459460"/>
            <a:ext cx="2552801" cy="334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30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milio\Desktop\jabal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8" y="3501008"/>
            <a:ext cx="4746056" cy="316799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4925" y="116632"/>
            <a:ext cx="626526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 este caso, no es así,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me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dijo don </a:t>
            </a:r>
            <a:r>
              <a:rPr lang="es-ES" altLang="es-MX" sz="2000" b="1" dirty="0" err="1">
                <a:solidFill>
                  <a:srgbClr val="7030A0"/>
                </a:solidFill>
                <a:latin typeface="Comic Sans MS" pitchFamily="66" charset="0"/>
              </a:rPr>
              <a:t>Helmuth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 </a:t>
            </a:r>
          </a:p>
          <a:p>
            <a:pPr algn="ctr">
              <a:defRPr/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cuando le diga cómo los cazo yo,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Ud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. va a poder entender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porqué se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llama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raza </a:t>
            </a:r>
            <a:r>
              <a:rPr lang="es-ES" altLang="es-MX" sz="2800" b="1" dirty="0">
                <a:solidFill>
                  <a:srgbClr val="C00000"/>
                </a:solidFill>
                <a:latin typeface="Comic Sans MS" pitchFamily="66" charset="0"/>
              </a:rPr>
              <a:t>‘</a:t>
            </a:r>
            <a:r>
              <a:rPr lang="es-ES" altLang="es-MX" sz="2800" b="1" dirty="0" smtClean="0">
                <a:solidFill>
                  <a:srgbClr val="C00000"/>
                </a:solidFill>
                <a:latin typeface="Comic Sans MS" pitchFamily="66" charset="0"/>
              </a:rPr>
              <a:t>Mexica‘</a:t>
            </a:r>
          </a:p>
          <a:p>
            <a:pPr algn="ctr">
              <a:defRPr/>
            </a:pPr>
            <a:endParaRPr lang="es-ES" altLang="es-MX" sz="2800" b="1" dirty="0">
              <a:solidFill>
                <a:srgbClr val="C0000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y, si es un hombre inteligente,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podrá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sacar algunas conclusiones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acerca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porqué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mexicanos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va como les va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8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427984" y="3861048"/>
            <a:ext cx="471601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 el fondo de la finca, detrás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aquella cortina de álamos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Ud. ve,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hasta la orilla del río,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hay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monte rústico y sin trabajar.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Dentro de ese cuadro, suele haber cerdos salvajes del monte. </a:t>
            </a:r>
          </a:p>
        </p:txBody>
      </p:sp>
      <p:pic>
        <p:nvPicPr>
          <p:cNvPr id="2050" name="Picture 2" descr="C:\Users\Emilio\Desktop\albert_einstein_tomrichmond_co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8002"/>
            <a:ext cx="2448272" cy="325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61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16632"/>
            <a:ext cx="457200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Para cazarlos hay que comenzar por buscar un manchón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sin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matorrales y tirar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poco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maíz en el piso.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Cuando los cerdos lo descubren, van a comer todos los días,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Ud. solo tiene que reponerles diariamente la ración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dirty="0">
              <a:solidFill>
                <a:srgbClr val="7030A0"/>
              </a:solidFill>
              <a:latin typeface="Arial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504056" y="4005064"/>
            <a:ext cx="45720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Una vez acostumbrados,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construye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una cerca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lados del sitio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les sigue poniendo alimento.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 unos días van a desconfiar,</a:t>
            </a:r>
            <a:b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pero después terminan por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volver.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Emilio\Desktop\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086225" cy="3064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milio\Desktop\pumba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08104" y="3717032"/>
            <a:ext cx="2736304" cy="25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87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841936"/>
            <a:ext cx="457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Entonces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hace otra cerca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continuación de la anterior,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les sigue poniendo comida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hasta que dejen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dudar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regresan a comer.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211960" y="3789040"/>
            <a:ext cx="493204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así sucesivamente,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hasta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casi cierra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cuatro lados y solo deja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abertura para un portón.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Ya para entonces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han acostumbrado al maíz fácil,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han perdido el miedo a los cercos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entran y salen casi con naturalidad…</a:t>
            </a:r>
          </a:p>
        </p:txBody>
      </p:sp>
      <p:pic>
        <p:nvPicPr>
          <p:cNvPr id="4098" name="Picture 2" descr="C:\Users\Emilio\Desktop\jabal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3056"/>
            <a:ext cx="4753496" cy="318314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milio\Desktop\jabali  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5" y="3645024"/>
            <a:ext cx="4340119" cy="2652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04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464496" y="692696"/>
            <a:ext cx="478802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Entonces Ud. va y coloca el portón,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deja abierto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sigue poniendo maíz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Hasta el día que va al corral,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encuentra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piara comiendo,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 cierra la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puerta.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3735030"/>
            <a:ext cx="4572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principio empiezan a correr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círculos como locos,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pero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ya están sometidos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Muy pronto se tranquilizan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vuelven al alimento fácil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ya se olvidaron de buscar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si mismos,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aceptan la esclavitud'. </a:t>
            </a:r>
          </a:p>
        </p:txBody>
      </p:sp>
      <p:pic>
        <p:nvPicPr>
          <p:cNvPr id="5122" name="Picture 2" descr="C:\Users\Emilio\Desktop\jabalies 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4416491" cy="33123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milio\Desktop\Imagen-animada-Jabali-0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49936"/>
            <a:ext cx="2703400" cy="2703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2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683568" y="764704"/>
            <a:ext cx="457199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'Uds. los mexicanos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no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dan cuenta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estos gobiernos demagógicos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tienen,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proceden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la misma manera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yo con los cerdos…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572000" y="3429000"/>
            <a:ext cx="4572000" cy="3336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Les tiran maíz gratis disfrazado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programas de ayuda,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planes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sociales,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empleos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públicos, cargos políticos,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subsidios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para cualquier cosa,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leyes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proteccionistas,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sobornos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electorales… </a:t>
            </a:r>
          </a:p>
          <a:p>
            <a:pPr algn="ctr" eaLnBrk="1" hangingPunct="1">
              <a:lnSpc>
                <a:spcPts val="2300"/>
              </a:lnSpc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Todo a costa del sacrificio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las libertades que les van confiscando migaja a migaja …</a:t>
            </a:r>
          </a:p>
        </p:txBody>
      </p:sp>
      <p:pic>
        <p:nvPicPr>
          <p:cNvPr id="6146" name="Picture 2" descr="C:\Users\Emilio\Desktop\clien_polit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573214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Emilio\Desktop\discurs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755" y="116632"/>
            <a:ext cx="3514725" cy="298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34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milio\Desktop\trabajo-infantil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4335259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980728"/>
            <a:ext cx="45720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los mexicanos no se dan cuenta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no existe la comida gratis,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no es posible que alguien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preste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servicio más barato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el que uno mismo hace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1520" y="3663022"/>
            <a:ext cx="4572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¿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Acaso no ven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toda esa maravillosa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'ayuda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'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reparte el gobierno, </a:t>
            </a: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 hace con los poderes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el pueblo permite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arroguen,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para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depredar las libertades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bienes de la gente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trabaja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produce?</a:t>
            </a:r>
          </a:p>
        </p:txBody>
      </p:sp>
      <p:pic>
        <p:nvPicPr>
          <p:cNvPr id="4" name="Picture 3" descr="C:\Users\Emilio\Desktop\mapuch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416491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39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0" y="415692"/>
            <a:ext cx="4572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¿Pero cómo pueden vivir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paraíso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tratar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toda costa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convertirlo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infierno? ...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¿Como pueden crear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constancia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cívica,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si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políticos forman cuadros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descerebrados?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...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572000" y="4645585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¡¡¡ Sigan así - nomás -, </a:t>
            </a:r>
          </a:p>
          <a:p>
            <a:pPr algn="ctr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que Dios los ayude </a:t>
            </a:r>
          </a:p>
          <a:p>
            <a:pPr algn="ctr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cuando les cierren el portón !!!</a:t>
            </a:r>
          </a:p>
        </p:txBody>
      </p:sp>
      <p:pic>
        <p:nvPicPr>
          <p:cNvPr id="8194" name="Picture 2" descr="C:\Users\Emilio\Desktop\pobreza_america_latina-gran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88" y="152400"/>
            <a:ext cx="4572000" cy="3276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Emilio\Desktop\pobreza-h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69345"/>
            <a:ext cx="4104456" cy="307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96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3779912" y="1385481"/>
            <a:ext cx="529207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Don </a:t>
            </a:r>
            <a:r>
              <a:rPr lang="es-ES" altLang="es-MX" sz="2000" b="1" dirty="0" err="1">
                <a:solidFill>
                  <a:srgbClr val="7030A0"/>
                </a:solidFill>
                <a:latin typeface="Comic Sans MS" pitchFamily="66" charset="0"/>
              </a:rPr>
              <a:t>Helmuth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mandó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quedaba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cuarto vasito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solo trago,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desapareció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rengueando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precipitado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puerta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cocina.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92088" y="4005064"/>
            <a:ext cx="457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yo, mareado por el alcohol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apabullado por la verdad,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saludé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al hijo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me volví rumiando mi frustración por el polvoriento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camino 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regreso a casa… para . . . </a:t>
            </a:r>
          </a:p>
        </p:txBody>
      </p:sp>
      <p:pic>
        <p:nvPicPr>
          <p:cNvPr id="4" name="Picture 10" descr="vivir+mejor+copy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12976"/>
            <a:ext cx="3817937" cy="381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20072" y="6093296"/>
            <a:ext cx="309634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0541" cmpd="sng">
                  <a:solidFill>
                    <a:srgbClr val="EDFAD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DFAD2">
                        <a:tint val="40000"/>
                        <a:satMod val="250000"/>
                      </a:srgbClr>
                    </a:gs>
                    <a:gs pos="9000">
                      <a:srgbClr val="EDFAD2">
                        <a:tint val="52000"/>
                        <a:satMod val="300000"/>
                      </a:srgbClr>
                    </a:gs>
                    <a:gs pos="50000">
                      <a:srgbClr val="EDFAD2">
                        <a:shade val="20000"/>
                        <a:satMod val="300000"/>
                      </a:srgbClr>
                    </a:gs>
                    <a:gs pos="79000">
                      <a:srgbClr val="EDFAD2">
                        <a:tint val="52000"/>
                        <a:satMod val="300000"/>
                      </a:srgbClr>
                    </a:gs>
                    <a:gs pos="100000">
                      <a:srgbClr val="EDFAD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</a:rPr>
              <a:t>Vivir mejor</a:t>
            </a:r>
            <a:endParaRPr lang="es-ES" sz="3200" b="1" dirty="0">
              <a:ln w="10541" cmpd="sng">
                <a:solidFill>
                  <a:srgbClr val="EDFAD2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EDFAD2">
                      <a:tint val="40000"/>
                      <a:satMod val="250000"/>
                    </a:srgbClr>
                  </a:gs>
                  <a:gs pos="9000">
                    <a:srgbClr val="EDFAD2">
                      <a:tint val="52000"/>
                      <a:satMod val="300000"/>
                    </a:srgbClr>
                  </a:gs>
                  <a:gs pos="50000">
                    <a:srgbClr val="EDFAD2">
                      <a:shade val="20000"/>
                      <a:satMod val="300000"/>
                    </a:srgbClr>
                  </a:gs>
                  <a:gs pos="79000">
                    <a:srgbClr val="EDFAD2">
                      <a:tint val="52000"/>
                      <a:satMod val="300000"/>
                    </a:srgbClr>
                  </a:gs>
                  <a:gs pos="100000">
                    <a:srgbClr val="EDFAD2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Verdana" pitchFamily="34" charset="0"/>
            </a:endParaRPr>
          </a:p>
        </p:txBody>
      </p:sp>
      <p:pic>
        <p:nvPicPr>
          <p:cNvPr id="9218" name="Picture 2" descr="C:\Users\Emilio\Desktop\Bebiendo-2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1"/>
            <a:ext cx="3059454" cy="212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1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6"/>
          <p:cNvSpPr>
            <a:spLocks noChangeArrowheads="1" noChangeShapeType="1" noTextEdit="1"/>
          </p:cNvSpPr>
          <p:nvPr/>
        </p:nvSpPr>
        <p:spPr bwMode="auto">
          <a:xfrm>
            <a:off x="2577405" y="3648372"/>
            <a:ext cx="6315075" cy="12207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CUANDO </a:t>
            </a:r>
          </a:p>
          <a:p>
            <a:pPr algn="ctr"/>
            <a:r>
              <a:rPr lang="es-MX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¡¡¡ CIERREN </a:t>
            </a:r>
            <a:r>
              <a:rPr lang="es-MX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EL PORTÓN </a:t>
            </a:r>
            <a:r>
              <a:rPr lang="es-MX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!!!</a:t>
            </a:r>
            <a:endParaRPr lang="es-MX" sz="3600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3075" name="WordArt 7"/>
          <p:cNvSpPr>
            <a:spLocks noChangeArrowheads="1" noChangeShapeType="1" noTextEdit="1"/>
          </p:cNvSpPr>
          <p:nvPr/>
        </p:nvSpPr>
        <p:spPr bwMode="auto">
          <a:xfrm>
            <a:off x="611188" y="1052736"/>
            <a:ext cx="4824412" cy="10810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dirty="0" smtClean="0"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CUIDADO…</a:t>
            </a:r>
            <a:endParaRPr lang="es-MX" sz="3600" kern="10" dirty="0">
              <a:solidFill>
                <a:srgbClr val="FF33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3076" name="Picture 9" descr="C:\Users\Emilio\Desktop\puertas-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25" y="549275"/>
            <a:ext cx="28416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6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wedge/>
        <p:sndAc>
          <p:stSnd loop="1">
            <p:snd r:embed="rId2" name="Ema -  1 Words.wav"/>
          </p:stSnd>
        </p:sndAc>
      </p:transition>
    </mc:Choice>
    <mc:Fallback>
      <p:transition spd="slow" advTm="0">
        <p:wedge/>
        <p:sndAc>
          <p:stSnd loop="1">
            <p:snd r:embed="rId2" name="Ema -  1 Wor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 shadeToTitle="1"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87900" y="1097449"/>
            <a:ext cx="43561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Hace ya unos meses,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una tibia y soleada mañana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invierno,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anduve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Casas Grandes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 razones de negocios </a:t>
            </a:r>
            <a:endParaRPr lang="es-ES" altLang="es-MX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101" name="Picture 5" descr="C:\Users\Emilio\Desktop\hacienda-hincosa-996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38" y="115888"/>
            <a:ext cx="4691062" cy="3168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481825"/>
            <a:ext cx="45720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fui invitado a visitar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finca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propiedad de un paisano alemán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del Volga, 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donde elaboraban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jamones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caseros.</a:t>
            </a:r>
            <a:r>
              <a:rPr lang="es-ES" altLang="es-MX" sz="2000" dirty="0">
                <a:solidFill>
                  <a:srgbClr val="7030A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2" name="Picture 6" descr="C:\Users\Emilio\Desktop\colocacion-jamon-jamoner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98850"/>
            <a:ext cx="4432300" cy="3243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27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8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64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C:\Users\Emilio\Desktop\cer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32657"/>
            <a:ext cx="4273558" cy="2831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79388" y="116632"/>
            <a:ext cx="4608512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Al pasar por un chiquero,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me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llamó la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atención </a:t>
            </a: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porte de una cerda (marrana) amamantando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unos cuantos lechones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>
              <a:defRPr/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Para salir de la curiosidad,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 pregunté al hijo del patrón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me estaba atendiendo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qué raza eran esos cerdos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95736" y="3284984"/>
            <a:ext cx="709225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      Son de raza </a:t>
            </a:r>
            <a:r>
              <a:rPr lang="es-ES" alt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‘Mexica'.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Pero espere que lo llamo a mi padre, </a:t>
            </a: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a él le va a gustar contar la historia.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puerta de la cocina emergió don Boris,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gigante de cabellos blancos que se desplazaba dificultosamente asistido por un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bastón, 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me invitó a sentarme a la mesa de la galería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donde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reinaba un enorme botellón de alcohol de nuez, de no menos de 60 º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Emilio\Desktop\perro-guardian-pastor-aleman-c-reba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89314"/>
            <a:ext cx="2232248" cy="3180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85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12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24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572000" y="913944"/>
            <a:ext cx="457200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-'¿Ud. sabe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como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cazan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cerdos salvajes (jabalís)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monte?',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me dijo el paisano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sin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más trámite,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mientras me servía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vasito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ese brebaje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8197" name="Picture 5" descr="C:\Users\Emilio\Desktop\hai_noroc_nea_marine_12242462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260648"/>
            <a:ext cx="4320480" cy="3198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6024" y="4365104"/>
            <a:ext cx="601216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-'Bueno, creo que con perros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'los paran'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un fusil que los sacrifica',</a:t>
            </a:r>
            <a:endParaRPr lang="es-ES" altLang="es-MX" sz="2000" dirty="0">
              <a:solidFill>
                <a:srgbClr val="7030A0"/>
              </a:solidFill>
              <a:latin typeface="Arial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contesté prudentemente,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presintiendo que la historia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venía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 otro lado </a:t>
            </a: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que el viejo sabía más que yo…</a:t>
            </a:r>
            <a:endParaRPr lang="es-ES" altLang="es-MX" sz="2000" dirty="0">
              <a:solidFill>
                <a:srgbClr val="7030A0"/>
              </a:solidFill>
              <a:latin typeface="Arial" charset="0"/>
            </a:endParaRPr>
          </a:p>
        </p:txBody>
      </p:sp>
      <p:pic>
        <p:nvPicPr>
          <p:cNvPr id="1027" name="Picture 3" descr="C:\Users\Emilio\Desktop\mediacontrol22_3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18" b="100000" l="3333" r="96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63" y="3459460"/>
            <a:ext cx="2552801" cy="334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46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milio\Desktop\jabal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8" y="3501008"/>
            <a:ext cx="4746056" cy="316799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4925" y="116632"/>
            <a:ext cx="626526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 este caso, no es así,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me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dijo don </a:t>
            </a:r>
            <a:r>
              <a:rPr lang="es-ES" altLang="es-MX" sz="2000" b="1" dirty="0" err="1">
                <a:solidFill>
                  <a:srgbClr val="7030A0"/>
                </a:solidFill>
                <a:latin typeface="Comic Sans MS" pitchFamily="66" charset="0"/>
              </a:rPr>
              <a:t>Helmuth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 </a:t>
            </a:r>
          </a:p>
          <a:p>
            <a:pPr algn="ctr">
              <a:defRPr/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cuando le diga cómo los cazo yo,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Ud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. va a poder entender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porqué se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llama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raza </a:t>
            </a:r>
            <a:r>
              <a:rPr lang="es-ES" altLang="es-MX" sz="2800" b="1" dirty="0">
                <a:solidFill>
                  <a:srgbClr val="C00000"/>
                </a:solidFill>
                <a:latin typeface="Comic Sans MS" pitchFamily="66" charset="0"/>
              </a:rPr>
              <a:t>‘</a:t>
            </a:r>
            <a:r>
              <a:rPr lang="es-ES" altLang="es-MX" sz="2800" b="1" dirty="0" smtClean="0">
                <a:solidFill>
                  <a:srgbClr val="C00000"/>
                </a:solidFill>
                <a:latin typeface="Comic Sans MS" pitchFamily="66" charset="0"/>
              </a:rPr>
              <a:t>Mexica‘</a:t>
            </a:r>
          </a:p>
          <a:p>
            <a:pPr algn="ctr">
              <a:defRPr/>
            </a:pPr>
            <a:endParaRPr lang="es-ES" altLang="es-MX" sz="2800" b="1" dirty="0">
              <a:solidFill>
                <a:srgbClr val="C0000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y, si es un hombre inteligente,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podrá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sacar algunas conclusiones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acerca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porqué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mexicanos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va como les va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8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427984" y="3861048"/>
            <a:ext cx="471601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 el fondo de la finca, detrás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aquella cortina de álamos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Ud. ve,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hasta la orilla del río,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hay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monte rústico y sin trabajar.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Dentro de ese cuadro, suele haber cerdos salvajes del monte. </a:t>
            </a:r>
          </a:p>
        </p:txBody>
      </p:sp>
      <p:pic>
        <p:nvPicPr>
          <p:cNvPr id="2050" name="Picture 2" descr="C:\Users\Emilio\Desktop\albert_einstein_tomrichmond_co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8002"/>
            <a:ext cx="2448272" cy="325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37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6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2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16632"/>
            <a:ext cx="457200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Para cazarlos hay que comenzar por buscar un manchón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sin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matorrales y tirar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poco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maíz en el piso.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Cuando los cerdos lo descubren, van a comer todos los días,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Ud. solo tiene que reponerles diariamente la ración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dirty="0">
              <a:solidFill>
                <a:srgbClr val="7030A0"/>
              </a:solidFill>
              <a:latin typeface="Arial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1520" y="4005064"/>
            <a:ext cx="583264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Una vez acostumbrados,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construye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una cerca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lados del sitio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les sigue poniendo alimento.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Por unos días van a desconfiar,</a:t>
            </a:r>
            <a:b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pero después terminan por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volver.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Emilio\Desktop\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086225" cy="3064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milio\Desktop\pumba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4168" y="3717032"/>
            <a:ext cx="2736304" cy="25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6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24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44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milio\Desktop\jabal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" y="3429000"/>
            <a:ext cx="4537472" cy="318314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841936"/>
            <a:ext cx="457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Entonces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hace otra cerca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continuación de la anterior,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les sigue poniendo comida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hasta que dejen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dudar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regresan a comer.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211960" y="3789040"/>
            <a:ext cx="493204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así sucesivamente,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hasta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casi cierra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cuatro lados y solo deja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una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abertura para un portón.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Ya para entonces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han acostumbrado al maíz fácil,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han perdido el miedo a los cercos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entran y salen casi con naturalidad…</a:t>
            </a:r>
          </a:p>
        </p:txBody>
      </p:sp>
      <p:pic>
        <p:nvPicPr>
          <p:cNvPr id="4099" name="Picture 3" descr="C:\Users\Emilio\Desktop\jabali  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361" y="260648"/>
            <a:ext cx="4340119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53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44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464496" y="692696"/>
            <a:ext cx="478802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Entonces Ud. va y coloca el portón,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deja abierto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sigue poniendo maíz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Hasta el día que va al corral,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encuentra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piara comiendo,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 cierra la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puerta.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3735030"/>
            <a:ext cx="4572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principio empiezan a correr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círculos como locos,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pero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ya están sometidos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Muy pronto se tranquilizan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vuelven al alimento fácil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ya se olvidaron de buscar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si mismos,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aceptan la esclavitud'. </a:t>
            </a:r>
          </a:p>
        </p:txBody>
      </p:sp>
      <p:pic>
        <p:nvPicPr>
          <p:cNvPr id="5122" name="Picture 2" descr="C:\Users\Emilio\Desktop\jabalies 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4416491" cy="33123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milio\Desktop\Imagen-animada-Jabali-0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49936"/>
            <a:ext cx="2703400" cy="2703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2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1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76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3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683568" y="764704"/>
            <a:ext cx="457199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'Uds. los mexicanos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no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dan cuenta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estos gobiernos demagógicos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tienen,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proceden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 la misma manera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yo con los cerdos…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572000" y="3429000"/>
            <a:ext cx="4572000" cy="3336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Les tiran maíz gratis disfrazado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programas de ayuda,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planes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sociales,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empleos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públicos, cargos políticos,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subsidios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para cualquier cosa,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leyes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proteccionistas,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sobornos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electorales… </a:t>
            </a:r>
          </a:p>
          <a:p>
            <a:pPr algn="ctr" eaLnBrk="1" hangingPunct="1">
              <a:lnSpc>
                <a:spcPts val="2300"/>
              </a:lnSpc>
            </a:pP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Todo a costa del sacrificio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ts val="2300"/>
              </a:lnSpc>
            </a:pP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las libertades que les van confiscando migaja a migaja …</a:t>
            </a:r>
          </a:p>
        </p:txBody>
      </p:sp>
      <p:pic>
        <p:nvPicPr>
          <p:cNvPr id="6146" name="Picture 2" descr="C:\Users\Emilio\Desktop\clien_polit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573214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Emilio\Desktop\discurs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755" y="116632"/>
            <a:ext cx="3514725" cy="298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97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64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2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3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milio\Desktop\trabajo-infantil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984"/>
            <a:ext cx="4335259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980728"/>
            <a:ext cx="45720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los mexicanos no se dan cuenta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no existe la comida gratis,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no es posible que alguien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preste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servicio más barato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el que uno mismo hace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1520" y="3663022"/>
            <a:ext cx="4572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¿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Acaso no ven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toda esa maravillosa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'ayuda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'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reparte el gobierno, </a:t>
            </a: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 hace con los poderes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el pueblo permite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se arroguen,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para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depredar las libertades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bienes de la gente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que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trabaja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produce?</a:t>
            </a:r>
          </a:p>
        </p:txBody>
      </p:sp>
      <p:pic>
        <p:nvPicPr>
          <p:cNvPr id="4" name="Picture 3" descr="C:\Users\Emilio\Desktop\mapuch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416491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8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76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84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3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0" y="415692"/>
            <a:ext cx="4572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¿Pero cómo pueden vivir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paraíso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tratar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toda costa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convertirlo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en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infierno? ... </a:t>
            </a:r>
          </a:p>
          <a:p>
            <a:pPr algn="ctr" eaLnBrk="1" hangingPunct="1"/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¿Como pueden crear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constancia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cívica,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si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los políticos forman cuadros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descerebrados?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...</a:t>
            </a:r>
            <a:endParaRPr lang="es-ES" altLang="es-MX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392488" y="4645585"/>
            <a:ext cx="4751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2400" b="1" dirty="0">
                <a:solidFill>
                  <a:srgbClr val="F4FCE5"/>
                </a:solidFill>
                <a:latin typeface="Comic Sans MS" pitchFamily="66" charset="0"/>
              </a:rPr>
              <a:t>¡¡¡ Sigan así - nomás -, </a:t>
            </a:r>
          </a:p>
          <a:p>
            <a:pPr algn="ctr"/>
            <a:r>
              <a:rPr lang="es-ES" altLang="es-MX" sz="2400" b="1" dirty="0">
                <a:solidFill>
                  <a:srgbClr val="F4FCE5"/>
                </a:solidFill>
                <a:latin typeface="Comic Sans MS" pitchFamily="66" charset="0"/>
              </a:rPr>
              <a:t>y que Dios los ayude </a:t>
            </a:r>
          </a:p>
          <a:p>
            <a:pPr algn="ctr"/>
            <a:r>
              <a:rPr lang="es-ES" altLang="es-MX" sz="2400" b="1" dirty="0">
                <a:solidFill>
                  <a:srgbClr val="F4FCE5"/>
                </a:solidFill>
                <a:latin typeface="Comic Sans MS" pitchFamily="66" charset="0"/>
              </a:rPr>
              <a:t>cuando les cierren el portón !!!</a:t>
            </a:r>
          </a:p>
        </p:txBody>
      </p:sp>
      <p:pic>
        <p:nvPicPr>
          <p:cNvPr id="8194" name="Picture 2" descr="C:\Users\Emilio\Desktop\pobreza_america_latina-gran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88" y="152400"/>
            <a:ext cx="4572000" cy="3276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Emilio\Desktop\pobreza-h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69345"/>
            <a:ext cx="4104456" cy="307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57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2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2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3779912" y="1385481"/>
            <a:ext cx="529207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Don </a:t>
            </a:r>
            <a:r>
              <a:rPr lang="es-ES" altLang="es-MX" sz="2000" b="1" dirty="0" err="1">
                <a:solidFill>
                  <a:srgbClr val="7030A0"/>
                </a:solidFill>
                <a:latin typeface="Comic Sans MS" pitchFamily="66" charset="0"/>
              </a:rPr>
              <a:t>Helmuth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mandó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lo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que quedaba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del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cuarto vasito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un solo trago,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desapareció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rengueando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precipitado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por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puerta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la cocina.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92088" y="4005064"/>
            <a:ext cx="457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Y yo, mareado por el alcohol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apabullado por la verdad,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saludé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al hijo </a:t>
            </a:r>
            <a:endParaRPr lang="es-ES" altLang="es-MX" sz="20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y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me volví rumiando mi frustración por el polvoriento </a:t>
            </a:r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camino </a:t>
            </a:r>
          </a:p>
          <a:p>
            <a:pPr algn="ctr" eaLnBrk="1" hangingPunct="1"/>
            <a:r>
              <a:rPr lang="es-ES" altLang="es-MX" sz="2000" b="1" dirty="0" smtClean="0">
                <a:solidFill>
                  <a:srgbClr val="7030A0"/>
                </a:solidFill>
                <a:latin typeface="Comic Sans MS" pitchFamily="66" charset="0"/>
              </a:rPr>
              <a:t>de </a:t>
            </a:r>
            <a:r>
              <a:rPr lang="es-ES" altLang="es-MX" sz="2000" b="1" dirty="0">
                <a:solidFill>
                  <a:srgbClr val="7030A0"/>
                </a:solidFill>
                <a:latin typeface="Comic Sans MS" pitchFamily="66" charset="0"/>
              </a:rPr>
              <a:t>regreso a casa… para . . . </a:t>
            </a:r>
          </a:p>
        </p:txBody>
      </p:sp>
      <p:pic>
        <p:nvPicPr>
          <p:cNvPr id="4" name="Picture 10" descr="vivir+mejor+copy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12976"/>
            <a:ext cx="3817937" cy="381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20072" y="6093296"/>
            <a:ext cx="309634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0541" cmpd="sng">
                  <a:solidFill>
                    <a:srgbClr val="EDFAD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DFAD2">
                        <a:tint val="40000"/>
                        <a:satMod val="250000"/>
                      </a:srgbClr>
                    </a:gs>
                    <a:gs pos="9000">
                      <a:srgbClr val="EDFAD2">
                        <a:tint val="52000"/>
                        <a:satMod val="300000"/>
                      </a:srgbClr>
                    </a:gs>
                    <a:gs pos="50000">
                      <a:srgbClr val="EDFAD2">
                        <a:shade val="20000"/>
                        <a:satMod val="300000"/>
                      </a:srgbClr>
                    </a:gs>
                    <a:gs pos="79000">
                      <a:srgbClr val="EDFAD2">
                        <a:tint val="52000"/>
                        <a:satMod val="300000"/>
                      </a:srgbClr>
                    </a:gs>
                    <a:gs pos="100000">
                      <a:srgbClr val="EDFAD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</a:rPr>
              <a:t>Vivir mejor</a:t>
            </a:r>
            <a:endParaRPr lang="es-ES" sz="3200" b="1" dirty="0">
              <a:ln w="10541" cmpd="sng">
                <a:solidFill>
                  <a:srgbClr val="EDFAD2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EDFAD2">
                      <a:tint val="40000"/>
                      <a:satMod val="250000"/>
                    </a:srgbClr>
                  </a:gs>
                  <a:gs pos="9000">
                    <a:srgbClr val="EDFAD2">
                      <a:tint val="52000"/>
                      <a:satMod val="300000"/>
                    </a:srgbClr>
                  </a:gs>
                  <a:gs pos="50000">
                    <a:srgbClr val="EDFAD2">
                      <a:shade val="20000"/>
                      <a:satMod val="300000"/>
                    </a:srgbClr>
                  </a:gs>
                  <a:gs pos="79000">
                    <a:srgbClr val="EDFAD2">
                      <a:tint val="52000"/>
                      <a:satMod val="300000"/>
                    </a:srgbClr>
                  </a:gs>
                  <a:gs pos="100000">
                    <a:srgbClr val="EDFAD2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Verdana" pitchFamily="34" charset="0"/>
            </a:endParaRPr>
          </a:p>
        </p:txBody>
      </p:sp>
      <p:pic>
        <p:nvPicPr>
          <p:cNvPr id="9218" name="Picture 2" descr="C:\Users\Emilio\Desktop\Bebiendo-2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1"/>
            <a:ext cx="3059454" cy="212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6699"/>
                </a:solidFill>
              </a:rPr>
              <a:t> </a:t>
            </a:r>
            <a:endParaRPr lang="es-MX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9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9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48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3" grpId="0"/>
      <p:bldP spid="5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932001" y="6021288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6011996"/>
            <a:ext cx="1191352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: </a:t>
            </a:r>
            <a:r>
              <a:rPr lang="es-MX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1562" y="6021288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319536" y="6021288"/>
            <a:ext cx="708848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Chiao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55776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words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R. F. David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5818038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020272" y="6350385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082048"/>
            <a:ext cx="1690838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20909568">
            <a:off x="1983794" y="2967335"/>
            <a:ext cx="5176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708464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2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2.77778E-7 -4.58834E-6 L -0.44531 0.00278 C -0.54653 -0.03654 -1.06927 -0.20397 -1.12014 -0.24236 " pathEditMode="relative" rAng="0" ptsTypes="FfF">
                                      <p:cBhvr>
                                        <p:cTn id="6" dur="3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07" y="-119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11" grpId="0"/>
      <p:bldP spid="13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lobos">
  <a:themeElements>
    <a:clrScheme name="Globo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Globo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obo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o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o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1756</Words>
  <Application>Microsoft Office PowerPoint</Application>
  <PresentationFormat>Presentación en pantalla (4:3)</PresentationFormat>
  <Paragraphs>348</Paragraphs>
  <Slides>27</Slides>
  <Notes>0</Notes>
  <HiddenSlides>12</HiddenSlides>
  <MMClips>2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1_Diseño predeterminado</vt:lpstr>
      <vt:lpstr>Tema de Office</vt:lpstr>
      <vt:lpstr>Globos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(POb)  Cuidado... cuando cierren el portón   700</dc:title>
  <dc:creator>Eaglenest</dc:creator>
  <cp:lastModifiedBy>Eaglenest</cp:lastModifiedBy>
  <cp:revision>100</cp:revision>
  <dcterms:created xsi:type="dcterms:W3CDTF">2015-03-21T13:32:37Z</dcterms:created>
  <dcterms:modified xsi:type="dcterms:W3CDTF">2015-06-24T03:14:10Z</dcterms:modified>
</cp:coreProperties>
</file>