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  <p:sldMasterId id="2147483684" r:id="rId3"/>
    <p:sldMasterId id="2147483828" r:id="rId4"/>
    <p:sldMasterId id="2147484259" r:id="rId5"/>
  </p:sldMasterIdLst>
  <p:notesMasterIdLst>
    <p:notesMasterId r:id="rId24"/>
  </p:notesMasterIdLst>
  <p:sldIdLst>
    <p:sldId id="279" r:id="rId6"/>
    <p:sldId id="304" r:id="rId7"/>
    <p:sldId id="306" r:id="rId8"/>
    <p:sldId id="307" r:id="rId9"/>
    <p:sldId id="314" r:id="rId10"/>
    <p:sldId id="309" r:id="rId11"/>
    <p:sldId id="310" r:id="rId12"/>
    <p:sldId id="313" r:id="rId13"/>
    <p:sldId id="312" r:id="rId14"/>
    <p:sldId id="317" r:id="rId15"/>
    <p:sldId id="316" r:id="rId16"/>
    <p:sldId id="315" r:id="rId17"/>
    <p:sldId id="320" r:id="rId18"/>
    <p:sldId id="319" r:id="rId19"/>
    <p:sldId id="308" r:id="rId20"/>
    <p:sldId id="311" r:id="rId21"/>
    <p:sldId id="318" r:id="rId22"/>
    <p:sldId id="303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XSS3B/Ykceak+UkCTbag==" hashData="t6JOlYjrqOZWwSHjfSRhSRstd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4946A83-BC08-42A3-93E7-4355B6CC477F}" type="datetimeFigureOut">
              <a:rPr lang="es-MX"/>
              <a:pPr>
                <a:defRPr/>
              </a:pPr>
              <a:t>10/05/2015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699F9D7-E76B-4FD5-91C9-33A67F9D81F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19071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DA6D45B-A38F-4A49-A603-DFE904052F18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B5C382-2B3D-4899-9C5A-D9BBE9C69AD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767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A4ABC88-AF4B-43F1-9511-EB065E947F50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26BF48F-B309-41BB-BE22-AC32EFA663E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66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2F0CFF4-563A-4CA0-A80E-7AB8BBF0E1CC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91E07D5-5EBB-4DF8-BE66-2344CD4D78F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163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1803E6-239A-449E-BFAA-F3120F43E33C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6E83DD0-2608-427E-BF8B-A61FBD8831F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95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2715AE2-DD88-4BDE-8309-97CEE604C76C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0B42CE8-F651-48FC-88C8-6C4D7C96E1B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06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C2D95DB-8EC7-4CA7-968C-B3DE96ACB554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E26A5EA-5773-40BC-9AF4-AFAC7C032BB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39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4A60FED-38E1-4828-B7F1-DD313F78CA00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47CA3E1-21E3-41ED-8420-CBD12CFCDF1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502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1AF7A25-3217-41CB-A3EB-419BC0BACB1F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D5C829A-11AB-4FA0-A2C8-79243F42B43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62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58E81D1-FFA9-4E4F-85DF-04905FE1F3A7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BC8C23F-9BAE-4AD8-A7C5-EB6F1A93E0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695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BBEF994-8754-4B07-BF13-E155C9B812BE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8FD1F07-4E11-4396-9698-871E36B76D1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424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826FFF-45AD-4CC7-933A-C18742C6051E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98021C8-083C-40F3-A8C0-60B4DF39A9A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815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EF2B5-5C25-4EFF-B329-2D58B708E310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5AEE2-2544-4B10-A6DD-DDF76AF8A1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8853093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7DECF-003F-4B9D-AB2E-F753474B55ED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6B6D8-8CC2-4FCC-8C71-5EAFCF987CF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3628986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7C288-0D78-4A5B-A182-68193FE681E6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393A9-7F58-4E42-8760-896ABADD53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81803205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8A759-65B5-4E9D-931E-56515E2016E5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C8DA8-4AFA-4963-A6DE-1FAF2E6E9AA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9281054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88E67-F374-4D18-B5BB-CF208BFB72B3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D852C-81F1-4A09-A94B-DA13FD7D09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15617785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1DB8E-4322-471B-980E-D6B7CA27EE6F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45836-906F-490D-A62B-27FD692DC3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7746914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D616-EC8E-46BE-943C-24485229D711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FFC60-ED96-4C60-A95C-279C72C410F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17034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33A70-E7DB-41E1-961A-18261CA9186D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020E4-0922-4D1E-9324-6E57DF3B82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2478484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70B68-7BB0-4935-981A-01B595786D41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6ED43-98C7-403E-A91B-50530F7317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6583463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C6368-24C8-411D-9707-5A2B532B37E9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6FA5D-4E6F-499F-9B33-7002835A4E5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58125621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E68C2-2C71-44EA-810E-CCAD5459D858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3523-7A62-438C-BD9E-A0E5633208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52699588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039990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985495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04757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637627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85026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501008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42450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730997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09100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786121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627304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D461-C53D-4BB1-8F83-DD0A5309D42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75908881"/>
      </p:ext>
    </p:extLst>
  </p:cSld>
  <p:clrMapOvr>
    <a:masterClrMapping/>
  </p:clrMapOvr>
  <p:transition spd="slow" advTm="5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B667E-61FC-45C8-8686-2E51DE9528C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12137830"/>
      </p:ext>
    </p:extLst>
  </p:cSld>
  <p:clrMapOvr>
    <a:masterClrMapping/>
  </p:clrMapOvr>
  <p:transition spd="slow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9577A-29DC-4EEE-84A5-1C75A5280D6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99381778"/>
      </p:ext>
    </p:extLst>
  </p:cSld>
  <p:clrMapOvr>
    <a:masterClrMapping/>
  </p:clrMapOvr>
  <p:transition spd="slow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D02B9-1E4E-441B-95A7-97B516105CE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445604608"/>
      </p:ext>
    </p:extLst>
  </p:cSld>
  <p:clrMapOvr>
    <a:masterClrMapping/>
  </p:clrMapOvr>
  <p:transition spd="slow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CC639-DCB7-49F5-980B-EB5E4D5D5EF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71672615"/>
      </p:ext>
    </p:extLst>
  </p:cSld>
  <p:clrMapOvr>
    <a:masterClrMapping/>
  </p:clrMapOvr>
  <p:transition spd="slow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5FB4E-548E-497F-9C8B-9E1ECCEDF6C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55844489"/>
      </p:ext>
    </p:extLst>
  </p:cSld>
  <p:clrMapOvr>
    <a:masterClrMapping/>
  </p:clrMapOvr>
  <p:transition spd="slow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93DCB-204C-43E9-AAF6-F67998A4B79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84425558"/>
      </p:ext>
    </p:extLst>
  </p:cSld>
  <p:clrMapOvr>
    <a:masterClrMapping/>
  </p:clrMapOvr>
  <p:transition spd="slow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98EE5-2CE9-45F3-9B5D-CCF2D000A9E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62657668"/>
      </p:ext>
    </p:extLst>
  </p:cSld>
  <p:clrMapOvr>
    <a:masterClrMapping/>
  </p:clrMapOvr>
  <p:transition spd="slow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D3D17-2E3D-4233-8A6B-9078E6FB9A8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77442801"/>
      </p:ext>
    </p:extLst>
  </p:cSld>
  <p:clrMapOvr>
    <a:masterClrMapping/>
  </p:clrMapOvr>
  <p:transition spd="slow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1094D-CC22-4E90-A4E1-66B25EFEBB6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341836363"/>
      </p:ext>
    </p:extLst>
  </p:cSld>
  <p:clrMapOvr>
    <a:masterClrMapping/>
  </p:clrMapOvr>
  <p:transition spd="slow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F360E-ADF1-4862-930A-E4D92FDECBA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65043251"/>
      </p:ext>
    </p:extLst>
  </p:cSld>
  <p:clrMapOvr>
    <a:masterClrMapping/>
  </p:clrMapOvr>
  <p:transition spd="slow" advTm="5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8EDC7-A38D-4A49-B999-A2FCAEA69A77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1168B-7A6E-4172-9E72-B274B63B8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8306565"/>
      </p:ext>
    </p:extLst>
  </p:cSld>
  <p:clrMapOvr>
    <a:masterClrMapping/>
  </p:clrMapOvr>
  <p:transition spd="med" advTm="5000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17735-915E-4B91-80BE-A0D638CB97E9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CEA68-E5FA-4569-8B29-6E8844B721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998980"/>
      </p:ext>
    </p:extLst>
  </p:cSld>
  <p:clrMapOvr>
    <a:masterClrMapping/>
  </p:clrMapOvr>
  <p:transition spd="med" advTm="5000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8FB85-384F-4180-8A18-8855E0732B9F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F1757-AC2B-4703-BA0C-AB62C3A0BF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2816081"/>
      </p:ext>
    </p:extLst>
  </p:cSld>
  <p:clrMapOvr>
    <a:masterClrMapping/>
  </p:clrMapOvr>
  <p:transition spd="med" advTm="5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C177E-0907-43F0-8336-18DFD2433F45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7F264-E4A3-447D-9848-1CAA50FF75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9524323"/>
      </p:ext>
    </p:extLst>
  </p:cSld>
  <p:clrMapOvr>
    <a:masterClrMapping/>
  </p:clrMapOvr>
  <p:transition spd="med" advTm="5000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35733-A021-40C9-BDC2-DA7CDA443ED5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901FF-0080-436A-8C7D-02E3C3DD63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100382"/>
      </p:ext>
    </p:extLst>
  </p:cSld>
  <p:clrMapOvr>
    <a:masterClrMapping/>
  </p:clrMapOvr>
  <p:transition spd="med" advTm="5000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F1ED-B9A6-4D59-98DB-02EC3447ADA2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948B9-A8CF-488C-A163-6445118658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9205614"/>
      </p:ext>
    </p:extLst>
  </p:cSld>
  <p:clrMapOvr>
    <a:masterClrMapping/>
  </p:clrMapOvr>
  <p:transition spd="med" advTm="5000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F9126-FDFF-4100-83DD-38859B0AF368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26E57-742A-4085-B4B2-8428449AB2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439903"/>
      </p:ext>
    </p:extLst>
  </p:cSld>
  <p:clrMapOvr>
    <a:masterClrMapping/>
  </p:clrMapOvr>
  <p:transition spd="med" advTm="5000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4F81C-9377-42AC-8056-709F4B4959D9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DE7D5-395C-4FF0-AB01-5D47D20BB7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235758"/>
      </p:ext>
    </p:extLst>
  </p:cSld>
  <p:clrMapOvr>
    <a:masterClrMapping/>
  </p:clrMapOvr>
  <p:transition spd="med" advTm="5000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31C26-AA9B-4090-BA77-3917882E40CC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92E8-CC06-470E-AFE6-B7A8A2AF50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1406"/>
      </p:ext>
    </p:extLst>
  </p:cSld>
  <p:clrMapOvr>
    <a:masterClrMapping/>
  </p:clrMapOvr>
  <p:transition spd="med" advTm="5000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4AE5F-8323-44E2-AE71-E2CF3EECDB19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BA17C-FEEB-4141-B5D9-2B46A35724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5714000"/>
      </p:ext>
    </p:extLst>
  </p:cSld>
  <p:clrMapOvr>
    <a:masterClrMapping/>
  </p:clrMapOvr>
  <p:transition spd="med" advTm="5000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83653-655A-4BB1-BE63-283FF4325265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65C14-7703-47DE-8897-B8F6577626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2050144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55F0158-D511-4268-A47B-EB7B47C6F543}" type="datetimeFigureOut">
              <a:rPr lang="en-US"/>
              <a:pPr>
                <a:defRPr/>
              </a:pPr>
              <a:t>5/10/2015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84CD0AF-21F5-49B9-960A-6B17AF6B6DA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3" r:id="rId1"/>
    <p:sldLayoutId id="2147484404" r:id="rId2"/>
    <p:sldLayoutId id="2147484405" r:id="rId3"/>
    <p:sldLayoutId id="2147484406" r:id="rId4"/>
    <p:sldLayoutId id="2147484407" r:id="rId5"/>
    <p:sldLayoutId id="2147484408" r:id="rId6"/>
    <p:sldLayoutId id="2147484409" r:id="rId7"/>
    <p:sldLayoutId id="2147484410" r:id="rId8"/>
    <p:sldLayoutId id="2147484411" r:id="rId9"/>
    <p:sldLayoutId id="2147484412" r:id="rId10"/>
    <p:sldLayoutId id="21474844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F0C45A-E72E-44BA-880D-18485D235A98}" type="datetimeFigureOut">
              <a:rPr lang="es-ES"/>
              <a:pPr>
                <a:defRPr/>
              </a:pPr>
              <a:t>10/05/2015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AC87B2-2AB1-4800-88F3-EC0AEFFF12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0" r:id="rId1"/>
    <p:sldLayoutId id="2147484371" r:id="rId2"/>
    <p:sldLayoutId id="2147484372" r:id="rId3"/>
    <p:sldLayoutId id="2147484373" r:id="rId4"/>
    <p:sldLayoutId id="2147484374" r:id="rId5"/>
    <p:sldLayoutId id="2147484375" r:id="rId6"/>
    <p:sldLayoutId id="2147484376" r:id="rId7"/>
    <p:sldLayoutId id="2147484377" r:id="rId8"/>
    <p:sldLayoutId id="2147484378" r:id="rId9"/>
    <p:sldLayoutId id="2147484379" r:id="rId10"/>
    <p:sldLayoutId id="214748438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4" r:id="rId1"/>
    <p:sldLayoutId id="2147484415" r:id="rId2"/>
    <p:sldLayoutId id="2147484416" r:id="rId3"/>
    <p:sldLayoutId id="2147484417" r:id="rId4"/>
    <p:sldLayoutId id="2147484418" r:id="rId5"/>
    <p:sldLayoutId id="2147484419" r:id="rId6"/>
    <p:sldLayoutId id="2147484420" r:id="rId7"/>
    <p:sldLayoutId id="2147484421" r:id="rId8"/>
    <p:sldLayoutId id="2147484422" r:id="rId9"/>
    <p:sldLayoutId id="2147484423" r:id="rId10"/>
    <p:sldLayoutId id="21474844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28312D3-513F-41D2-BF44-44451A1BE64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1" r:id="rId1"/>
    <p:sldLayoutId id="2147484382" r:id="rId2"/>
    <p:sldLayoutId id="2147484383" r:id="rId3"/>
    <p:sldLayoutId id="2147484384" r:id="rId4"/>
    <p:sldLayoutId id="2147484385" r:id="rId5"/>
    <p:sldLayoutId id="2147484386" r:id="rId6"/>
    <p:sldLayoutId id="2147484387" r:id="rId7"/>
    <p:sldLayoutId id="2147484388" r:id="rId8"/>
    <p:sldLayoutId id="2147484389" r:id="rId9"/>
    <p:sldLayoutId id="2147484390" r:id="rId10"/>
    <p:sldLayoutId id="2147484391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B0112C-E5A2-48FA-8611-B3FC241A8DD4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5940BC-D0AA-41B5-8800-FFD6F7CE38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2" r:id="rId1"/>
    <p:sldLayoutId id="2147484393" r:id="rId2"/>
    <p:sldLayoutId id="2147484394" r:id="rId3"/>
    <p:sldLayoutId id="2147484395" r:id="rId4"/>
    <p:sldLayoutId id="2147484396" r:id="rId5"/>
    <p:sldLayoutId id="2147484397" r:id="rId6"/>
    <p:sldLayoutId id="2147484398" r:id="rId7"/>
    <p:sldLayoutId id="2147484399" r:id="rId8"/>
    <p:sldLayoutId id="2147484400" r:id="rId9"/>
    <p:sldLayoutId id="2147484401" r:id="rId10"/>
    <p:sldLayoutId id="214748440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E:\Mis PPS\Mispps para subir\Bromas de realidad\10314496_1633532843543583_8478469496380775552_n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8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603448"/>
            <a:ext cx="7056784" cy="7056784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25000">
                  <a:srgbClr val="008000"/>
                </a:gs>
                <a:gs pos="65000">
                  <a:schemeClr val="bg1"/>
                </a:gs>
                <a:gs pos="35000">
                  <a:schemeClr val="bg1"/>
                </a:gs>
                <a:gs pos="75000">
                  <a:srgbClr val="FF0000"/>
                </a:gs>
              </a:gsLst>
              <a:lin ang="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  <p:sndAc>
          <p:stSnd>
            <p:snd r:embed="rId2" name="Jefe Peña Nieto-1 Eaglenest.wav"/>
          </p:stSnd>
        </p:sndAc>
      </p:transition>
    </mc:Choice>
    <mc:Fallback>
      <p:transition spd="slow" advTm="15000">
        <p:fade/>
        <p:sndAc>
          <p:stSnd>
            <p:snd r:embed="rId2" name="Jefe Peña Niet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 redondeado"/>
          <p:cNvSpPr/>
          <p:nvPr/>
        </p:nvSpPr>
        <p:spPr>
          <a:xfrm>
            <a:off x="1115616" y="4077072"/>
            <a:ext cx="3168650" cy="2641600"/>
          </a:xfrm>
          <a:prstGeom prst="roundRect">
            <a:avLst/>
          </a:prstGeom>
          <a:noFill/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4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Verdades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4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del pueblo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40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en la red</a:t>
            </a:r>
            <a:endParaRPr lang="es-MX" sz="4000" b="1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G:\()  Musica\[]  Musica gifs\TgC_Names_G27904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213573"/>
            <a:ext cx="30099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691680" y="1345232"/>
            <a:ext cx="5724128" cy="2515816"/>
          </a:xfrm>
          <a:prstGeom prst="rect">
            <a:avLst/>
          </a:prstGeom>
          <a:noFill/>
        </p:spPr>
        <p:txBody>
          <a:bodyPr wrap="squar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bromas verdaderas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 dir="u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is PPS\Mispps para subir\Bromas de realidad\10690125_10152467150899016_31142137917065487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20688"/>
            <a:ext cx="6120680" cy="52600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25000">
                  <a:srgbClr val="FF0000"/>
                </a:gs>
                <a:gs pos="65000">
                  <a:schemeClr val="bg1"/>
                </a:gs>
                <a:gs pos="35000">
                  <a:schemeClr val="bg1"/>
                </a:gs>
                <a:gs pos="75000">
                  <a:srgbClr val="008000"/>
                </a:gs>
              </a:gsLst>
              <a:lin ang="135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008000"/>
            </a:gs>
            <a:gs pos="13000">
              <a:schemeClr val="bg1"/>
            </a:gs>
            <a:gs pos="90000">
              <a:schemeClr val="bg1"/>
            </a:gs>
            <a:gs pos="92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is PPS\Mispps para subir\Bromas de realidad\10898082_10153164785139402_803220834574173317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1"/>
            <a:ext cx="7056784" cy="572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7000">
        <p14:prism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is PPS\Mispps para subir\Bromas de realidad\11053352_907821589239228_464835669045534444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488" y="548681"/>
            <a:ext cx="6339856" cy="5735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PPS\Mispps para subir\Bromas de realidad\11050824_565086576965624_151663848187044675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40" y="476672"/>
            <a:ext cx="9172039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Mis PPS\Mispps para subir\Bromas de realidad\11061205_452081831627170_347270753623428261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30678"/>
            <a:ext cx="7704856" cy="57786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14:prism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Mis PPS\Mispps para subir\Bromas de realidad\11078274_1575864329357860_595318125966880817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8776"/>
            <a:ext cx="5760640" cy="5760640"/>
          </a:xfrm>
          <a:prstGeom prst="rect">
            <a:avLst/>
          </a:prstGeom>
          <a:noFill/>
          <a:effectLst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Mis PPS\Mispps para subir\Bromas de realidad\11065942_864326030275757_841011527038053153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1"/>
            <a:ext cx="7324785" cy="57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14:prism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Mis PPS\Mispps para subir\Bromas de realidad\Peñafi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483" y="559618"/>
            <a:ext cx="3583717" cy="5749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Mis PPS\Mispps para subir\Bromas de realidad\Demando tu renu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5" y="836613"/>
            <a:ext cx="685800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2000">
        <p14:prism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08000"/>
            </a:gs>
            <a:gs pos="17000">
              <a:schemeClr val="bg1"/>
            </a:gs>
            <a:gs pos="82000">
              <a:schemeClr val="bg1"/>
            </a:gs>
            <a:gs pos="92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PPS\Mispps para subir\Bromas de realidad\11067866_720560834727429_894399291436253477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0172"/>
            <a:ext cx="576064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2000">
        <p14:prism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Mis PPS\Mispps para subir\Bromas de realidad\11084253_814587165300415_8806142744845292517_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14029"/>
            <a:ext cx="5760640" cy="57833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3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3000">
        <p14:prism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Mis PPS\Mispps para subir\Bromas de realidad\11179968_1123801277635050_7770213872077048284_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48" y="548680"/>
            <a:ext cx="7680853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35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7000">
        <p14:prism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is PPS\Mispps para subir\Bromas de realidad\10941416_787972487961118_5730577232725357093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29486" cy="57606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65000">
                  <a:schemeClr val="bg1"/>
                </a:gs>
                <a:gs pos="25000">
                  <a:srgbClr val="008000"/>
                </a:gs>
                <a:gs pos="35000">
                  <a:schemeClr val="bg1"/>
                </a:gs>
                <a:gs pos="75000">
                  <a:srgbClr val="FF0000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14:prism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35000">
              <a:schemeClr val="bg1"/>
            </a:gs>
            <a:gs pos="65000">
              <a:schemeClr val="bg1"/>
            </a:gs>
            <a:gs pos="75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is PPS\Mispps para subir\Bromas de realidad\10392469_997357076956850_184155052367847512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548680"/>
            <a:ext cx="4320479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1000">
        <p14:prism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09:20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10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facebook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Jefe peña nieto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Dominio Publico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31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41258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split orient="vert" dir="in"/>
        <p:sndAc>
          <p:stSnd>
            <p:snd r:embed="rId2" name="Ema - RapsodiaEnAzul(Final) 028.wav"/>
          </p:stSnd>
        </p:sndAc>
      </p:transition>
    </mc:Choice>
    <mc:Fallback>
      <p:transition spd="slow" advClick="0" advTm="0">
        <p:split orient="vert" dir="in"/>
        <p:sndAc>
          <p:stSnd>
            <p:snd r:embed="rId2" name="Ema - RapsodiaEnAzul(Final) 02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4276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4279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2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3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4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5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Presentación en pantalla (4:3)</PresentationFormat>
  <Paragraphs>29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1_(SUb170)  Recopilaciones Facebook Vol 1   902</vt:lpstr>
      <vt:lpstr>2_Tema de Office</vt:lpstr>
      <vt:lpstr>1_Diseño predeterminado</vt:lpstr>
      <vt:lpstr>2_Diseño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Bromas verdaderas</dc:title>
  <dc:creator/>
  <cp:lastModifiedBy/>
  <cp:revision>1</cp:revision>
  <dcterms:created xsi:type="dcterms:W3CDTF">2015-03-21T13:32:37Z</dcterms:created>
  <dcterms:modified xsi:type="dcterms:W3CDTF">2015-05-10T17:47:33Z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