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theme/theme4.xml" ContentType="application/vnd.openxmlformats-officedocument.theme+xml"/>
  <Override PartName="/ppt/slideLayouts/slideLayout15.xml" ContentType="application/vnd.openxmlformats-officedocument.presentationml.slideLayout+xml"/>
  <Override PartName="/ppt/theme/theme5.xml" ContentType="application/vnd.openxmlformats-officedocument.theme+xml"/>
  <Override PartName="/ppt/slideLayouts/slideLayout1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 id="2147483664" r:id="rId4"/>
    <p:sldMasterId id="2147483666" r:id="rId5"/>
    <p:sldMasterId id="2147483668" r:id="rId6"/>
  </p:sldMasterIdLst>
  <p:notesMasterIdLst>
    <p:notesMasterId r:id="rId32"/>
  </p:notesMasterIdLst>
  <p:sldIdLst>
    <p:sldId id="268" r:id="rId7"/>
    <p:sldId id="265" r:id="rId8"/>
    <p:sldId id="337" r:id="rId9"/>
    <p:sldId id="267" r:id="rId10"/>
    <p:sldId id="339" r:id="rId11"/>
    <p:sldId id="338" r:id="rId12"/>
    <p:sldId id="263" r:id="rId13"/>
    <p:sldId id="257" r:id="rId14"/>
    <p:sldId id="343" r:id="rId15"/>
    <p:sldId id="258" r:id="rId16"/>
    <p:sldId id="266" r:id="rId17"/>
    <p:sldId id="261" r:id="rId18"/>
    <p:sldId id="330" r:id="rId19"/>
    <p:sldId id="342" r:id="rId20"/>
    <p:sldId id="329" r:id="rId21"/>
    <p:sldId id="331" r:id="rId22"/>
    <p:sldId id="334" r:id="rId23"/>
    <p:sldId id="260" r:id="rId24"/>
    <p:sldId id="282" r:id="rId25"/>
    <p:sldId id="333" r:id="rId26"/>
    <p:sldId id="341" r:id="rId27"/>
    <p:sldId id="262" r:id="rId28"/>
    <p:sldId id="264" r:id="rId29"/>
    <p:sldId id="278" r:id="rId30"/>
    <p:sldId id="279" r:id="rId3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olacho" initials="c" lastIdx="1" clrIdx="0">
    <p:extLst>
      <p:ext uri="{19B8F6BF-5375-455C-9EA6-DF929625EA0E}">
        <p15:presenceInfo xmlns:p15="http://schemas.microsoft.com/office/powerpoint/2012/main" userId="colacho" providerId="None"/>
      </p:ext>
    </p:extLst>
  </p:cmAuthor>
  <p:cmAuthor id="2" name="AnaMiniW" initials="A" lastIdx="2" clrIdx="1">
    <p:extLst>
      <p:ext uri="{19B8F6BF-5375-455C-9EA6-DF929625EA0E}">
        <p15:presenceInfo xmlns:p15="http://schemas.microsoft.com/office/powerpoint/2012/main" userId="AnaMiniW"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FFFF"/>
    <a:srgbClr val="33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37" autoAdjust="0"/>
    <p:restoredTop sz="94660"/>
  </p:normalViewPr>
  <p:slideViewPr>
    <p:cSldViewPr snapToGrid="0">
      <p:cViewPr varScale="1">
        <p:scale>
          <a:sx n="82" d="100"/>
          <a:sy n="82" d="100"/>
        </p:scale>
        <p:origin x="63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viewProps" Target="viewProps.xml"/><Relationship Id="rId8" Type="http://schemas.openxmlformats.org/officeDocument/2006/relationships/slide" Target="slides/slide2.xml"/><Relationship Id="rId3" Type="http://schemas.openxmlformats.org/officeDocument/2006/relationships/slideMaster" Target="slideMasters/slideMaster3.xml"/></Relationships>
</file>

<file path=ppt/comments/comment1.xml><?xml version="1.0" encoding="utf-8"?>
<p:cmLst xmlns:a="http://schemas.openxmlformats.org/drawingml/2006/main" xmlns:r="http://schemas.openxmlformats.org/officeDocument/2006/relationships" xmlns:p="http://schemas.openxmlformats.org/presentationml/2006/main">
  <p:cm authorId="2" dt="2021-12-11T07:29:07.771" idx="1">
    <p:pos x="7738" y="0"/>
    <p:text/>
    <p:extLst>
      <p:ext uri="{C676402C-5697-4E1C-873F-D02D1690AC5C}">
        <p15:threadingInfo xmlns:p15="http://schemas.microsoft.com/office/powerpoint/2012/main" timeZoneBias="0"/>
      </p:ext>
    </p:extLst>
  </p:cm>
  <p:cm authorId="2" dt="2021-12-11T07:29:07.872" idx="2">
    <p:pos x="10" y="10"/>
    <p:text/>
    <p:extLst>
      <p:ext uri="{C676402C-5697-4E1C-873F-D02D1690AC5C}">
        <p15:threadingInfo xmlns:p15="http://schemas.microsoft.com/office/powerpoint/2012/main" timeZoneBias="0"/>
      </p:ext>
    </p:extLst>
  </p:cm>
</p:cmLst>
</file>

<file path=ppt/drawings/_rels/vmlDrawing1.vml.rels><?xml version="1.0" encoding="UTF-8" standalone="yes"?>
<Relationships xmlns="http://schemas.openxmlformats.org/package/2006/relationships"><Relationship Id="rId1" Type="http://schemas.openxmlformats.org/officeDocument/2006/relationships/image" Target="../media/image40.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ABAAB7-81C5-45D9-95CC-3CF10100770A}" type="datetimeFigureOut">
              <a:rPr lang="es-ES" smtClean="0"/>
              <a:t>20/12/2021</a:t>
            </a:fld>
            <a:endParaRPr lang="es-E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E5FFA7-1544-4280-BF6E-F836F84BB6FD}" type="slidenum">
              <a:rPr lang="es-ES" smtClean="0"/>
              <a:t>‹Nº›</a:t>
            </a:fld>
            <a:endParaRPr lang="es-ES"/>
          </a:p>
        </p:txBody>
      </p:sp>
    </p:spTree>
    <p:extLst>
      <p:ext uri="{BB962C8B-B14F-4D97-AF65-F5344CB8AC3E}">
        <p14:creationId xmlns:p14="http://schemas.microsoft.com/office/powerpoint/2010/main" val="2061288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Marcador de imagen de diapositiva">
            <a:extLst>
              <a:ext uri="{FF2B5EF4-FFF2-40B4-BE49-F238E27FC236}">
                <a16:creationId xmlns:a16="http://schemas.microsoft.com/office/drawing/2014/main" id="{A845AA99-A222-4C23-87A5-1D6B392A917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2 Marcador de notas">
            <a:extLst>
              <a:ext uri="{FF2B5EF4-FFF2-40B4-BE49-F238E27FC236}">
                <a16:creationId xmlns:a16="http://schemas.microsoft.com/office/drawing/2014/main" id="{82C87E15-6E4C-495B-AF76-C7B6DBD80B2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altLang="es-ES"/>
          </a:p>
        </p:txBody>
      </p:sp>
      <p:sp>
        <p:nvSpPr>
          <p:cNvPr id="4100" name="3 Marcador de número de diapositiva">
            <a:extLst>
              <a:ext uri="{FF2B5EF4-FFF2-40B4-BE49-F238E27FC236}">
                <a16:creationId xmlns:a16="http://schemas.microsoft.com/office/drawing/2014/main" id="{E000DAD3-C0D5-44F5-B3D1-0ECA7A1AF6F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3C7CE5C-07BB-4C90-AB5C-24A022CA64D7}" type="slidenum">
              <a:rPr kumimoji="0" lang="es-ES" altLang="es-E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s-ES" altLang="es-E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143386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F4593E-28AE-4625-8227-9A2B1F98D25B}"/>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BCF41D0-BE74-4015-AE15-BB0144B4FFE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25EF7484-3BB2-4474-9A26-B3B97B706B49}"/>
              </a:ext>
            </a:extLst>
          </p:cNvPr>
          <p:cNvSpPr>
            <a:spLocks noGrp="1"/>
          </p:cNvSpPr>
          <p:nvPr>
            <p:ph type="dt" sz="half" idx="10"/>
          </p:nvPr>
        </p:nvSpPr>
        <p:spPr/>
        <p:txBody>
          <a:bodyPr/>
          <a:lstStyle/>
          <a:p>
            <a:fld id="{DCC4D287-E7EC-49A7-BE1C-C54823F071E1}" type="datetimeFigureOut">
              <a:rPr lang="es-ES" smtClean="0"/>
              <a:t>20/12/2021</a:t>
            </a:fld>
            <a:endParaRPr lang="es-ES"/>
          </a:p>
        </p:txBody>
      </p:sp>
      <p:sp>
        <p:nvSpPr>
          <p:cNvPr id="5" name="Marcador de pie de página 4">
            <a:extLst>
              <a:ext uri="{FF2B5EF4-FFF2-40B4-BE49-F238E27FC236}">
                <a16:creationId xmlns:a16="http://schemas.microsoft.com/office/drawing/2014/main" id="{DBFD1C54-9E1A-487D-B638-351873BBA596}"/>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F86986ED-62F3-4BF9-91F7-CD96C96B23AE}"/>
              </a:ext>
            </a:extLst>
          </p:cNvPr>
          <p:cNvSpPr>
            <a:spLocks noGrp="1"/>
          </p:cNvSpPr>
          <p:nvPr>
            <p:ph type="sldNum" sz="quarter" idx="12"/>
          </p:nvPr>
        </p:nvSpPr>
        <p:spPr/>
        <p:txBody>
          <a:bodyPr/>
          <a:lstStyle/>
          <a:p>
            <a:fld id="{32D369C0-4986-4910-A137-05796429DBC4}" type="slidenum">
              <a:rPr lang="es-ES" smtClean="0"/>
              <a:t>‹Nº›</a:t>
            </a:fld>
            <a:endParaRPr lang="es-ES"/>
          </a:p>
        </p:txBody>
      </p:sp>
    </p:spTree>
    <p:extLst>
      <p:ext uri="{BB962C8B-B14F-4D97-AF65-F5344CB8AC3E}">
        <p14:creationId xmlns:p14="http://schemas.microsoft.com/office/powerpoint/2010/main" val="26655458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C86649-194B-46BD-B539-AB8E0724DCBB}"/>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F96E34DC-C25F-4134-94B0-C4EC82AD4BE1}"/>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14D65EA-F65D-4178-8FCE-A64E3292A631}"/>
              </a:ext>
            </a:extLst>
          </p:cNvPr>
          <p:cNvSpPr>
            <a:spLocks noGrp="1"/>
          </p:cNvSpPr>
          <p:nvPr>
            <p:ph type="dt" sz="half" idx="10"/>
          </p:nvPr>
        </p:nvSpPr>
        <p:spPr/>
        <p:txBody>
          <a:bodyPr/>
          <a:lstStyle/>
          <a:p>
            <a:fld id="{DCC4D287-E7EC-49A7-BE1C-C54823F071E1}" type="datetimeFigureOut">
              <a:rPr lang="es-ES" smtClean="0"/>
              <a:t>20/12/2021</a:t>
            </a:fld>
            <a:endParaRPr lang="es-ES"/>
          </a:p>
        </p:txBody>
      </p:sp>
      <p:sp>
        <p:nvSpPr>
          <p:cNvPr id="5" name="Marcador de pie de página 4">
            <a:extLst>
              <a:ext uri="{FF2B5EF4-FFF2-40B4-BE49-F238E27FC236}">
                <a16:creationId xmlns:a16="http://schemas.microsoft.com/office/drawing/2014/main" id="{F7BFC4AF-64BB-4A65-9DCA-00E825C7DDFD}"/>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502B9BF5-3833-4A00-B4B2-F099E2EE5812}"/>
              </a:ext>
            </a:extLst>
          </p:cNvPr>
          <p:cNvSpPr>
            <a:spLocks noGrp="1"/>
          </p:cNvSpPr>
          <p:nvPr>
            <p:ph type="sldNum" sz="quarter" idx="12"/>
          </p:nvPr>
        </p:nvSpPr>
        <p:spPr/>
        <p:txBody>
          <a:bodyPr/>
          <a:lstStyle/>
          <a:p>
            <a:fld id="{32D369C0-4986-4910-A137-05796429DBC4}" type="slidenum">
              <a:rPr lang="es-ES" smtClean="0"/>
              <a:t>‹Nº›</a:t>
            </a:fld>
            <a:endParaRPr lang="es-ES"/>
          </a:p>
        </p:txBody>
      </p:sp>
    </p:spTree>
    <p:extLst>
      <p:ext uri="{BB962C8B-B14F-4D97-AF65-F5344CB8AC3E}">
        <p14:creationId xmlns:p14="http://schemas.microsoft.com/office/powerpoint/2010/main" val="4269996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FCFB37-9BC8-46B8-9172-77E800542E60}"/>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AD26AB8C-0533-483D-868D-673BE9FB972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693490C-885F-4EEA-9FAC-47396B36A308}"/>
              </a:ext>
            </a:extLst>
          </p:cNvPr>
          <p:cNvSpPr>
            <a:spLocks noGrp="1"/>
          </p:cNvSpPr>
          <p:nvPr>
            <p:ph type="dt" sz="half" idx="10"/>
          </p:nvPr>
        </p:nvSpPr>
        <p:spPr/>
        <p:txBody>
          <a:bodyPr/>
          <a:lstStyle/>
          <a:p>
            <a:fld id="{DCC4D287-E7EC-49A7-BE1C-C54823F071E1}" type="datetimeFigureOut">
              <a:rPr lang="es-ES" smtClean="0"/>
              <a:t>20/12/2021</a:t>
            </a:fld>
            <a:endParaRPr lang="es-ES"/>
          </a:p>
        </p:txBody>
      </p:sp>
      <p:sp>
        <p:nvSpPr>
          <p:cNvPr id="5" name="Marcador de pie de página 4">
            <a:extLst>
              <a:ext uri="{FF2B5EF4-FFF2-40B4-BE49-F238E27FC236}">
                <a16:creationId xmlns:a16="http://schemas.microsoft.com/office/drawing/2014/main" id="{A40A32E6-DFF9-4A67-B0D5-5AB4FAE1784C}"/>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3AF37EEC-5E24-40C0-827B-59C46BE28D9F}"/>
              </a:ext>
            </a:extLst>
          </p:cNvPr>
          <p:cNvSpPr>
            <a:spLocks noGrp="1"/>
          </p:cNvSpPr>
          <p:nvPr>
            <p:ph type="sldNum" sz="quarter" idx="12"/>
          </p:nvPr>
        </p:nvSpPr>
        <p:spPr/>
        <p:txBody>
          <a:bodyPr/>
          <a:lstStyle/>
          <a:p>
            <a:fld id="{32D369C0-4986-4910-A137-05796429DBC4}" type="slidenum">
              <a:rPr lang="es-ES" smtClean="0"/>
              <a:t>‹Nº›</a:t>
            </a:fld>
            <a:endParaRPr lang="es-ES"/>
          </a:p>
        </p:txBody>
      </p:sp>
    </p:spTree>
    <p:extLst>
      <p:ext uri="{BB962C8B-B14F-4D97-AF65-F5344CB8AC3E}">
        <p14:creationId xmlns:p14="http://schemas.microsoft.com/office/powerpoint/2010/main" val="1196475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DB8838-BDEC-452F-8FD4-EB5246AE8F46}"/>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6DFD466D-9D6F-42BE-AEAB-25246EF98B5F}"/>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9872168-DA45-44DA-B745-041C28B6C279}"/>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DA1EAF8-CD95-49F5-8B90-D03C6BB3C2DF}"/>
              </a:ext>
            </a:extLst>
          </p:cNvPr>
          <p:cNvSpPr>
            <a:spLocks noGrp="1"/>
          </p:cNvSpPr>
          <p:nvPr>
            <p:ph type="dt" sz="half" idx="10"/>
          </p:nvPr>
        </p:nvSpPr>
        <p:spPr/>
        <p:txBody>
          <a:bodyPr/>
          <a:lstStyle/>
          <a:p>
            <a:fld id="{DCC4D287-E7EC-49A7-BE1C-C54823F071E1}" type="datetimeFigureOut">
              <a:rPr lang="es-ES" smtClean="0"/>
              <a:t>20/12/2021</a:t>
            </a:fld>
            <a:endParaRPr lang="es-ES"/>
          </a:p>
        </p:txBody>
      </p:sp>
      <p:sp>
        <p:nvSpPr>
          <p:cNvPr id="6" name="Marcador de pie de página 5">
            <a:extLst>
              <a:ext uri="{FF2B5EF4-FFF2-40B4-BE49-F238E27FC236}">
                <a16:creationId xmlns:a16="http://schemas.microsoft.com/office/drawing/2014/main" id="{5E87C9E0-1F0B-4971-8FE4-DF2BCFA594B2}"/>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1F4A2848-D9E6-4B93-8715-A1FF356A492C}"/>
              </a:ext>
            </a:extLst>
          </p:cNvPr>
          <p:cNvSpPr>
            <a:spLocks noGrp="1"/>
          </p:cNvSpPr>
          <p:nvPr>
            <p:ph type="sldNum" sz="quarter" idx="12"/>
          </p:nvPr>
        </p:nvSpPr>
        <p:spPr/>
        <p:txBody>
          <a:bodyPr/>
          <a:lstStyle/>
          <a:p>
            <a:fld id="{32D369C0-4986-4910-A137-05796429DBC4}" type="slidenum">
              <a:rPr lang="es-ES" smtClean="0"/>
              <a:t>‹Nº›</a:t>
            </a:fld>
            <a:endParaRPr lang="es-ES"/>
          </a:p>
        </p:txBody>
      </p:sp>
    </p:spTree>
    <p:extLst>
      <p:ext uri="{BB962C8B-B14F-4D97-AF65-F5344CB8AC3E}">
        <p14:creationId xmlns:p14="http://schemas.microsoft.com/office/powerpoint/2010/main" val="7396145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188349-40D8-447C-B271-448A7E06F2F0}"/>
              </a:ext>
            </a:extLst>
          </p:cNvPr>
          <p:cNvSpPr>
            <a:spLocks noGrp="1"/>
          </p:cNvSpPr>
          <p:nvPr>
            <p:ph type="title"/>
          </p:nvPr>
        </p:nvSpPr>
        <p:spPr>
          <a:xfrm>
            <a:off x="839788" y="365125"/>
            <a:ext cx="105156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75974F9B-76B3-4EBB-960D-F8B7F002A63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334F177-806D-472F-BA61-95671BF015FD}"/>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A510FF30-20F9-48F4-AAB2-95CA6C6CF5A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A097440-E45A-4E6E-BA13-E5309B4651C7}"/>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B586F9AD-C177-472D-BD1B-8798A2504734}"/>
              </a:ext>
            </a:extLst>
          </p:cNvPr>
          <p:cNvSpPr>
            <a:spLocks noGrp="1"/>
          </p:cNvSpPr>
          <p:nvPr>
            <p:ph type="dt" sz="half" idx="10"/>
          </p:nvPr>
        </p:nvSpPr>
        <p:spPr/>
        <p:txBody>
          <a:bodyPr/>
          <a:lstStyle/>
          <a:p>
            <a:fld id="{DCC4D287-E7EC-49A7-BE1C-C54823F071E1}" type="datetimeFigureOut">
              <a:rPr lang="es-ES" smtClean="0"/>
              <a:t>20/12/2021</a:t>
            </a:fld>
            <a:endParaRPr lang="es-ES"/>
          </a:p>
        </p:txBody>
      </p:sp>
      <p:sp>
        <p:nvSpPr>
          <p:cNvPr id="8" name="Marcador de pie de página 7">
            <a:extLst>
              <a:ext uri="{FF2B5EF4-FFF2-40B4-BE49-F238E27FC236}">
                <a16:creationId xmlns:a16="http://schemas.microsoft.com/office/drawing/2014/main" id="{969DD2EF-B63F-44D0-A754-93297DE5E1E1}"/>
              </a:ext>
            </a:extLst>
          </p:cNvPr>
          <p:cNvSpPr>
            <a:spLocks noGrp="1"/>
          </p:cNvSpPr>
          <p:nvPr>
            <p:ph type="ftr" sz="quarter" idx="11"/>
          </p:nvPr>
        </p:nvSpPr>
        <p:spPr/>
        <p:txBody>
          <a:bodyPr/>
          <a:lstStyle/>
          <a:p>
            <a:endParaRPr lang="es-ES"/>
          </a:p>
        </p:txBody>
      </p:sp>
      <p:sp>
        <p:nvSpPr>
          <p:cNvPr id="9" name="Marcador de número de diapositiva 8">
            <a:extLst>
              <a:ext uri="{FF2B5EF4-FFF2-40B4-BE49-F238E27FC236}">
                <a16:creationId xmlns:a16="http://schemas.microsoft.com/office/drawing/2014/main" id="{00A485A3-5E25-4A09-9EBA-8CDECB5538CA}"/>
              </a:ext>
            </a:extLst>
          </p:cNvPr>
          <p:cNvSpPr>
            <a:spLocks noGrp="1"/>
          </p:cNvSpPr>
          <p:nvPr>
            <p:ph type="sldNum" sz="quarter" idx="12"/>
          </p:nvPr>
        </p:nvSpPr>
        <p:spPr/>
        <p:txBody>
          <a:bodyPr/>
          <a:lstStyle/>
          <a:p>
            <a:fld id="{32D369C0-4986-4910-A137-05796429DBC4}" type="slidenum">
              <a:rPr lang="es-ES" smtClean="0"/>
              <a:t>‹Nº›</a:t>
            </a:fld>
            <a:endParaRPr lang="es-ES"/>
          </a:p>
        </p:txBody>
      </p:sp>
    </p:spTree>
    <p:extLst>
      <p:ext uri="{BB962C8B-B14F-4D97-AF65-F5344CB8AC3E}">
        <p14:creationId xmlns:p14="http://schemas.microsoft.com/office/powerpoint/2010/main" val="17442185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F728AC-DEEA-4F3E-9A03-46C6CDD9FE9A}"/>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17DFD9DF-7FE0-4402-ADA1-34F02A9EBE6E}"/>
              </a:ext>
            </a:extLst>
          </p:cNvPr>
          <p:cNvSpPr>
            <a:spLocks noGrp="1"/>
          </p:cNvSpPr>
          <p:nvPr>
            <p:ph type="dt" sz="half" idx="10"/>
          </p:nvPr>
        </p:nvSpPr>
        <p:spPr/>
        <p:txBody>
          <a:bodyPr/>
          <a:lstStyle/>
          <a:p>
            <a:fld id="{DCC4D287-E7EC-49A7-BE1C-C54823F071E1}" type="datetimeFigureOut">
              <a:rPr lang="es-ES" smtClean="0"/>
              <a:t>20/12/2021</a:t>
            </a:fld>
            <a:endParaRPr lang="es-ES"/>
          </a:p>
        </p:txBody>
      </p:sp>
      <p:sp>
        <p:nvSpPr>
          <p:cNvPr id="4" name="Marcador de pie de página 3">
            <a:extLst>
              <a:ext uri="{FF2B5EF4-FFF2-40B4-BE49-F238E27FC236}">
                <a16:creationId xmlns:a16="http://schemas.microsoft.com/office/drawing/2014/main" id="{9724E89D-687B-4237-B582-569B0E887688}"/>
              </a:ext>
            </a:extLst>
          </p:cNvPr>
          <p:cNvSpPr>
            <a:spLocks noGrp="1"/>
          </p:cNvSpPr>
          <p:nvPr>
            <p:ph type="ftr" sz="quarter" idx="11"/>
          </p:nvPr>
        </p:nvSpPr>
        <p:spPr/>
        <p:txBody>
          <a:bodyPr/>
          <a:lstStyle/>
          <a:p>
            <a:endParaRPr lang="es-ES"/>
          </a:p>
        </p:txBody>
      </p:sp>
      <p:sp>
        <p:nvSpPr>
          <p:cNvPr id="5" name="Marcador de número de diapositiva 4">
            <a:extLst>
              <a:ext uri="{FF2B5EF4-FFF2-40B4-BE49-F238E27FC236}">
                <a16:creationId xmlns:a16="http://schemas.microsoft.com/office/drawing/2014/main" id="{9C52FE09-3ED0-4120-B177-62591F0ADE17}"/>
              </a:ext>
            </a:extLst>
          </p:cNvPr>
          <p:cNvSpPr>
            <a:spLocks noGrp="1"/>
          </p:cNvSpPr>
          <p:nvPr>
            <p:ph type="sldNum" sz="quarter" idx="12"/>
          </p:nvPr>
        </p:nvSpPr>
        <p:spPr/>
        <p:txBody>
          <a:bodyPr/>
          <a:lstStyle/>
          <a:p>
            <a:fld id="{32D369C0-4986-4910-A137-05796429DBC4}" type="slidenum">
              <a:rPr lang="es-ES" smtClean="0"/>
              <a:t>‹Nº›</a:t>
            </a:fld>
            <a:endParaRPr lang="es-ES"/>
          </a:p>
        </p:txBody>
      </p:sp>
    </p:spTree>
    <p:extLst>
      <p:ext uri="{BB962C8B-B14F-4D97-AF65-F5344CB8AC3E}">
        <p14:creationId xmlns:p14="http://schemas.microsoft.com/office/powerpoint/2010/main" val="185072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05FC3632-AE87-4567-8D6D-9F2654CEAD67}"/>
              </a:ext>
            </a:extLst>
          </p:cNvPr>
          <p:cNvSpPr>
            <a:spLocks noGrp="1"/>
          </p:cNvSpPr>
          <p:nvPr>
            <p:ph type="dt" sz="half" idx="10"/>
          </p:nvPr>
        </p:nvSpPr>
        <p:spPr/>
        <p:txBody>
          <a:bodyPr/>
          <a:lstStyle/>
          <a:p>
            <a:fld id="{DCC4D287-E7EC-49A7-BE1C-C54823F071E1}" type="datetimeFigureOut">
              <a:rPr lang="es-ES" smtClean="0"/>
              <a:t>20/12/2021</a:t>
            </a:fld>
            <a:endParaRPr lang="es-ES"/>
          </a:p>
        </p:txBody>
      </p:sp>
      <p:sp>
        <p:nvSpPr>
          <p:cNvPr id="3" name="Marcador de pie de página 2">
            <a:extLst>
              <a:ext uri="{FF2B5EF4-FFF2-40B4-BE49-F238E27FC236}">
                <a16:creationId xmlns:a16="http://schemas.microsoft.com/office/drawing/2014/main" id="{AF29B8DF-2E7F-4FBE-BD26-C059F4336110}"/>
              </a:ext>
            </a:extLst>
          </p:cNvPr>
          <p:cNvSpPr>
            <a:spLocks noGrp="1"/>
          </p:cNvSpPr>
          <p:nvPr>
            <p:ph type="ftr" sz="quarter" idx="11"/>
          </p:nvPr>
        </p:nvSpPr>
        <p:spPr/>
        <p:txBody>
          <a:bodyPr/>
          <a:lstStyle/>
          <a:p>
            <a:endParaRPr lang="es-ES"/>
          </a:p>
        </p:txBody>
      </p:sp>
      <p:sp>
        <p:nvSpPr>
          <p:cNvPr id="4" name="Marcador de número de diapositiva 3">
            <a:extLst>
              <a:ext uri="{FF2B5EF4-FFF2-40B4-BE49-F238E27FC236}">
                <a16:creationId xmlns:a16="http://schemas.microsoft.com/office/drawing/2014/main" id="{6BA871D6-A290-46C6-921C-E7E1CFE1A1AD}"/>
              </a:ext>
            </a:extLst>
          </p:cNvPr>
          <p:cNvSpPr>
            <a:spLocks noGrp="1"/>
          </p:cNvSpPr>
          <p:nvPr>
            <p:ph type="sldNum" sz="quarter" idx="12"/>
          </p:nvPr>
        </p:nvSpPr>
        <p:spPr/>
        <p:txBody>
          <a:bodyPr/>
          <a:lstStyle/>
          <a:p>
            <a:fld id="{32D369C0-4986-4910-A137-05796429DBC4}" type="slidenum">
              <a:rPr lang="es-ES" smtClean="0"/>
              <a:t>‹Nº›</a:t>
            </a:fld>
            <a:endParaRPr lang="es-ES"/>
          </a:p>
        </p:txBody>
      </p:sp>
    </p:spTree>
    <p:extLst>
      <p:ext uri="{BB962C8B-B14F-4D97-AF65-F5344CB8AC3E}">
        <p14:creationId xmlns:p14="http://schemas.microsoft.com/office/powerpoint/2010/main" val="34165449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0ACC3A7-7C0E-4529-AA72-08A54C7CC0B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B201CCB6-1A8D-4224-B583-7E78FDB96E4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2DA4A5F-FA7D-4F5E-A79A-20BE45F291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A3D85F9-364F-4168-A9AF-85A5C4ECC745}"/>
              </a:ext>
            </a:extLst>
          </p:cNvPr>
          <p:cNvSpPr>
            <a:spLocks noGrp="1"/>
          </p:cNvSpPr>
          <p:nvPr>
            <p:ph type="dt" sz="half" idx="10"/>
          </p:nvPr>
        </p:nvSpPr>
        <p:spPr/>
        <p:txBody>
          <a:bodyPr/>
          <a:lstStyle/>
          <a:p>
            <a:fld id="{DCC4D287-E7EC-49A7-BE1C-C54823F071E1}" type="datetimeFigureOut">
              <a:rPr lang="es-ES" smtClean="0"/>
              <a:t>20/12/2021</a:t>
            </a:fld>
            <a:endParaRPr lang="es-ES"/>
          </a:p>
        </p:txBody>
      </p:sp>
      <p:sp>
        <p:nvSpPr>
          <p:cNvPr id="6" name="Marcador de pie de página 5">
            <a:extLst>
              <a:ext uri="{FF2B5EF4-FFF2-40B4-BE49-F238E27FC236}">
                <a16:creationId xmlns:a16="http://schemas.microsoft.com/office/drawing/2014/main" id="{3F0C13B0-ACBB-4D88-B07F-477E3E963C26}"/>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85C211C2-6C9B-4651-9F1B-7F1AC0AB22DC}"/>
              </a:ext>
            </a:extLst>
          </p:cNvPr>
          <p:cNvSpPr>
            <a:spLocks noGrp="1"/>
          </p:cNvSpPr>
          <p:nvPr>
            <p:ph type="sldNum" sz="quarter" idx="12"/>
          </p:nvPr>
        </p:nvSpPr>
        <p:spPr/>
        <p:txBody>
          <a:bodyPr/>
          <a:lstStyle/>
          <a:p>
            <a:fld id="{32D369C0-4986-4910-A137-05796429DBC4}" type="slidenum">
              <a:rPr lang="es-ES" smtClean="0"/>
              <a:t>‹Nº›</a:t>
            </a:fld>
            <a:endParaRPr lang="es-ES"/>
          </a:p>
        </p:txBody>
      </p:sp>
    </p:spTree>
    <p:extLst>
      <p:ext uri="{BB962C8B-B14F-4D97-AF65-F5344CB8AC3E}">
        <p14:creationId xmlns:p14="http://schemas.microsoft.com/office/powerpoint/2010/main" val="32019928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58FA15-E29D-4E34-9EA6-27BF22D432D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A1C6DA3A-D667-42A8-865D-B6C73C20A75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FA5F63D8-FDAC-4CC5-A336-16ABC8156B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B19EF88-FB08-454D-8839-CED812B0D0DF}"/>
              </a:ext>
            </a:extLst>
          </p:cNvPr>
          <p:cNvSpPr>
            <a:spLocks noGrp="1"/>
          </p:cNvSpPr>
          <p:nvPr>
            <p:ph type="dt" sz="half" idx="10"/>
          </p:nvPr>
        </p:nvSpPr>
        <p:spPr/>
        <p:txBody>
          <a:bodyPr/>
          <a:lstStyle/>
          <a:p>
            <a:fld id="{DCC4D287-E7EC-49A7-BE1C-C54823F071E1}" type="datetimeFigureOut">
              <a:rPr lang="es-ES" smtClean="0"/>
              <a:t>20/12/2021</a:t>
            </a:fld>
            <a:endParaRPr lang="es-ES"/>
          </a:p>
        </p:txBody>
      </p:sp>
      <p:sp>
        <p:nvSpPr>
          <p:cNvPr id="6" name="Marcador de pie de página 5">
            <a:extLst>
              <a:ext uri="{FF2B5EF4-FFF2-40B4-BE49-F238E27FC236}">
                <a16:creationId xmlns:a16="http://schemas.microsoft.com/office/drawing/2014/main" id="{C19D1ECB-4695-44DC-8D03-D5CE00F8D348}"/>
              </a:ext>
            </a:extLst>
          </p:cNvPr>
          <p:cNvSpPr>
            <a:spLocks noGrp="1"/>
          </p:cNvSpPr>
          <p:nvPr>
            <p:ph type="ftr" sz="quarter" idx="11"/>
          </p:nvPr>
        </p:nvSpPr>
        <p:spPr/>
        <p:txBody>
          <a:bodyPr/>
          <a:lstStyle/>
          <a:p>
            <a:endParaRPr lang="es-ES"/>
          </a:p>
        </p:txBody>
      </p:sp>
      <p:sp>
        <p:nvSpPr>
          <p:cNvPr id="7" name="Marcador de número de diapositiva 6">
            <a:extLst>
              <a:ext uri="{FF2B5EF4-FFF2-40B4-BE49-F238E27FC236}">
                <a16:creationId xmlns:a16="http://schemas.microsoft.com/office/drawing/2014/main" id="{F98C59EA-E6B8-4164-A74F-9F910036B94D}"/>
              </a:ext>
            </a:extLst>
          </p:cNvPr>
          <p:cNvSpPr>
            <a:spLocks noGrp="1"/>
          </p:cNvSpPr>
          <p:nvPr>
            <p:ph type="sldNum" sz="quarter" idx="12"/>
          </p:nvPr>
        </p:nvSpPr>
        <p:spPr/>
        <p:txBody>
          <a:bodyPr/>
          <a:lstStyle/>
          <a:p>
            <a:fld id="{32D369C0-4986-4910-A137-05796429DBC4}" type="slidenum">
              <a:rPr lang="es-ES" smtClean="0"/>
              <a:t>‹Nº›</a:t>
            </a:fld>
            <a:endParaRPr lang="es-ES"/>
          </a:p>
        </p:txBody>
      </p:sp>
    </p:spTree>
    <p:extLst>
      <p:ext uri="{BB962C8B-B14F-4D97-AF65-F5344CB8AC3E}">
        <p14:creationId xmlns:p14="http://schemas.microsoft.com/office/powerpoint/2010/main" val="1035366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04FD19-D8E3-4068-B53D-2F3F09FBCEE2}"/>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AC9A6C56-011D-4AB6-A3A9-8EC327DF5E62}"/>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4E5CE67-B666-4001-B8C6-1F21444482BD}"/>
              </a:ext>
            </a:extLst>
          </p:cNvPr>
          <p:cNvSpPr>
            <a:spLocks noGrp="1"/>
          </p:cNvSpPr>
          <p:nvPr>
            <p:ph type="dt" sz="half" idx="10"/>
          </p:nvPr>
        </p:nvSpPr>
        <p:spPr/>
        <p:txBody>
          <a:bodyPr/>
          <a:lstStyle/>
          <a:p>
            <a:fld id="{DCC4D287-E7EC-49A7-BE1C-C54823F071E1}" type="datetimeFigureOut">
              <a:rPr lang="es-ES" smtClean="0"/>
              <a:t>20/12/2021</a:t>
            </a:fld>
            <a:endParaRPr lang="es-ES"/>
          </a:p>
        </p:txBody>
      </p:sp>
      <p:sp>
        <p:nvSpPr>
          <p:cNvPr id="5" name="Marcador de pie de página 4">
            <a:extLst>
              <a:ext uri="{FF2B5EF4-FFF2-40B4-BE49-F238E27FC236}">
                <a16:creationId xmlns:a16="http://schemas.microsoft.com/office/drawing/2014/main" id="{DFE37FA8-4E74-4B7C-84D8-2E1BF0E6C0A5}"/>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88CE7A82-D820-447D-B04F-30D557F8ACAD}"/>
              </a:ext>
            </a:extLst>
          </p:cNvPr>
          <p:cNvSpPr>
            <a:spLocks noGrp="1"/>
          </p:cNvSpPr>
          <p:nvPr>
            <p:ph type="sldNum" sz="quarter" idx="12"/>
          </p:nvPr>
        </p:nvSpPr>
        <p:spPr/>
        <p:txBody>
          <a:bodyPr/>
          <a:lstStyle/>
          <a:p>
            <a:fld id="{32D369C0-4986-4910-A137-05796429DBC4}" type="slidenum">
              <a:rPr lang="es-ES" smtClean="0"/>
              <a:t>‹Nº›</a:t>
            </a:fld>
            <a:endParaRPr lang="es-ES"/>
          </a:p>
        </p:txBody>
      </p:sp>
    </p:spTree>
    <p:extLst>
      <p:ext uri="{BB962C8B-B14F-4D97-AF65-F5344CB8AC3E}">
        <p14:creationId xmlns:p14="http://schemas.microsoft.com/office/powerpoint/2010/main" val="38682536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A589808-5109-4B4F-B263-1B297A30731B}"/>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5765C730-DC1D-4BF2-89DB-E25481F45DDC}"/>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C3ED9DB-B828-481B-9462-65CBD5AE3B91}"/>
              </a:ext>
            </a:extLst>
          </p:cNvPr>
          <p:cNvSpPr>
            <a:spLocks noGrp="1"/>
          </p:cNvSpPr>
          <p:nvPr>
            <p:ph type="dt" sz="half" idx="10"/>
          </p:nvPr>
        </p:nvSpPr>
        <p:spPr/>
        <p:txBody>
          <a:bodyPr/>
          <a:lstStyle/>
          <a:p>
            <a:fld id="{DCC4D287-E7EC-49A7-BE1C-C54823F071E1}" type="datetimeFigureOut">
              <a:rPr lang="es-ES" smtClean="0"/>
              <a:t>20/12/2021</a:t>
            </a:fld>
            <a:endParaRPr lang="es-ES"/>
          </a:p>
        </p:txBody>
      </p:sp>
      <p:sp>
        <p:nvSpPr>
          <p:cNvPr id="5" name="Marcador de pie de página 4">
            <a:extLst>
              <a:ext uri="{FF2B5EF4-FFF2-40B4-BE49-F238E27FC236}">
                <a16:creationId xmlns:a16="http://schemas.microsoft.com/office/drawing/2014/main" id="{BFDAD350-5949-4F5E-BAC0-17DB7DC19C77}"/>
              </a:ext>
            </a:extLst>
          </p:cNvPr>
          <p:cNvSpPr>
            <a:spLocks noGrp="1"/>
          </p:cNvSpPr>
          <p:nvPr>
            <p:ph type="ftr" sz="quarter" idx="11"/>
          </p:nvPr>
        </p:nvSpPr>
        <p:spPr/>
        <p:txBody>
          <a:bodyPr/>
          <a:lstStyle/>
          <a:p>
            <a:endParaRPr lang="es-ES"/>
          </a:p>
        </p:txBody>
      </p:sp>
      <p:sp>
        <p:nvSpPr>
          <p:cNvPr id="6" name="Marcador de número de diapositiva 5">
            <a:extLst>
              <a:ext uri="{FF2B5EF4-FFF2-40B4-BE49-F238E27FC236}">
                <a16:creationId xmlns:a16="http://schemas.microsoft.com/office/drawing/2014/main" id="{47469A50-E83A-475C-A544-D4FB99379064}"/>
              </a:ext>
            </a:extLst>
          </p:cNvPr>
          <p:cNvSpPr>
            <a:spLocks noGrp="1"/>
          </p:cNvSpPr>
          <p:nvPr>
            <p:ph type="sldNum" sz="quarter" idx="12"/>
          </p:nvPr>
        </p:nvSpPr>
        <p:spPr/>
        <p:txBody>
          <a:bodyPr/>
          <a:lstStyle/>
          <a:p>
            <a:fld id="{32D369C0-4986-4910-A137-05796429DBC4}" type="slidenum">
              <a:rPr lang="es-ES" smtClean="0"/>
              <a:t>‹Nº›</a:t>
            </a:fld>
            <a:endParaRPr lang="es-ES"/>
          </a:p>
        </p:txBody>
      </p:sp>
    </p:spTree>
    <p:extLst>
      <p:ext uri="{BB962C8B-B14F-4D97-AF65-F5344CB8AC3E}">
        <p14:creationId xmlns:p14="http://schemas.microsoft.com/office/powerpoint/2010/main" val="35772361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defTabSz="1219170"/>
            <a:fld id="{298FD7E1-41AC-4E99-9C23-9FD380D054B6}" type="datetimeFigureOut">
              <a:rPr lang="es-ES" smtClean="0">
                <a:solidFill>
                  <a:prstClr val="black">
                    <a:tint val="75000"/>
                  </a:prstClr>
                </a:solidFill>
              </a:rPr>
              <a:pPr defTabSz="1219170"/>
              <a:t>20/12/2021</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pPr defTabSz="1219170"/>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pPr defTabSz="1219170"/>
            <a:fld id="{BBA6E767-D029-45B5-869B-885A7318E8F6}" type="slidenum">
              <a:rPr lang="es-ES" smtClean="0">
                <a:solidFill>
                  <a:prstClr val="black">
                    <a:tint val="75000"/>
                  </a:prstClr>
                </a:solidFill>
              </a:rPr>
              <a:pPr defTabSz="1219170"/>
              <a:t>‹Nº›</a:t>
            </a:fld>
            <a:endParaRPr lang="es-ES">
              <a:solidFill>
                <a:prstClr val="black">
                  <a:tint val="75000"/>
                </a:prstClr>
              </a:solidFill>
            </a:endParaRPr>
          </a:p>
        </p:txBody>
      </p:sp>
    </p:spTree>
    <p:extLst>
      <p:ext uri="{BB962C8B-B14F-4D97-AF65-F5344CB8AC3E}">
        <p14:creationId xmlns:p14="http://schemas.microsoft.com/office/powerpoint/2010/main" val="38785642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CDF23992-52C6-4252-A026-317344933CF9}"/>
              </a:ext>
            </a:extLst>
          </p:cNvPr>
          <p:cNvSpPr>
            <a:spLocks noGrp="1"/>
          </p:cNvSpPr>
          <p:nvPr>
            <p:ph type="dt" sz="half" idx="10"/>
          </p:nvPr>
        </p:nvSpPr>
        <p:spPr/>
        <p:txBody>
          <a:bodyPr/>
          <a:lstStyle>
            <a:lvl1pPr>
              <a:defRPr/>
            </a:lvl1pPr>
          </a:lstStyle>
          <a:p>
            <a:pPr defTabSz="1219170">
              <a:defRPr/>
            </a:pPr>
            <a:fld id="{2F1400BE-9C89-44A3-AD38-B8C1E1A98303}" type="datetimeFigureOut">
              <a:rPr lang="es-ES" smtClean="0">
                <a:solidFill>
                  <a:prstClr val="black">
                    <a:tint val="75000"/>
                  </a:prstClr>
                </a:solidFill>
              </a:rPr>
              <a:pPr defTabSz="1219170">
                <a:defRPr/>
              </a:pPr>
              <a:t>20/12/2021</a:t>
            </a:fld>
            <a:endParaRPr lang="es-ES">
              <a:solidFill>
                <a:prstClr val="black">
                  <a:tint val="75000"/>
                </a:prstClr>
              </a:solidFill>
            </a:endParaRPr>
          </a:p>
        </p:txBody>
      </p:sp>
      <p:sp>
        <p:nvSpPr>
          <p:cNvPr id="3" name="4 Marcador de pie de página">
            <a:extLst>
              <a:ext uri="{FF2B5EF4-FFF2-40B4-BE49-F238E27FC236}">
                <a16:creationId xmlns:a16="http://schemas.microsoft.com/office/drawing/2014/main" id="{E8F9AE43-9569-4CA5-B4A2-F49C8CFBA6E9}"/>
              </a:ext>
            </a:extLst>
          </p:cNvPr>
          <p:cNvSpPr>
            <a:spLocks noGrp="1"/>
          </p:cNvSpPr>
          <p:nvPr>
            <p:ph type="ftr" sz="quarter" idx="11"/>
          </p:nvPr>
        </p:nvSpPr>
        <p:spPr/>
        <p:txBody>
          <a:bodyPr/>
          <a:lstStyle>
            <a:lvl1pPr>
              <a:defRPr/>
            </a:lvl1pPr>
          </a:lstStyle>
          <a:p>
            <a:pPr defTabSz="1219170">
              <a:defRPr/>
            </a:pPr>
            <a:endParaRPr lang="es-ES">
              <a:solidFill>
                <a:prstClr val="black">
                  <a:tint val="75000"/>
                </a:prstClr>
              </a:solidFill>
            </a:endParaRPr>
          </a:p>
        </p:txBody>
      </p:sp>
      <p:sp>
        <p:nvSpPr>
          <p:cNvPr id="4" name="5 Marcador de número de diapositiva">
            <a:extLst>
              <a:ext uri="{FF2B5EF4-FFF2-40B4-BE49-F238E27FC236}">
                <a16:creationId xmlns:a16="http://schemas.microsoft.com/office/drawing/2014/main" id="{7C928437-3D3E-4332-8554-32E869F2BE20}"/>
              </a:ext>
            </a:extLst>
          </p:cNvPr>
          <p:cNvSpPr>
            <a:spLocks noGrp="1"/>
          </p:cNvSpPr>
          <p:nvPr>
            <p:ph type="sldNum" sz="quarter" idx="12"/>
          </p:nvPr>
        </p:nvSpPr>
        <p:spPr/>
        <p:txBody>
          <a:bodyPr/>
          <a:lstStyle>
            <a:lvl1pPr>
              <a:defRPr/>
            </a:lvl1pPr>
          </a:lstStyle>
          <a:p>
            <a:pPr defTabSz="1219170" fontAlgn="base">
              <a:spcBef>
                <a:spcPct val="0"/>
              </a:spcBef>
              <a:spcAft>
                <a:spcPct val="0"/>
              </a:spcAft>
            </a:pPr>
            <a:fld id="{A36817B8-C3BA-47F8-8CAB-1EBBE5C8830A}" type="slidenum">
              <a:rPr lang="es-ES" altLang="es-ES" smtClean="0">
                <a:cs typeface="Arial" panose="020B0604020202020204" pitchFamily="34" charset="0"/>
              </a:rPr>
              <a:pPr defTabSz="1219170" fontAlgn="base">
                <a:spcBef>
                  <a:spcPct val="0"/>
                </a:spcBef>
                <a:spcAft>
                  <a:spcPct val="0"/>
                </a:spcAft>
              </a:pPr>
              <a:t>‹Nº›</a:t>
            </a:fld>
            <a:endParaRPr lang="es-ES" altLang="es-ES">
              <a:cs typeface="Arial" panose="020B0604020202020204" pitchFamily="34" charset="0"/>
            </a:endParaRPr>
          </a:p>
        </p:txBody>
      </p:sp>
    </p:spTree>
    <p:extLst>
      <p:ext uri="{BB962C8B-B14F-4D97-AF65-F5344CB8AC3E}">
        <p14:creationId xmlns:p14="http://schemas.microsoft.com/office/powerpoint/2010/main" val="20415647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pPr defTabSz="1219170"/>
            <a:fld id="{C0E5277E-6DE7-4681-854E-6AAB65613A47}" type="datetimeFigureOut">
              <a:rPr lang="es-ES" smtClean="0">
                <a:solidFill>
                  <a:prstClr val="black">
                    <a:tint val="75000"/>
                  </a:prstClr>
                </a:solidFill>
              </a:rPr>
              <a:pPr defTabSz="1219170"/>
              <a:t>20/12/2021</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901F8C3A-9394-4B72-B390-53F94978EE66}" type="slidenum">
              <a:rPr lang="es-ES" smtClean="0">
                <a:solidFill>
                  <a:prstClr val="black">
                    <a:tint val="75000"/>
                  </a:prstClr>
                </a:solidFill>
              </a:rPr>
              <a:pPr defTabSz="1219170"/>
              <a:t>‹Nº›</a:t>
            </a:fld>
            <a:endParaRPr lang="es-ES">
              <a:solidFill>
                <a:prstClr val="black">
                  <a:tint val="75000"/>
                </a:prstClr>
              </a:solidFill>
            </a:endParaRPr>
          </a:p>
        </p:txBody>
      </p:sp>
    </p:spTree>
    <p:extLst>
      <p:ext uri="{BB962C8B-B14F-4D97-AF65-F5344CB8AC3E}">
        <p14:creationId xmlns:p14="http://schemas.microsoft.com/office/powerpoint/2010/main" val="39783024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F7D8689-3754-4DF1-B539-DB43CB3D58FB}" type="datetimeFigureOut">
              <a:rPr kumimoji="0" lang="es-E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20/12/2021</a:t>
            </a:fld>
            <a:endParaRPr kumimoji="0" lang="es-E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Marcador de pie de página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Marcador de número de diapositiva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2C2C40D-DC9D-4803-885C-B68205747C50}" type="slidenum">
              <a:rPr kumimoji="0" lang="es-E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‹Nº›</a:t>
            </a:fld>
            <a:endParaRPr kumimoji="0" lang="es-E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54752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F73E0324-22AC-4F9D-9A90-E8666D7B6B25}"/>
              </a:ext>
            </a:extLst>
          </p:cNvPr>
          <p:cNvSpPr>
            <a:spLocks noGrp="1"/>
          </p:cNvSpPr>
          <p:nvPr>
            <p:ph type="dt" sz="half" idx="10"/>
          </p:nvPr>
        </p:nvSpPr>
        <p:spPr/>
        <p:txBody>
          <a:bodyPr/>
          <a:lstStyle>
            <a:lvl1pPr>
              <a:defRPr/>
            </a:lvl1pPr>
          </a:lstStyle>
          <a:p>
            <a:pPr defTabSz="1219170">
              <a:defRPr/>
            </a:pPr>
            <a:fld id="{159A8C35-A5DB-49D6-B3B6-A2AC89F9D56F}" type="datetimeFigureOut">
              <a:rPr lang="es-ES" smtClean="0">
                <a:solidFill>
                  <a:prstClr val="black">
                    <a:tint val="75000"/>
                  </a:prstClr>
                </a:solidFill>
              </a:rPr>
              <a:pPr defTabSz="1219170">
                <a:defRPr/>
              </a:pPr>
              <a:t>20/12/2021</a:t>
            </a:fld>
            <a:endParaRPr lang="es-ES">
              <a:solidFill>
                <a:prstClr val="black">
                  <a:tint val="75000"/>
                </a:prstClr>
              </a:solidFill>
            </a:endParaRPr>
          </a:p>
        </p:txBody>
      </p:sp>
      <p:sp>
        <p:nvSpPr>
          <p:cNvPr id="3" name="4 Marcador de pie de página">
            <a:extLst>
              <a:ext uri="{FF2B5EF4-FFF2-40B4-BE49-F238E27FC236}">
                <a16:creationId xmlns:a16="http://schemas.microsoft.com/office/drawing/2014/main" id="{98305763-B988-4A95-8497-9E3C11C24716}"/>
              </a:ext>
            </a:extLst>
          </p:cNvPr>
          <p:cNvSpPr>
            <a:spLocks noGrp="1"/>
          </p:cNvSpPr>
          <p:nvPr>
            <p:ph type="ftr" sz="quarter" idx="11"/>
          </p:nvPr>
        </p:nvSpPr>
        <p:spPr/>
        <p:txBody>
          <a:bodyPr/>
          <a:lstStyle>
            <a:lvl1pPr>
              <a:defRPr/>
            </a:lvl1pPr>
          </a:lstStyle>
          <a:p>
            <a:pPr defTabSz="1219170">
              <a:defRPr/>
            </a:pPr>
            <a:endParaRPr lang="es-ES">
              <a:solidFill>
                <a:prstClr val="black">
                  <a:tint val="75000"/>
                </a:prstClr>
              </a:solidFill>
            </a:endParaRPr>
          </a:p>
        </p:txBody>
      </p:sp>
      <p:sp>
        <p:nvSpPr>
          <p:cNvPr id="4" name="5 Marcador de número de diapositiva">
            <a:extLst>
              <a:ext uri="{FF2B5EF4-FFF2-40B4-BE49-F238E27FC236}">
                <a16:creationId xmlns:a16="http://schemas.microsoft.com/office/drawing/2014/main" id="{BAFA5D0B-A4CE-47EA-A130-20A1A620048C}"/>
              </a:ext>
            </a:extLst>
          </p:cNvPr>
          <p:cNvSpPr>
            <a:spLocks noGrp="1"/>
          </p:cNvSpPr>
          <p:nvPr>
            <p:ph type="sldNum" sz="quarter" idx="12"/>
          </p:nvPr>
        </p:nvSpPr>
        <p:spPr/>
        <p:txBody>
          <a:bodyPr/>
          <a:lstStyle>
            <a:lvl1pPr>
              <a:defRPr/>
            </a:lvl1pPr>
          </a:lstStyle>
          <a:p>
            <a:pPr defTabSz="1219170" fontAlgn="base">
              <a:spcBef>
                <a:spcPct val="0"/>
              </a:spcBef>
              <a:spcAft>
                <a:spcPct val="0"/>
              </a:spcAft>
            </a:pPr>
            <a:fld id="{3C01CE92-5251-4E7C-8EC9-0FC011E655A5}" type="slidenum">
              <a:rPr lang="es-ES" altLang="es-ES" smtClean="0">
                <a:cs typeface="Arial" panose="020B0604020202020204" pitchFamily="34" charset="0"/>
              </a:rPr>
              <a:pPr defTabSz="1219170" fontAlgn="base">
                <a:spcBef>
                  <a:spcPct val="0"/>
                </a:spcBef>
                <a:spcAft>
                  <a:spcPct val="0"/>
                </a:spcAft>
              </a:pPr>
              <a:t>‹Nº›</a:t>
            </a:fld>
            <a:endParaRPr lang="es-ES" altLang="es-ES">
              <a:cs typeface="Arial" panose="020B0604020202020204" pitchFamily="34" charset="0"/>
            </a:endParaRPr>
          </a:p>
        </p:txBody>
      </p:sp>
    </p:spTree>
    <p:extLst>
      <p:ext uri="{BB962C8B-B14F-4D97-AF65-F5344CB8AC3E}">
        <p14:creationId xmlns:p14="http://schemas.microsoft.com/office/powerpoint/2010/main" val="38851353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5.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35438269-D152-42DA-BD0F-8CE7F454D5B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A41D2556-2FB1-4C49-8DCF-C453B0EF7B4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8780C4B-84AC-4347-A96B-3957A8D549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C4D287-E7EC-49A7-BE1C-C54823F071E1}" type="datetimeFigureOut">
              <a:rPr lang="es-ES" smtClean="0"/>
              <a:t>20/12/2021</a:t>
            </a:fld>
            <a:endParaRPr lang="es-ES"/>
          </a:p>
        </p:txBody>
      </p:sp>
      <p:sp>
        <p:nvSpPr>
          <p:cNvPr id="5" name="Marcador de pie de página 4">
            <a:extLst>
              <a:ext uri="{FF2B5EF4-FFF2-40B4-BE49-F238E27FC236}">
                <a16:creationId xmlns:a16="http://schemas.microsoft.com/office/drawing/2014/main" id="{FBB9D902-CDF6-49E2-9EA5-D45BAF1991E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a:extLst>
              <a:ext uri="{FF2B5EF4-FFF2-40B4-BE49-F238E27FC236}">
                <a16:creationId xmlns:a16="http://schemas.microsoft.com/office/drawing/2014/main" id="{088AB7F7-A447-4A3B-9D1A-7AA90FC87CC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2D369C0-4986-4910-A137-05796429DBC4}" type="slidenum">
              <a:rPr lang="es-ES" smtClean="0"/>
              <a:t>‹Nº›</a:t>
            </a:fld>
            <a:endParaRPr lang="es-ES"/>
          </a:p>
        </p:txBody>
      </p:sp>
    </p:spTree>
    <p:extLst>
      <p:ext uri="{BB962C8B-B14F-4D97-AF65-F5344CB8AC3E}">
        <p14:creationId xmlns:p14="http://schemas.microsoft.com/office/powerpoint/2010/main" val="133006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298FD7E1-41AC-4E99-9C23-9FD380D054B6}" type="datetimeFigureOut">
              <a:rPr lang="es-ES" smtClean="0"/>
              <a:t>20/12/2021</a:t>
            </a:fld>
            <a:endParaRPr lang="es-ES"/>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BBA6E767-D029-45B5-869B-885A7318E8F6}" type="slidenum">
              <a:rPr lang="es-ES" smtClean="0"/>
              <a:t>‹Nº›</a:t>
            </a:fld>
            <a:endParaRPr lang="es-ES"/>
          </a:p>
        </p:txBody>
      </p:sp>
    </p:spTree>
    <p:extLst>
      <p:ext uri="{BB962C8B-B14F-4D97-AF65-F5344CB8AC3E}">
        <p14:creationId xmlns:p14="http://schemas.microsoft.com/office/powerpoint/2010/main" val="1450467566"/>
      </p:ext>
    </p:extLst>
  </p:cSld>
  <p:clrMap bg1="lt1" tx1="dk1" bg2="lt2" tx2="dk2" accent1="accent1" accent2="accent2" accent3="accent3" accent4="accent4" accent5="accent5" accent6="accent6" hlink="hlink" folHlink="folHlink"/>
  <p:sldLayoutIdLst>
    <p:sldLayoutId id="2147483661" r:id="rId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a:extLst>
              <a:ext uri="{FF2B5EF4-FFF2-40B4-BE49-F238E27FC236}">
                <a16:creationId xmlns:a16="http://schemas.microsoft.com/office/drawing/2014/main" id="{FB920929-9881-4C46-ABBC-003BC1A092D5}"/>
              </a:ext>
            </a:extLst>
          </p:cNvPr>
          <p:cNvSpPr>
            <a:spLocks noGrp="1"/>
          </p:cNvSpPr>
          <p:nvPr>
            <p:ph type="title"/>
          </p:nvPr>
        </p:nvSpPr>
        <p:spPr bwMode="auto">
          <a:xfrm>
            <a:off x="609600" y="275167"/>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a:t>Haga clic para modificar el estilo de título del patrón</a:t>
            </a:r>
          </a:p>
        </p:txBody>
      </p:sp>
      <p:sp>
        <p:nvSpPr>
          <p:cNvPr id="1027" name="2 Marcador de texto">
            <a:extLst>
              <a:ext uri="{FF2B5EF4-FFF2-40B4-BE49-F238E27FC236}">
                <a16:creationId xmlns:a16="http://schemas.microsoft.com/office/drawing/2014/main" id="{3BBA5807-6AC3-4A69-912B-606B72601080}"/>
              </a:ext>
            </a:extLst>
          </p:cNvPr>
          <p:cNvSpPr>
            <a:spLocks noGrp="1"/>
          </p:cNvSpPr>
          <p:nvPr>
            <p:ph type="body" idx="1"/>
          </p:nvPr>
        </p:nvSpPr>
        <p:spPr bwMode="auto">
          <a:xfrm>
            <a:off x="609600" y="1600201"/>
            <a:ext cx="10972800" cy="452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a:t>Haga clic para modificar el estilo de texto del patrón</a:t>
            </a:r>
          </a:p>
          <a:p>
            <a:pPr lvl="1"/>
            <a:r>
              <a:rPr lang="es-ES" altLang="es-ES"/>
              <a:t>Segundo nivel</a:t>
            </a:r>
          </a:p>
          <a:p>
            <a:pPr lvl="2"/>
            <a:r>
              <a:rPr lang="es-ES" altLang="es-ES"/>
              <a:t>Tercer nivel</a:t>
            </a:r>
          </a:p>
          <a:p>
            <a:pPr lvl="3"/>
            <a:r>
              <a:rPr lang="es-ES" altLang="es-ES"/>
              <a:t>Cuarto nivel</a:t>
            </a:r>
          </a:p>
          <a:p>
            <a:pPr lvl="4"/>
            <a:r>
              <a:rPr lang="es-ES" altLang="es-ES"/>
              <a:t>Quinto nivel</a:t>
            </a:r>
          </a:p>
        </p:txBody>
      </p:sp>
      <p:sp>
        <p:nvSpPr>
          <p:cNvPr id="4" name="3 Marcador de fecha">
            <a:extLst>
              <a:ext uri="{FF2B5EF4-FFF2-40B4-BE49-F238E27FC236}">
                <a16:creationId xmlns:a16="http://schemas.microsoft.com/office/drawing/2014/main" id="{9C67930E-B96A-45C8-94B5-6B424A2C4220}"/>
              </a:ext>
            </a:extLst>
          </p:cNvPr>
          <p:cNvSpPr>
            <a:spLocks noGrp="1"/>
          </p:cNvSpPr>
          <p:nvPr>
            <p:ph type="dt" sz="half" idx="2"/>
          </p:nvPr>
        </p:nvSpPr>
        <p:spPr>
          <a:xfrm>
            <a:off x="609600" y="6356351"/>
            <a:ext cx="2844800" cy="366183"/>
          </a:xfrm>
          <a:prstGeom prst="rect">
            <a:avLst/>
          </a:prstGeom>
        </p:spPr>
        <p:txBody>
          <a:bodyPr vert="horz" lIns="91440" tIns="45720" rIns="91440" bIns="45720" rtlCol="0" anchor="ctr"/>
          <a:lstStyle>
            <a:lvl1pPr algn="l" fontAlgn="auto">
              <a:spcBef>
                <a:spcPts val="0"/>
              </a:spcBef>
              <a:spcAft>
                <a:spcPts val="0"/>
              </a:spcAft>
              <a:defRPr sz="1600">
                <a:solidFill>
                  <a:schemeClr val="tx1">
                    <a:tint val="75000"/>
                  </a:schemeClr>
                </a:solidFill>
                <a:latin typeface="+mn-lt"/>
                <a:cs typeface="+mn-cs"/>
              </a:defRPr>
            </a:lvl1pPr>
          </a:lstStyle>
          <a:p>
            <a:pPr>
              <a:defRPr/>
            </a:pPr>
            <a:fld id="{B2479D47-41F2-4531-8DD8-7375D00AA1B6}" type="datetimeFigureOut">
              <a:rPr lang="es-ES"/>
              <a:pPr>
                <a:defRPr/>
              </a:pPr>
              <a:t>20/12/2021</a:t>
            </a:fld>
            <a:endParaRPr lang="es-ES"/>
          </a:p>
        </p:txBody>
      </p:sp>
      <p:sp>
        <p:nvSpPr>
          <p:cNvPr id="5" name="4 Marcador de pie de página">
            <a:extLst>
              <a:ext uri="{FF2B5EF4-FFF2-40B4-BE49-F238E27FC236}">
                <a16:creationId xmlns:a16="http://schemas.microsoft.com/office/drawing/2014/main" id="{3E0BAEFC-D8B7-44B8-A2C6-76660A2E9831}"/>
              </a:ext>
            </a:extLst>
          </p:cNvPr>
          <p:cNvSpPr>
            <a:spLocks noGrp="1"/>
          </p:cNvSpPr>
          <p:nvPr>
            <p:ph type="ftr" sz="quarter" idx="3"/>
          </p:nvPr>
        </p:nvSpPr>
        <p:spPr>
          <a:xfrm>
            <a:off x="4165600" y="6356351"/>
            <a:ext cx="3860800" cy="366183"/>
          </a:xfrm>
          <a:prstGeom prst="rect">
            <a:avLst/>
          </a:prstGeom>
        </p:spPr>
        <p:txBody>
          <a:bodyPr vert="horz" lIns="91440" tIns="45720" rIns="91440" bIns="45720" rtlCol="0" anchor="ctr"/>
          <a:lstStyle>
            <a:lvl1pPr algn="ctr" fontAlgn="auto">
              <a:spcBef>
                <a:spcPts val="0"/>
              </a:spcBef>
              <a:spcAft>
                <a:spcPts val="0"/>
              </a:spcAft>
              <a:defRPr sz="1600">
                <a:solidFill>
                  <a:schemeClr val="tx1">
                    <a:tint val="75000"/>
                  </a:schemeClr>
                </a:solidFill>
                <a:latin typeface="+mn-lt"/>
                <a:cs typeface="+mn-cs"/>
              </a:defRPr>
            </a:lvl1pPr>
          </a:lstStyle>
          <a:p>
            <a:pPr>
              <a:defRPr/>
            </a:pPr>
            <a:endParaRPr lang="es-ES"/>
          </a:p>
        </p:txBody>
      </p:sp>
      <p:sp>
        <p:nvSpPr>
          <p:cNvPr id="6" name="5 Marcador de número de diapositiva">
            <a:extLst>
              <a:ext uri="{FF2B5EF4-FFF2-40B4-BE49-F238E27FC236}">
                <a16:creationId xmlns:a16="http://schemas.microsoft.com/office/drawing/2014/main" id="{4D1AAB04-B997-4F40-9D48-9D22E7AAF9A9}"/>
              </a:ext>
            </a:extLst>
          </p:cNvPr>
          <p:cNvSpPr>
            <a:spLocks noGrp="1"/>
          </p:cNvSpPr>
          <p:nvPr>
            <p:ph type="sldNum" sz="quarter" idx="4"/>
          </p:nvPr>
        </p:nvSpPr>
        <p:spPr>
          <a:xfrm>
            <a:off x="8737600" y="6356351"/>
            <a:ext cx="2844800" cy="366183"/>
          </a:xfrm>
          <a:prstGeom prst="rect">
            <a:avLst/>
          </a:prstGeom>
        </p:spPr>
        <p:txBody>
          <a:bodyPr vert="horz" wrap="square" lIns="91440" tIns="45720" rIns="91440" bIns="45720" numCol="1" anchor="ctr" anchorCtr="0" compatLnSpc="1">
            <a:prstTxWarp prst="textNoShape">
              <a:avLst/>
            </a:prstTxWarp>
          </a:bodyPr>
          <a:lstStyle>
            <a:lvl1pPr algn="r">
              <a:defRPr sz="1600">
                <a:solidFill>
                  <a:srgbClr val="898989"/>
                </a:solidFill>
              </a:defRPr>
            </a:lvl1pPr>
          </a:lstStyle>
          <a:p>
            <a:fld id="{D7ADFA23-F831-4C85-96D2-92A2E3C8DCC1}" type="slidenum">
              <a:rPr lang="es-ES" altLang="es-ES"/>
              <a:pPr/>
              <a:t>‹Nº›</a:t>
            </a:fld>
            <a:endParaRPr lang="es-ES" altLang="es-ES"/>
          </a:p>
        </p:txBody>
      </p:sp>
    </p:spTree>
    <p:extLst>
      <p:ext uri="{BB962C8B-B14F-4D97-AF65-F5344CB8AC3E}">
        <p14:creationId xmlns:p14="http://schemas.microsoft.com/office/powerpoint/2010/main" val="58210127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eaLnBrk="0" fontAlgn="base" hangingPunct="0">
        <a:spcBef>
          <a:spcPct val="0"/>
        </a:spcBef>
        <a:spcAft>
          <a:spcPct val="0"/>
        </a:spcAft>
        <a:defRPr sz="5867" kern="1200">
          <a:solidFill>
            <a:schemeClr val="tx1"/>
          </a:solidFill>
          <a:latin typeface="+mj-lt"/>
          <a:ea typeface="+mj-ea"/>
          <a:cs typeface="+mj-cs"/>
        </a:defRPr>
      </a:lvl1pPr>
      <a:lvl2pPr algn="ctr" rtl="0" eaLnBrk="0" fontAlgn="base" hangingPunct="0">
        <a:spcBef>
          <a:spcPct val="0"/>
        </a:spcBef>
        <a:spcAft>
          <a:spcPct val="0"/>
        </a:spcAft>
        <a:defRPr sz="5867">
          <a:solidFill>
            <a:schemeClr val="tx1"/>
          </a:solidFill>
          <a:latin typeface="Calibri" pitchFamily="34" charset="0"/>
        </a:defRPr>
      </a:lvl2pPr>
      <a:lvl3pPr algn="ctr" rtl="0" eaLnBrk="0" fontAlgn="base" hangingPunct="0">
        <a:spcBef>
          <a:spcPct val="0"/>
        </a:spcBef>
        <a:spcAft>
          <a:spcPct val="0"/>
        </a:spcAft>
        <a:defRPr sz="5867">
          <a:solidFill>
            <a:schemeClr val="tx1"/>
          </a:solidFill>
          <a:latin typeface="Calibri" pitchFamily="34" charset="0"/>
        </a:defRPr>
      </a:lvl3pPr>
      <a:lvl4pPr algn="ctr" rtl="0" eaLnBrk="0" fontAlgn="base" hangingPunct="0">
        <a:spcBef>
          <a:spcPct val="0"/>
        </a:spcBef>
        <a:spcAft>
          <a:spcPct val="0"/>
        </a:spcAft>
        <a:defRPr sz="5867">
          <a:solidFill>
            <a:schemeClr val="tx1"/>
          </a:solidFill>
          <a:latin typeface="Calibri" pitchFamily="34" charset="0"/>
        </a:defRPr>
      </a:lvl4pPr>
      <a:lvl5pPr algn="ctr" rtl="0" eaLnBrk="0" fontAlgn="base" hangingPunct="0">
        <a:spcBef>
          <a:spcPct val="0"/>
        </a:spcBef>
        <a:spcAft>
          <a:spcPct val="0"/>
        </a:spcAft>
        <a:defRPr sz="5867">
          <a:solidFill>
            <a:schemeClr val="tx1"/>
          </a:solidFill>
          <a:latin typeface="Calibri" pitchFamily="34" charset="0"/>
        </a:defRPr>
      </a:lvl5pPr>
      <a:lvl6pPr marL="609585" algn="ctr" rtl="0" fontAlgn="base">
        <a:spcBef>
          <a:spcPct val="0"/>
        </a:spcBef>
        <a:spcAft>
          <a:spcPct val="0"/>
        </a:spcAft>
        <a:defRPr sz="5867">
          <a:solidFill>
            <a:schemeClr val="tx1"/>
          </a:solidFill>
          <a:latin typeface="Calibri" pitchFamily="34" charset="0"/>
        </a:defRPr>
      </a:lvl6pPr>
      <a:lvl7pPr marL="1219170" algn="ctr" rtl="0" fontAlgn="base">
        <a:spcBef>
          <a:spcPct val="0"/>
        </a:spcBef>
        <a:spcAft>
          <a:spcPct val="0"/>
        </a:spcAft>
        <a:defRPr sz="5867">
          <a:solidFill>
            <a:schemeClr val="tx1"/>
          </a:solidFill>
          <a:latin typeface="Calibri" pitchFamily="34" charset="0"/>
        </a:defRPr>
      </a:lvl7pPr>
      <a:lvl8pPr marL="1828754" algn="ctr" rtl="0" fontAlgn="base">
        <a:spcBef>
          <a:spcPct val="0"/>
        </a:spcBef>
        <a:spcAft>
          <a:spcPct val="0"/>
        </a:spcAft>
        <a:defRPr sz="5867">
          <a:solidFill>
            <a:schemeClr val="tx1"/>
          </a:solidFill>
          <a:latin typeface="Calibri" pitchFamily="34" charset="0"/>
        </a:defRPr>
      </a:lvl8pPr>
      <a:lvl9pPr marL="2438339" algn="ctr" rtl="0" fontAlgn="base">
        <a:spcBef>
          <a:spcPct val="0"/>
        </a:spcBef>
        <a:spcAft>
          <a:spcPct val="0"/>
        </a:spcAft>
        <a:defRPr sz="5867">
          <a:solidFill>
            <a:schemeClr val="tx1"/>
          </a:solidFill>
          <a:latin typeface="Calibri" pitchFamily="34" charset="0"/>
        </a:defRPr>
      </a:lvl9pPr>
    </p:titleStyle>
    <p:bodyStyle>
      <a:lvl1pPr marL="457189" indent="-457189" algn="l" rtl="0" eaLnBrk="0" fontAlgn="base" hangingPunct="0">
        <a:spcBef>
          <a:spcPct val="20000"/>
        </a:spcBef>
        <a:spcAft>
          <a:spcPct val="0"/>
        </a:spcAft>
        <a:buFont typeface="Arial" panose="020B0604020202020204" pitchFamily="34" charset="0"/>
        <a:buChar char="•"/>
        <a:defRPr sz="4267" kern="1200">
          <a:solidFill>
            <a:schemeClr val="tx1"/>
          </a:solidFill>
          <a:latin typeface="+mn-lt"/>
          <a:ea typeface="+mn-ea"/>
          <a:cs typeface="+mn-cs"/>
        </a:defRPr>
      </a:lvl1pPr>
      <a:lvl2pPr marL="990575" indent="-380990" algn="l" rtl="0" eaLnBrk="0" fontAlgn="base" hangingPunct="0">
        <a:spcBef>
          <a:spcPct val="20000"/>
        </a:spcBef>
        <a:spcAft>
          <a:spcPct val="0"/>
        </a:spcAft>
        <a:buFont typeface="Arial" panose="020B0604020202020204" pitchFamily="34" charset="0"/>
        <a:buChar char="–"/>
        <a:defRPr sz="3733" kern="1200">
          <a:solidFill>
            <a:schemeClr val="tx1"/>
          </a:solidFill>
          <a:latin typeface="+mn-lt"/>
          <a:ea typeface="+mn-ea"/>
          <a:cs typeface="+mn-cs"/>
        </a:defRPr>
      </a:lvl2pPr>
      <a:lvl3pPr marL="1523962" indent="-304792"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3pPr>
      <a:lvl4pPr marL="2133547" indent="-304792" algn="l" rtl="0" eaLnBrk="0" fontAlgn="base" hangingPunct="0">
        <a:spcBef>
          <a:spcPct val="20000"/>
        </a:spcBef>
        <a:spcAft>
          <a:spcPct val="0"/>
        </a:spcAft>
        <a:buFont typeface="Arial" panose="020B0604020202020204" pitchFamily="34" charset="0"/>
        <a:buChar char="–"/>
        <a:defRPr sz="2667" kern="1200">
          <a:solidFill>
            <a:schemeClr val="tx1"/>
          </a:solidFill>
          <a:latin typeface="+mn-lt"/>
          <a:ea typeface="+mn-ea"/>
          <a:cs typeface="+mn-cs"/>
        </a:defRPr>
      </a:lvl4pPr>
      <a:lvl5pPr marL="2743131" indent="-304792" algn="l" rtl="0" eaLnBrk="0" fontAlgn="base" hangingPunct="0">
        <a:spcBef>
          <a:spcPct val="20000"/>
        </a:spcBef>
        <a:spcAft>
          <a:spcPct val="0"/>
        </a:spcAft>
        <a:buFont typeface="Arial" panose="020B0604020202020204"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C0E5277E-6DE7-4681-854E-6AAB65613A47}" type="datetimeFigureOut">
              <a:rPr lang="es-ES" smtClean="0"/>
              <a:t>20/12/2021</a:t>
            </a:fld>
            <a:endParaRPr lang="es-ES"/>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901F8C3A-9394-4B72-B390-53F94978EE66}" type="slidenum">
              <a:rPr lang="es-ES" smtClean="0"/>
              <a:t>‹Nº›</a:t>
            </a:fld>
            <a:endParaRPr lang="es-ES"/>
          </a:p>
        </p:txBody>
      </p:sp>
    </p:spTree>
    <p:extLst>
      <p:ext uri="{BB962C8B-B14F-4D97-AF65-F5344CB8AC3E}">
        <p14:creationId xmlns:p14="http://schemas.microsoft.com/office/powerpoint/2010/main" val="2927591449"/>
      </p:ext>
    </p:extLst>
  </p:cSld>
  <p:clrMap bg1="lt1" tx1="dk1" bg2="lt2" tx2="dk2" accent1="accent1" accent2="accent2" accent3="accent3" accent4="accent4" accent5="accent5" accent6="accent6" hlink="hlink" folHlink="folHlink"/>
  <p:sldLayoutIdLst>
    <p:sldLayoutId id="2147483665" r:id="rId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anose="020B0604020202020204"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anose="020B0604020202020204"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7D8689-3754-4DF1-B539-DB43CB3D58FB}" type="datetimeFigureOut">
              <a:rPr lang="es-ES" smtClean="0"/>
              <a:t>20/12/2021</a:t>
            </a:fld>
            <a:endParaRPr lang="es-E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2C40D-DC9D-4803-885C-B68205747C50}" type="slidenum">
              <a:rPr lang="es-ES" smtClean="0"/>
              <a:t>‹Nº›</a:t>
            </a:fld>
            <a:endParaRPr lang="es-ES"/>
          </a:p>
        </p:txBody>
      </p:sp>
    </p:spTree>
    <p:extLst>
      <p:ext uri="{BB962C8B-B14F-4D97-AF65-F5344CB8AC3E}">
        <p14:creationId xmlns:p14="http://schemas.microsoft.com/office/powerpoint/2010/main" val="62762170"/>
      </p:ext>
    </p:extLst>
  </p:cSld>
  <p:clrMap bg1="lt1" tx1="dk1" bg2="lt2" tx2="dk2" accent1="accent1" accent2="accent2" accent3="accent3" accent4="accent4" accent5="accent5" accent6="accent6" hlink="hlink" folHlink="folHlink"/>
  <p:sldLayoutIdLst>
    <p:sldLayoutId id="214748366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a:extLst>
              <a:ext uri="{FF2B5EF4-FFF2-40B4-BE49-F238E27FC236}">
                <a16:creationId xmlns:a16="http://schemas.microsoft.com/office/drawing/2014/main" id="{4FABDE79-A614-4ABB-B6D2-D9129E2D3315}"/>
              </a:ext>
            </a:extLst>
          </p:cNvPr>
          <p:cNvSpPr>
            <a:spLocks noGrp="1"/>
          </p:cNvSpPr>
          <p:nvPr>
            <p:ph type="title"/>
          </p:nvPr>
        </p:nvSpPr>
        <p:spPr bwMode="auto">
          <a:xfrm>
            <a:off x="609600" y="275167"/>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a:t>Haga clic para modificar el estilo de título del patrón</a:t>
            </a:r>
          </a:p>
        </p:txBody>
      </p:sp>
      <p:sp>
        <p:nvSpPr>
          <p:cNvPr id="1027" name="2 Marcador de texto">
            <a:extLst>
              <a:ext uri="{FF2B5EF4-FFF2-40B4-BE49-F238E27FC236}">
                <a16:creationId xmlns:a16="http://schemas.microsoft.com/office/drawing/2014/main" id="{1ACBDB8E-AA5B-4254-84DD-60D8DA1FC609}"/>
              </a:ext>
            </a:extLst>
          </p:cNvPr>
          <p:cNvSpPr>
            <a:spLocks noGrp="1"/>
          </p:cNvSpPr>
          <p:nvPr>
            <p:ph type="body" idx="1"/>
          </p:nvPr>
        </p:nvSpPr>
        <p:spPr bwMode="auto">
          <a:xfrm>
            <a:off x="609600" y="1600201"/>
            <a:ext cx="10972800" cy="4525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a:t>Haga clic para modificar el estilo de texto del patrón</a:t>
            </a:r>
          </a:p>
          <a:p>
            <a:pPr lvl="1"/>
            <a:r>
              <a:rPr lang="es-ES" altLang="es-ES"/>
              <a:t>Segundo nivel</a:t>
            </a:r>
          </a:p>
          <a:p>
            <a:pPr lvl="2"/>
            <a:r>
              <a:rPr lang="es-ES" altLang="es-ES"/>
              <a:t>Tercer nivel</a:t>
            </a:r>
          </a:p>
          <a:p>
            <a:pPr lvl="3"/>
            <a:r>
              <a:rPr lang="es-ES" altLang="es-ES"/>
              <a:t>Cuarto nivel</a:t>
            </a:r>
          </a:p>
          <a:p>
            <a:pPr lvl="4"/>
            <a:r>
              <a:rPr lang="es-ES" altLang="es-ES"/>
              <a:t>Quinto nivel</a:t>
            </a:r>
          </a:p>
        </p:txBody>
      </p:sp>
      <p:sp>
        <p:nvSpPr>
          <p:cNvPr id="4" name="3 Marcador de fecha">
            <a:extLst>
              <a:ext uri="{FF2B5EF4-FFF2-40B4-BE49-F238E27FC236}">
                <a16:creationId xmlns:a16="http://schemas.microsoft.com/office/drawing/2014/main" id="{315A65A1-5E19-4DCA-B54A-E11C78154012}"/>
              </a:ext>
            </a:extLst>
          </p:cNvPr>
          <p:cNvSpPr>
            <a:spLocks noGrp="1"/>
          </p:cNvSpPr>
          <p:nvPr>
            <p:ph type="dt" sz="half" idx="2"/>
          </p:nvPr>
        </p:nvSpPr>
        <p:spPr>
          <a:xfrm>
            <a:off x="609600" y="6356351"/>
            <a:ext cx="2844800" cy="366183"/>
          </a:xfrm>
          <a:prstGeom prst="rect">
            <a:avLst/>
          </a:prstGeom>
        </p:spPr>
        <p:txBody>
          <a:bodyPr vert="horz" lIns="91440" tIns="45720" rIns="91440" bIns="45720" rtlCol="0" anchor="ctr"/>
          <a:lstStyle>
            <a:lvl1pPr algn="l" fontAlgn="auto">
              <a:spcBef>
                <a:spcPts val="0"/>
              </a:spcBef>
              <a:spcAft>
                <a:spcPts val="0"/>
              </a:spcAft>
              <a:defRPr sz="1600" smtClean="0">
                <a:solidFill>
                  <a:schemeClr val="tx1">
                    <a:tint val="75000"/>
                  </a:schemeClr>
                </a:solidFill>
                <a:latin typeface="+mn-lt"/>
                <a:cs typeface="+mn-cs"/>
              </a:defRPr>
            </a:lvl1pPr>
          </a:lstStyle>
          <a:p>
            <a:pPr>
              <a:defRPr/>
            </a:pPr>
            <a:fld id="{11D4CDB2-D275-49D7-B2D2-FD7FA17F24FB}" type="datetimeFigureOut">
              <a:rPr lang="es-ES"/>
              <a:pPr>
                <a:defRPr/>
              </a:pPr>
              <a:t>20/12/2021</a:t>
            </a:fld>
            <a:endParaRPr lang="es-ES"/>
          </a:p>
        </p:txBody>
      </p:sp>
      <p:sp>
        <p:nvSpPr>
          <p:cNvPr id="5" name="4 Marcador de pie de página">
            <a:extLst>
              <a:ext uri="{FF2B5EF4-FFF2-40B4-BE49-F238E27FC236}">
                <a16:creationId xmlns:a16="http://schemas.microsoft.com/office/drawing/2014/main" id="{01D32461-6441-4248-9E79-C45042024EE8}"/>
              </a:ext>
            </a:extLst>
          </p:cNvPr>
          <p:cNvSpPr>
            <a:spLocks noGrp="1"/>
          </p:cNvSpPr>
          <p:nvPr>
            <p:ph type="ftr" sz="quarter" idx="3"/>
          </p:nvPr>
        </p:nvSpPr>
        <p:spPr>
          <a:xfrm>
            <a:off x="4165600" y="6356351"/>
            <a:ext cx="3860800" cy="366183"/>
          </a:xfrm>
          <a:prstGeom prst="rect">
            <a:avLst/>
          </a:prstGeom>
        </p:spPr>
        <p:txBody>
          <a:bodyPr vert="horz" lIns="91440" tIns="45720" rIns="91440" bIns="45720" rtlCol="0" anchor="ctr"/>
          <a:lstStyle>
            <a:lvl1pPr algn="ctr" fontAlgn="auto">
              <a:spcBef>
                <a:spcPts val="0"/>
              </a:spcBef>
              <a:spcAft>
                <a:spcPts val="0"/>
              </a:spcAft>
              <a:defRPr sz="1600" smtClean="0">
                <a:solidFill>
                  <a:schemeClr val="tx1">
                    <a:tint val="75000"/>
                  </a:schemeClr>
                </a:solidFill>
                <a:latin typeface="+mn-lt"/>
                <a:cs typeface="+mn-cs"/>
              </a:defRPr>
            </a:lvl1pPr>
          </a:lstStyle>
          <a:p>
            <a:pPr>
              <a:defRPr/>
            </a:pPr>
            <a:endParaRPr lang="es-ES"/>
          </a:p>
        </p:txBody>
      </p:sp>
      <p:sp>
        <p:nvSpPr>
          <p:cNvPr id="6" name="5 Marcador de número de diapositiva">
            <a:extLst>
              <a:ext uri="{FF2B5EF4-FFF2-40B4-BE49-F238E27FC236}">
                <a16:creationId xmlns:a16="http://schemas.microsoft.com/office/drawing/2014/main" id="{D990FB4C-7F23-4880-B9D4-DB48390D3F84}"/>
              </a:ext>
            </a:extLst>
          </p:cNvPr>
          <p:cNvSpPr>
            <a:spLocks noGrp="1"/>
          </p:cNvSpPr>
          <p:nvPr>
            <p:ph type="sldNum" sz="quarter" idx="4"/>
          </p:nvPr>
        </p:nvSpPr>
        <p:spPr>
          <a:xfrm>
            <a:off x="8737600" y="6356351"/>
            <a:ext cx="2844800" cy="366183"/>
          </a:xfrm>
          <a:prstGeom prst="rect">
            <a:avLst/>
          </a:prstGeom>
        </p:spPr>
        <p:txBody>
          <a:bodyPr vert="horz" wrap="square" lIns="91440" tIns="45720" rIns="91440" bIns="45720" numCol="1" anchor="ctr" anchorCtr="0" compatLnSpc="1">
            <a:prstTxWarp prst="textNoShape">
              <a:avLst/>
            </a:prstTxWarp>
          </a:bodyPr>
          <a:lstStyle>
            <a:lvl1pPr algn="r">
              <a:defRPr sz="1600">
                <a:solidFill>
                  <a:srgbClr val="898989"/>
                </a:solidFill>
              </a:defRPr>
            </a:lvl1pPr>
          </a:lstStyle>
          <a:p>
            <a:fld id="{3BF43FBF-CF20-41B3-8F46-4690F39EC80F}" type="slidenum">
              <a:rPr lang="es-ES" altLang="es-ES"/>
              <a:pPr/>
              <a:t>‹Nº›</a:t>
            </a:fld>
            <a:endParaRPr lang="es-ES" altLang="es-ES"/>
          </a:p>
        </p:txBody>
      </p:sp>
    </p:spTree>
    <p:extLst>
      <p:ext uri="{BB962C8B-B14F-4D97-AF65-F5344CB8AC3E}">
        <p14:creationId xmlns:p14="http://schemas.microsoft.com/office/powerpoint/2010/main" val="3834237406"/>
      </p:ext>
    </p:extLst>
  </p:cSld>
  <p:clrMap bg1="lt1" tx1="dk1" bg2="lt2" tx2="dk2" accent1="accent1" accent2="accent2" accent3="accent3" accent4="accent4" accent5="accent5" accent6="accent6" hlink="hlink" folHlink="folHlink"/>
  <p:sldLayoutIdLst>
    <p:sldLayoutId id="2147483669" r:id="rId1"/>
  </p:sldLayoutIdLst>
  <p:txStyles>
    <p:titleStyle>
      <a:lvl1pPr algn="ctr" rtl="0" fontAlgn="base">
        <a:spcBef>
          <a:spcPct val="0"/>
        </a:spcBef>
        <a:spcAft>
          <a:spcPct val="0"/>
        </a:spcAft>
        <a:defRPr sz="5867" kern="1200">
          <a:solidFill>
            <a:schemeClr val="tx1"/>
          </a:solidFill>
          <a:latin typeface="+mj-lt"/>
          <a:ea typeface="+mj-ea"/>
          <a:cs typeface="+mj-cs"/>
        </a:defRPr>
      </a:lvl1pPr>
      <a:lvl2pPr algn="ctr" rtl="0" fontAlgn="base">
        <a:spcBef>
          <a:spcPct val="0"/>
        </a:spcBef>
        <a:spcAft>
          <a:spcPct val="0"/>
        </a:spcAft>
        <a:defRPr sz="5867">
          <a:solidFill>
            <a:schemeClr val="tx1"/>
          </a:solidFill>
          <a:latin typeface="Calibri" panose="020F0502020204030204" pitchFamily="34" charset="0"/>
        </a:defRPr>
      </a:lvl2pPr>
      <a:lvl3pPr algn="ctr" rtl="0" fontAlgn="base">
        <a:spcBef>
          <a:spcPct val="0"/>
        </a:spcBef>
        <a:spcAft>
          <a:spcPct val="0"/>
        </a:spcAft>
        <a:defRPr sz="5867">
          <a:solidFill>
            <a:schemeClr val="tx1"/>
          </a:solidFill>
          <a:latin typeface="Calibri" panose="020F0502020204030204" pitchFamily="34" charset="0"/>
        </a:defRPr>
      </a:lvl3pPr>
      <a:lvl4pPr algn="ctr" rtl="0" fontAlgn="base">
        <a:spcBef>
          <a:spcPct val="0"/>
        </a:spcBef>
        <a:spcAft>
          <a:spcPct val="0"/>
        </a:spcAft>
        <a:defRPr sz="5867">
          <a:solidFill>
            <a:schemeClr val="tx1"/>
          </a:solidFill>
          <a:latin typeface="Calibri" panose="020F0502020204030204" pitchFamily="34" charset="0"/>
        </a:defRPr>
      </a:lvl4pPr>
      <a:lvl5pPr algn="ctr" rtl="0" fontAlgn="base">
        <a:spcBef>
          <a:spcPct val="0"/>
        </a:spcBef>
        <a:spcAft>
          <a:spcPct val="0"/>
        </a:spcAft>
        <a:defRPr sz="5867">
          <a:solidFill>
            <a:schemeClr val="tx1"/>
          </a:solidFill>
          <a:latin typeface="Calibri" panose="020F0502020204030204" pitchFamily="34" charset="0"/>
        </a:defRPr>
      </a:lvl5pPr>
      <a:lvl6pPr marL="609585" algn="ctr" rtl="0" fontAlgn="base">
        <a:spcBef>
          <a:spcPct val="0"/>
        </a:spcBef>
        <a:spcAft>
          <a:spcPct val="0"/>
        </a:spcAft>
        <a:defRPr sz="5867">
          <a:solidFill>
            <a:schemeClr val="tx1"/>
          </a:solidFill>
          <a:latin typeface="Calibri" panose="020F0502020204030204" pitchFamily="34" charset="0"/>
        </a:defRPr>
      </a:lvl6pPr>
      <a:lvl7pPr marL="1219170" algn="ctr" rtl="0" fontAlgn="base">
        <a:spcBef>
          <a:spcPct val="0"/>
        </a:spcBef>
        <a:spcAft>
          <a:spcPct val="0"/>
        </a:spcAft>
        <a:defRPr sz="5867">
          <a:solidFill>
            <a:schemeClr val="tx1"/>
          </a:solidFill>
          <a:latin typeface="Calibri" panose="020F0502020204030204" pitchFamily="34" charset="0"/>
        </a:defRPr>
      </a:lvl7pPr>
      <a:lvl8pPr marL="1828754" algn="ctr" rtl="0" fontAlgn="base">
        <a:spcBef>
          <a:spcPct val="0"/>
        </a:spcBef>
        <a:spcAft>
          <a:spcPct val="0"/>
        </a:spcAft>
        <a:defRPr sz="5867">
          <a:solidFill>
            <a:schemeClr val="tx1"/>
          </a:solidFill>
          <a:latin typeface="Calibri" panose="020F0502020204030204" pitchFamily="34" charset="0"/>
        </a:defRPr>
      </a:lvl8pPr>
      <a:lvl9pPr marL="2438339" algn="ctr" rtl="0" fontAlgn="base">
        <a:spcBef>
          <a:spcPct val="0"/>
        </a:spcBef>
        <a:spcAft>
          <a:spcPct val="0"/>
        </a:spcAft>
        <a:defRPr sz="5867">
          <a:solidFill>
            <a:schemeClr val="tx1"/>
          </a:solidFill>
          <a:latin typeface="Calibri" panose="020F0502020204030204" pitchFamily="34" charset="0"/>
        </a:defRPr>
      </a:lvl9pPr>
    </p:titleStyle>
    <p:bodyStyle>
      <a:lvl1pPr marL="457189" indent="-457189" algn="l" rtl="0" fontAlgn="base">
        <a:spcBef>
          <a:spcPct val="20000"/>
        </a:spcBef>
        <a:spcAft>
          <a:spcPct val="0"/>
        </a:spcAft>
        <a:buFont typeface="Arial" panose="020B0604020202020204" pitchFamily="34" charset="0"/>
        <a:buChar char="•"/>
        <a:defRPr sz="4267" kern="1200">
          <a:solidFill>
            <a:schemeClr val="tx1"/>
          </a:solidFill>
          <a:latin typeface="+mn-lt"/>
          <a:ea typeface="+mn-ea"/>
          <a:cs typeface="+mn-cs"/>
        </a:defRPr>
      </a:lvl1pPr>
      <a:lvl2pPr marL="990575" indent="-380990" algn="l" rtl="0" fontAlgn="base">
        <a:spcBef>
          <a:spcPct val="20000"/>
        </a:spcBef>
        <a:spcAft>
          <a:spcPct val="0"/>
        </a:spcAft>
        <a:buFont typeface="Arial" panose="020B0604020202020204" pitchFamily="34" charset="0"/>
        <a:buChar char="–"/>
        <a:defRPr sz="3733" kern="1200">
          <a:solidFill>
            <a:schemeClr val="tx1"/>
          </a:solidFill>
          <a:latin typeface="+mn-lt"/>
          <a:ea typeface="+mn-ea"/>
          <a:cs typeface="+mn-cs"/>
        </a:defRPr>
      </a:lvl2pPr>
      <a:lvl3pPr marL="1523962" indent="-304792"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3pPr>
      <a:lvl4pPr marL="2133547" indent="-304792" algn="l" rtl="0" fontAlgn="base">
        <a:spcBef>
          <a:spcPct val="20000"/>
        </a:spcBef>
        <a:spcAft>
          <a:spcPct val="0"/>
        </a:spcAft>
        <a:buFont typeface="Arial" panose="020B0604020202020204" pitchFamily="34" charset="0"/>
        <a:buChar char="–"/>
        <a:defRPr sz="2667" kern="1200">
          <a:solidFill>
            <a:schemeClr val="tx1"/>
          </a:solidFill>
          <a:latin typeface="+mn-lt"/>
          <a:ea typeface="+mn-ea"/>
          <a:cs typeface="+mn-cs"/>
        </a:defRPr>
      </a:lvl4pPr>
      <a:lvl5pPr marL="2743131" indent="-304792" algn="l" rtl="0" fontAlgn="base">
        <a:spcBef>
          <a:spcPct val="20000"/>
        </a:spcBef>
        <a:spcAft>
          <a:spcPct val="0"/>
        </a:spcAft>
        <a:buFont typeface="Arial" panose="020B0604020202020204"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anose="020B0604020202020204" pitchFamily="34" charset="0"/>
        <a:buChar char="•"/>
        <a:defRPr sz="2667" kern="1200">
          <a:solidFill>
            <a:schemeClr val="tx1"/>
          </a:solidFill>
          <a:latin typeface="+mn-lt"/>
          <a:ea typeface="+mn-ea"/>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audio" Target="../media/audio1.wav"/><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audio" Target="../media/audio2.wav"/><Relationship Id="rId3" Type="http://schemas.openxmlformats.org/officeDocument/2006/relationships/image" Target="../media/image11.jpeg"/><Relationship Id="rId7" Type="http://schemas.openxmlformats.org/officeDocument/2006/relationships/image" Target="../media/image15.jpg"/><Relationship Id="rId2" Type="http://schemas.openxmlformats.org/officeDocument/2006/relationships/audio" Target="../media/audio2.wav"/><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jpeg"/></Relationships>
</file>

<file path=ppt/slides/_rels/slide3.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17.jpeg"/><Relationship Id="rId7" Type="http://schemas.openxmlformats.org/officeDocument/2006/relationships/image" Target="../media/image21.gif"/><Relationship Id="rId2" Type="http://schemas.openxmlformats.org/officeDocument/2006/relationships/image" Target="../media/image16.jpeg"/><Relationship Id="rId1" Type="http://schemas.openxmlformats.org/officeDocument/2006/relationships/slideLayout" Target="../slideLayouts/slideLayout1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gif"/><Relationship Id="rId9" Type="http://schemas.openxmlformats.org/officeDocument/2006/relationships/image" Target="../media/image23.jpg"/></Relationships>
</file>

<file path=ppt/slides/_rels/slide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g"/><Relationship Id="rId1" Type="http://schemas.openxmlformats.org/officeDocument/2006/relationships/slideLayout" Target="../slideLayouts/slideLayout1.xml"/><Relationship Id="rId4" Type="http://schemas.openxmlformats.org/officeDocument/2006/relationships/image" Target="../media/image26.gif"/></Relationships>
</file>

<file path=ppt/slides/_rels/slide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gif"/></Relationships>
</file>

<file path=ppt/slides/_rels/slide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jpeg"/><Relationship Id="rId1" Type="http://schemas.openxmlformats.org/officeDocument/2006/relationships/slideLayout" Target="../slideLayouts/slideLayout13.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7.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36.jpeg"/><Relationship Id="rId1" Type="http://schemas.openxmlformats.org/officeDocument/2006/relationships/slideLayout" Target="../slideLayouts/slideLayout14.xml"/><Relationship Id="rId5" Type="http://schemas.openxmlformats.org/officeDocument/2006/relationships/image" Target="../media/image39.gif"/><Relationship Id="rId4" Type="http://schemas.openxmlformats.org/officeDocument/2006/relationships/image" Target="../media/image38.jpeg"/></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41.png"/><Relationship Id="rId4" Type="http://schemas.openxmlformats.org/officeDocument/2006/relationships/image" Target="../media/image40.emf"/></Relationships>
</file>

<file path=ppt/slides/_rels/slide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xml"/><Relationship Id="rId1" Type="http://schemas.openxmlformats.org/officeDocument/2006/relationships/slideLayout" Target="../slideLayouts/slideLayout16.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xml"/><Relationship Id="rId1" Type="http://schemas.openxmlformats.org/officeDocument/2006/relationships/vmlDrawing" Target="../drawings/vmlDrawing2.vml"/><Relationship Id="rId4" Type="http://schemas.openxmlformats.org/officeDocument/2006/relationships/image" Target="../media/image46.emf"/></Relationships>
</file>

<file path=ppt/slides/_rels/slide11.xml.rels><?xml version="1.0" encoding="UTF-8" standalone="yes"?>
<Relationships xmlns="http://schemas.openxmlformats.org/package/2006/relationships"><Relationship Id="rId3" Type="http://schemas.openxmlformats.org/officeDocument/2006/relationships/image" Target="../media/image48.jpeg"/><Relationship Id="rId7" Type="http://schemas.openxmlformats.org/officeDocument/2006/relationships/image" Target="../media/image52.gif"/><Relationship Id="rId2" Type="http://schemas.openxmlformats.org/officeDocument/2006/relationships/image" Target="../media/image47.jpg"/><Relationship Id="rId1" Type="http://schemas.openxmlformats.org/officeDocument/2006/relationships/slideLayout" Target="../slideLayouts/slideLayout2.xml"/><Relationship Id="rId6" Type="http://schemas.openxmlformats.org/officeDocument/2006/relationships/image" Target="../media/image51.gif"/><Relationship Id="rId5" Type="http://schemas.openxmlformats.org/officeDocument/2006/relationships/image" Target="../media/image50.gif"/><Relationship Id="rId4" Type="http://schemas.openxmlformats.org/officeDocument/2006/relationships/image" Target="../media/image49.gif"/></Relationships>
</file>

<file path=ppt/slides/_rels/slide1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gi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55.png"/><Relationship Id="rId1" Type="http://schemas.openxmlformats.org/officeDocument/2006/relationships/slideLayout" Target="../slideLayouts/slideLayout2.xml"/><Relationship Id="rId5" Type="http://schemas.openxmlformats.org/officeDocument/2006/relationships/image" Target="../media/image57.gif"/><Relationship Id="rId4" Type="http://schemas.openxmlformats.org/officeDocument/2006/relationships/image" Target="../media/image56.gif"/></Relationships>
</file>

<file path=ppt/slides/_rels/slide1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g"/><Relationship Id="rId1" Type="http://schemas.openxmlformats.org/officeDocument/2006/relationships/slideLayout" Target="../slideLayouts/slideLayout15.xml"/><Relationship Id="rId5" Type="http://schemas.openxmlformats.org/officeDocument/2006/relationships/image" Target="../media/image61.gif"/><Relationship Id="rId4" Type="http://schemas.openxmlformats.org/officeDocument/2006/relationships/image" Target="../media/image60.gif"/></Relationships>
</file>

<file path=ppt/slides/_rels/slide1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4.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g"/><Relationship Id="rId1" Type="http://schemas.openxmlformats.org/officeDocument/2006/relationships/slideLayout" Target="../slideLayouts/slideLayout1.xml"/><Relationship Id="rId5" Type="http://schemas.openxmlformats.org/officeDocument/2006/relationships/image" Target="../media/image69.gif"/><Relationship Id="rId4" Type="http://schemas.openxmlformats.org/officeDocument/2006/relationships/image" Target="../media/image57.gif"/></Relationships>
</file>

<file path=ppt/slides/_rels/slide20.xml.rels><?xml version="1.0" encoding="UTF-8" standalone="yes"?>
<Relationships xmlns="http://schemas.openxmlformats.org/package/2006/relationships"><Relationship Id="rId3" Type="http://schemas.openxmlformats.org/officeDocument/2006/relationships/image" Target="../media/image71.gif"/><Relationship Id="rId2" Type="http://schemas.openxmlformats.org/officeDocument/2006/relationships/image" Target="../media/image70.jpg"/><Relationship Id="rId1" Type="http://schemas.openxmlformats.org/officeDocument/2006/relationships/slideLayout" Target="../slideLayouts/slideLayout1.xml"/><Relationship Id="rId4" Type="http://schemas.openxmlformats.org/officeDocument/2006/relationships/comments" Target="../comments/comment1.xml"/></Relationships>
</file>

<file path=ppt/slides/_rels/slide21.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5.gif"/><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5.gif"/><Relationship Id="rId2" Type="http://schemas.openxmlformats.org/officeDocument/2006/relationships/image" Target="../media/image76.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7.jpeg"/><Relationship Id="rId7" Type="http://schemas.openxmlformats.org/officeDocument/2006/relationships/image" Target="../media/image80.png"/><Relationship Id="rId2" Type="http://schemas.openxmlformats.org/officeDocument/2006/relationships/audio" Target="../media/audio3.wav"/><Relationship Id="rId1" Type="http://schemas.openxmlformats.org/officeDocument/2006/relationships/slideLayout" Target="../slideLayouts/slideLayout1.xml"/><Relationship Id="rId6" Type="http://schemas.openxmlformats.org/officeDocument/2006/relationships/image" Target="../media/image79.png"/><Relationship Id="rId11" Type="http://schemas.openxmlformats.org/officeDocument/2006/relationships/audio" Target="../media/audio3.wav"/><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png"/><Relationship Id="rId9" Type="http://schemas.openxmlformats.org/officeDocument/2006/relationships/image" Target="../media/image82.png"/></Relationships>
</file>

<file path=ppt/slides/_rels/slide25.xml.rels><?xml version="1.0" encoding="UTF-8" standalone="yes"?>
<Relationships xmlns="http://schemas.openxmlformats.org/package/2006/relationships"><Relationship Id="rId8" Type="http://schemas.openxmlformats.org/officeDocument/2006/relationships/image" Target="../media/image86.png"/><Relationship Id="rId13" Type="http://schemas.openxmlformats.org/officeDocument/2006/relationships/image" Target="../media/image89.png"/><Relationship Id="rId18" Type="http://schemas.openxmlformats.org/officeDocument/2006/relationships/image" Target="../media/image92.png"/><Relationship Id="rId3" Type="http://schemas.openxmlformats.org/officeDocument/2006/relationships/audio" Target="../media/audio4.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1.png"/><Relationship Id="rId2" Type="http://schemas.openxmlformats.org/officeDocument/2006/relationships/slideLayout" Target="../slideLayouts/slideLayout1.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5.png"/><Relationship Id="rId11" Type="http://schemas.openxmlformats.org/officeDocument/2006/relationships/image" Target="../media/image88.png"/><Relationship Id="rId5" Type="http://schemas.openxmlformats.org/officeDocument/2006/relationships/hyperlink" Target="http://www.mispps.com/" TargetMode="External"/><Relationship Id="rId15" Type="http://schemas.openxmlformats.org/officeDocument/2006/relationships/image" Target="../media/image90.png"/><Relationship Id="rId10" Type="http://schemas.openxmlformats.org/officeDocument/2006/relationships/hyperlink" Target="https://www.facebook.com/mispps" TargetMode="External"/><Relationship Id="rId4" Type="http://schemas.openxmlformats.org/officeDocument/2006/relationships/image" Target="../media/image84.png"/><Relationship Id="rId9" Type="http://schemas.openxmlformats.org/officeDocument/2006/relationships/image" Target="../media/image8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33CC"/>
        </a:solidFill>
        <a:effectLst/>
      </p:bgPr>
    </p:bg>
    <p:spTree>
      <p:nvGrpSpPr>
        <p:cNvPr id="1" name=""/>
        <p:cNvGrpSpPr/>
        <p:nvPr/>
      </p:nvGrpSpPr>
      <p:grpSpPr>
        <a:xfrm>
          <a:off x="0" y="0"/>
          <a:ext cx="0" cy="0"/>
          <a:chOff x="0" y="0"/>
          <a:chExt cx="0" cy="0"/>
        </a:xfrm>
      </p:grpSpPr>
      <p:pic>
        <p:nvPicPr>
          <p:cNvPr id="7185" name="Picture 17" descr="telde3">
            <a:extLst>
              <a:ext uri="{FF2B5EF4-FFF2-40B4-BE49-F238E27FC236}">
                <a16:creationId xmlns:a16="http://schemas.microsoft.com/office/drawing/2014/main" id="{883985E0-2DE3-4173-B7C0-1BE0B774CB62}"/>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905000" y="381000"/>
            <a:ext cx="8382000" cy="6096000"/>
          </a:xfrm>
          <a:prstGeom prst="rect">
            <a:avLst/>
          </a:prstGeom>
          <a:noFill/>
          <a:extLst>
            <a:ext uri="{909E8E84-426E-40DD-AFC4-6F175D3DCCD1}">
              <a14:hiddenFill xmlns:a14="http://schemas.microsoft.com/office/drawing/2010/main">
                <a:solidFill>
                  <a:srgbClr val="FFFFFF"/>
                </a:solidFill>
              </a14:hiddenFill>
            </a:ext>
          </a:extLst>
        </p:spPr>
      </p:pic>
      <p:sp>
        <p:nvSpPr>
          <p:cNvPr id="7175" name="Text Box 7">
            <a:extLst>
              <a:ext uri="{FF2B5EF4-FFF2-40B4-BE49-F238E27FC236}">
                <a16:creationId xmlns:a16="http://schemas.microsoft.com/office/drawing/2014/main" id="{801656C3-BC37-4BF8-9F68-21E4041CFF55}"/>
              </a:ext>
            </a:extLst>
          </p:cNvPr>
          <p:cNvSpPr txBox="1">
            <a:spLocks noChangeArrowheads="1"/>
          </p:cNvSpPr>
          <p:nvPr/>
        </p:nvSpPr>
        <p:spPr bwMode="auto">
          <a:xfrm>
            <a:off x="1905000" y="762000"/>
            <a:ext cx="8305800"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4400" i="1">
                <a:solidFill>
                  <a:srgbClr val="0000FF"/>
                </a:solidFill>
                <a:effectLst>
                  <a:outerShdw blurRad="38100" dist="38100" dir="2700000" algn="tl">
                    <a:srgbClr val="000000"/>
                  </a:outerShdw>
                </a:effectLst>
                <a:latin typeface="Harlow Solid Italic" panose="04030604020F02020D02" pitchFamily="82" charset="0"/>
              </a:rPr>
              <a:t>Un año mas que mispps  se acerca a ti para desearte una  Feliz Navidad</a:t>
            </a:r>
            <a:endParaRPr lang="es-ES" altLang="es-ES" sz="4400" i="1">
              <a:solidFill>
                <a:srgbClr val="0000FF"/>
              </a:solidFill>
              <a:effectLst>
                <a:outerShdw blurRad="38100" dist="38100" dir="2700000" algn="tl">
                  <a:srgbClr val="000000"/>
                </a:outerShdw>
              </a:effectLst>
              <a:latin typeface="Harlow Solid Italic" panose="04030604020F02020D02" pitchFamily="82" charset="0"/>
            </a:endParaRPr>
          </a:p>
        </p:txBody>
      </p:sp>
      <p:sp>
        <p:nvSpPr>
          <p:cNvPr id="7176" name="Text Box 8">
            <a:extLst>
              <a:ext uri="{FF2B5EF4-FFF2-40B4-BE49-F238E27FC236}">
                <a16:creationId xmlns:a16="http://schemas.microsoft.com/office/drawing/2014/main" id="{B48BD371-FE86-462B-B577-9D46388543BA}"/>
              </a:ext>
            </a:extLst>
          </p:cNvPr>
          <p:cNvSpPr txBox="1">
            <a:spLocks noChangeArrowheads="1"/>
          </p:cNvSpPr>
          <p:nvPr/>
        </p:nvSpPr>
        <p:spPr bwMode="auto">
          <a:xfrm>
            <a:off x="1905000" y="838200"/>
            <a:ext cx="8382000" cy="1250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3800" i="1">
                <a:solidFill>
                  <a:srgbClr val="0000FF"/>
                </a:solidFill>
                <a:effectLst>
                  <a:outerShdw blurRad="38100" dist="38100" dir="2700000" algn="tl">
                    <a:srgbClr val="000000"/>
                  </a:outerShdw>
                </a:effectLst>
                <a:latin typeface="Harlow Solid Italic" panose="04030604020F02020D02" pitchFamily="82" charset="0"/>
              </a:rPr>
              <a:t>Deseando que disfrutes de estos envidiables momentos en inmejorable compañía</a:t>
            </a:r>
            <a:endParaRPr lang="es-ES" altLang="es-ES" sz="3800" i="1">
              <a:solidFill>
                <a:srgbClr val="0000FF"/>
              </a:solidFill>
              <a:effectLst>
                <a:outerShdw blurRad="38100" dist="38100" dir="2700000" algn="tl">
                  <a:srgbClr val="000000"/>
                </a:outerShdw>
              </a:effectLst>
              <a:latin typeface="Harlow Solid Italic" panose="04030604020F02020D02" pitchFamily="82" charset="0"/>
            </a:endParaRPr>
          </a:p>
        </p:txBody>
      </p:sp>
      <p:sp>
        <p:nvSpPr>
          <p:cNvPr id="7181" name="Rectangle 13">
            <a:extLst>
              <a:ext uri="{FF2B5EF4-FFF2-40B4-BE49-F238E27FC236}">
                <a16:creationId xmlns:a16="http://schemas.microsoft.com/office/drawing/2014/main" id="{85F7498C-624B-4F79-813D-1320BA0BFA57}"/>
              </a:ext>
            </a:extLst>
          </p:cNvPr>
          <p:cNvSpPr>
            <a:spLocks noChangeArrowheads="1"/>
          </p:cNvSpPr>
          <p:nvPr/>
        </p:nvSpPr>
        <p:spPr bwMode="auto">
          <a:xfrm>
            <a:off x="1524000" y="0"/>
            <a:ext cx="9144000" cy="6858000"/>
          </a:xfrm>
          <a:prstGeom prst="rect">
            <a:avLst/>
          </a:prstGeom>
          <a:noFill/>
          <a:ln w="152400">
            <a:pattFill prst="lgCheck">
              <a:fgClr>
                <a:srgbClr val="FFFF00"/>
              </a:fgClr>
              <a:bgClr>
                <a:srgbClr val="FFFFFF"/>
              </a:bgClr>
            </a:patt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sp>
        <p:nvSpPr>
          <p:cNvPr id="7182" name="Rectangle 14">
            <a:extLst>
              <a:ext uri="{FF2B5EF4-FFF2-40B4-BE49-F238E27FC236}">
                <a16:creationId xmlns:a16="http://schemas.microsoft.com/office/drawing/2014/main" id="{3E8B9E2D-9CD4-40BC-BAE0-E5CC1180753A}"/>
              </a:ext>
            </a:extLst>
          </p:cNvPr>
          <p:cNvSpPr>
            <a:spLocks noChangeArrowheads="1"/>
          </p:cNvSpPr>
          <p:nvPr/>
        </p:nvSpPr>
        <p:spPr bwMode="auto">
          <a:xfrm>
            <a:off x="1828800" y="304800"/>
            <a:ext cx="8534400" cy="6248400"/>
          </a:xfrm>
          <a:prstGeom prst="rect">
            <a:avLst/>
          </a:prstGeom>
          <a:noFill/>
          <a:ln w="152400">
            <a:pattFill prst="pct5">
              <a:fgClr>
                <a:schemeClr val="tx1"/>
              </a:fgClr>
              <a:bgClr>
                <a:srgbClr val="FFFFFF"/>
              </a:bgClr>
            </a:patt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sp>
        <p:nvSpPr>
          <p:cNvPr id="7184" name="Text Box 16">
            <a:extLst>
              <a:ext uri="{FF2B5EF4-FFF2-40B4-BE49-F238E27FC236}">
                <a16:creationId xmlns:a16="http://schemas.microsoft.com/office/drawing/2014/main" id="{D4D6872F-B32A-4C74-AB37-D7EFC527B7A3}"/>
              </a:ext>
            </a:extLst>
          </p:cNvPr>
          <p:cNvSpPr txBox="1">
            <a:spLocks noChangeArrowheads="1"/>
          </p:cNvSpPr>
          <p:nvPr/>
        </p:nvSpPr>
        <p:spPr bwMode="auto">
          <a:xfrm>
            <a:off x="1851660" y="886966"/>
            <a:ext cx="8382000" cy="1261884"/>
          </a:xfrm>
          <a:prstGeom prst="rect">
            <a:avLst/>
          </a:prstGeom>
          <a:noFill/>
          <a:ln>
            <a:noFill/>
          </a:ln>
          <a:effectLst/>
        </p:spPr>
        <p:txBody>
          <a:bodyPr>
            <a:spAutoFit/>
          </a:bodyPr>
          <a:lstStyle/>
          <a:p>
            <a:pPr algn="ctr">
              <a:spcBef>
                <a:spcPct val="50000"/>
              </a:spcBef>
            </a:pPr>
            <a:r>
              <a:rPr lang="es-ES_tradnl" altLang="es-ES" sz="3800" i="1" dirty="0">
                <a:solidFill>
                  <a:srgbClr val="0000FF"/>
                </a:solidFill>
                <a:effectLst>
                  <a:outerShdw blurRad="38100" dist="38100" dir="2700000" algn="tl">
                    <a:srgbClr val="000000"/>
                  </a:outerShdw>
                </a:effectLst>
                <a:latin typeface="Harlow Solid Italic" panose="04030604020F02020D02" pitchFamily="82" charset="0"/>
              </a:rPr>
              <a:t>A continuación una Felicitación personalizada de nuestros Colaboradores…</a:t>
            </a:r>
            <a:endParaRPr lang="es-ES" altLang="es-ES" sz="3800" i="1" dirty="0">
              <a:solidFill>
                <a:srgbClr val="0000FF"/>
              </a:solidFill>
              <a:effectLst>
                <a:outerShdw blurRad="38100" dist="38100" dir="2700000" algn="tl">
                  <a:srgbClr val="000000"/>
                </a:outerShdw>
              </a:effectLst>
              <a:latin typeface="Harlow Solid Italic" panose="04030604020F02020D02" pitchFamily="82" charset="0"/>
            </a:endParaRPr>
          </a:p>
        </p:txBody>
      </p:sp>
      <p:pic>
        <p:nvPicPr>
          <p:cNvPr id="3" name="Imagen 2">
            <a:extLst>
              <a:ext uri="{FF2B5EF4-FFF2-40B4-BE49-F238E27FC236}">
                <a16:creationId xmlns:a16="http://schemas.microsoft.com/office/drawing/2014/main" id="{EBF897CA-9AC9-4DB6-A11D-E0A7CCC0421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972800" y="0"/>
            <a:ext cx="1037967" cy="2456937"/>
          </a:xfrm>
          <a:prstGeom prst="rect">
            <a:avLst/>
          </a:prstGeom>
        </p:spPr>
      </p:pic>
      <p:pic>
        <p:nvPicPr>
          <p:cNvPr id="5" name="Imagen 4">
            <a:extLst>
              <a:ext uri="{FF2B5EF4-FFF2-40B4-BE49-F238E27FC236}">
                <a16:creationId xmlns:a16="http://schemas.microsoft.com/office/drawing/2014/main" id="{4F76E3ED-79DC-4E03-8B72-8A77FEEEA70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flipH="1">
            <a:off x="10985155" y="2292738"/>
            <a:ext cx="1132703" cy="2512819"/>
          </a:xfrm>
          <a:prstGeom prst="rect">
            <a:avLst/>
          </a:prstGeom>
        </p:spPr>
      </p:pic>
      <p:pic>
        <p:nvPicPr>
          <p:cNvPr id="7" name="Imagen 6">
            <a:extLst>
              <a:ext uri="{FF2B5EF4-FFF2-40B4-BE49-F238E27FC236}">
                <a16:creationId xmlns:a16="http://schemas.microsoft.com/office/drawing/2014/main" id="{842F573B-7EC3-4F99-BC22-AF005CA42616}"/>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930953" y="4246232"/>
            <a:ext cx="1085966" cy="2456937"/>
          </a:xfrm>
          <a:prstGeom prst="rect">
            <a:avLst/>
          </a:prstGeom>
        </p:spPr>
      </p:pic>
      <p:pic>
        <p:nvPicPr>
          <p:cNvPr id="8" name="Imagen 7">
            <a:extLst>
              <a:ext uri="{FF2B5EF4-FFF2-40B4-BE49-F238E27FC236}">
                <a16:creationId xmlns:a16="http://schemas.microsoft.com/office/drawing/2014/main" id="{C98FCECB-A683-438E-828C-175A4DBC6435}"/>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220640" y="59242"/>
            <a:ext cx="1036410" cy="2456901"/>
          </a:xfrm>
          <a:prstGeom prst="rect">
            <a:avLst/>
          </a:prstGeom>
        </p:spPr>
      </p:pic>
      <p:pic>
        <p:nvPicPr>
          <p:cNvPr id="9" name="Imagen 8">
            <a:extLst>
              <a:ext uri="{FF2B5EF4-FFF2-40B4-BE49-F238E27FC236}">
                <a16:creationId xmlns:a16="http://schemas.microsoft.com/office/drawing/2014/main" id="{A2325A23-650D-4EC5-9F42-AFD67122CE41}"/>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20640" y="2330858"/>
            <a:ext cx="1133954" cy="2511770"/>
          </a:xfrm>
          <a:prstGeom prst="rect">
            <a:avLst/>
          </a:prstGeom>
        </p:spPr>
      </p:pic>
      <p:pic>
        <p:nvPicPr>
          <p:cNvPr id="10" name="Imagen 9">
            <a:extLst>
              <a:ext uri="{FF2B5EF4-FFF2-40B4-BE49-F238E27FC236}">
                <a16:creationId xmlns:a16="http://schemas.microsoft.com/office/drawing/2014/main" id="{5123B106-4267-48CC-A31A-D3211E9FAA80}"/>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90558" y="4285796"/>
            <a:ext cx="1085182" cy="2462997"/>
          </a:xfrm>
          <a:prstGeom prst="rect">
            <a:avLst/>
          </a:prstGeom>
        </p:spPr>
      </p:pic>
      <p:pic>
        <p:nvPicPr>
          <p:cNvPr id="14" name="Imagen 13">
            <a:extLst>
              <a:ext uri="{FF2B5EF4-FFF2-40B4-BE49-F238E27FC236}">
                <a16:creationId xmlns:a16="http://schemas.microsoft.com/office/drawing/2014/main" id="{40C2F7A5-1578-4DBF-A268-26C00A6C7A62}"/>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rot="20389754">
            <a:off x="7312100" y="5416969"/>
            <a:ext cx="201577" cy="200650"/>
          </a:xfrm>
          <a:prstGeom prst="rect">
            <a:avLst/>
          </a:prstGeom>
        </p:spPr>
      </p:pic>
      <p:pic>
        <p:nvPicPr>
          <p:cNvPr id="15" name="Imagen 14">
            <a:extLst>
              <a:ext uri="{FF2B5EF4-FFF2-40B4-BE49-F238E27FC236}">
                <a16:creationId xmlns:a16="http://schemas.microsoft.com/office/drawing/2014/main" id="{A66BE4A8-F343-4F88-B094-4F99CEFCA4D5}"/>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rot="20341942">
            <a:off x="6475443" y="5404935"/>
            <a:ext cx="113505" cy="112983"/>
          </a:xfrm>
          <a:prstGeom prst="rect">
            <a:avLst/>
          </a:prstGeom>
        </p:spPr>
      </p:pic>
      <p:pic>
        <p:nvPicPr>
          <p:cNvPr id="17" name="Imagen 16">
            <a:extLst>
              <a:ext uri="{FF2B5EF4-FFF2-40B4-BE49-F238E27FC236}">
                <a16:creationId xmlns:a16="http://schemas.microsoft.com/office/drawing/2014/main" id="{082B9055-6431-483A-B3E8-D6A9B5AA8A86}"/>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5535079" y="3049948"/>
            <a:ext cx="85705" cy="110048"/>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advClick="0" advTm="20000">
        <p:fade/>
        <p:sndAc>
          <p:stSnd>
            <p:snd r:embed="rId2" name="niocheultima.wav"/>
          </p:stSnd>
        </p:sndAc>
      </p:transition>
    </mc:Choice>
    <mc:Fallback xmlns="">
      <p:transition spd="med" advClick="0" advTm="20000">
        <p:fade/>
        <p:sndAc>
          <p:stSnd>
            <p:snd r:embed="rId13" name="niocheultima.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withEffect">
                                  <p:stCondLst>
                                    <p:cond delay="0"/>
                                  </p:stCondLst>
                                  <p:childTnLst>
                                    <p:set>
                                      <p:cBhvr>
                                        <p:cTn id="6" dur="1" fill="hold">
                                          <p:stCondLst>
                                            <p:cond delay="0"/>
                                          </p:stCondLst>
                                        </p:cTn>
                                        <p:tgtEl>
                                          <p:spTgt spid="7181"/>
                                        </p:tgtEl>
                                        <p:attrNameLst>
                                          <p:attrName>style.visibility</p:attrName>
                                        </p:attrNameLst>
                                      </p:cBhvr>
                                      <p:to>
                                        <p:strVal val="visible"/>
                                      </p:to>
                                    </p:set>
                                    <p:animEffect transition="in" filter="wheel(1)">
                                      <p:cBhvr>
                                        <p:cTn id="7" dur="5000"/>
                                        <p:tgtEl>
                                          <p:spTgt spid="7181"/>
                                        </p:tgtEl>
                                      </p:cBhvr>
                                    </p:animEffect>
                                  </p:childTnLst>
                                </p:cTn>
                              </p:par>
                              <p:par>
                                <p:cTn id="8" presetID="21" presetClass="entr" presetSubtype="1" fill="hold" nodeType="withEffect">
                                  <p:stCondLst>
                                    <p:cond delay="0"/>
                                  </p:stCondLst>
                                  <p:childTnLst>
                                    <p:set>
                                      <p:cBhvr>
                                        <p:cTn id="9" dur="1" fill="hold">
                                          <p:stCondLst>
                                            <p:cond delay="0"/>
                                          </p:stCondLst>
                                        </p:cTn>
                                        <p:tgtEl>
                                          <p:spTgt spid="7182"/>
                                        </p:tgtEl>
                                        <p:attrNameLst>
                                          <p:attrName>style.visibility</p:attrName>
                                        </p:attrNameLst>
                                      </p:cBhvr>
                                      <p:to>
                                        <p:strVal val="visible"/>
                                      </p:to>
                                    </p:set>
                                    <p:animEffect transition="in" filter="wheel(1)">
                                      <p:cBhvr>
                                        <p:cTn id="10" dur="5000"/>
                                        <p:tgtEl>
                                          <p:spTgt spid="7182"/>
                                        </p:tgtEl>
                                      </p:cBhvr>
                                    </p:animEffect>
                                  </p:childTnLst>
                                </p:cTn>
                              </p:par>
                              <p:par>
                                <p:cTn id="11" presetID="53" presetClass="entr" presetSubtype="0" fill="hold" nodeType="withEffect">
                                  <p:stCondLst>
                                    <p:cond delay="0"/>
                                  </p:stCondLst>
                                  <p:childTnLst>
                                    <p:set>
                                      <p:cBhvr>
                                        <p:cTn id="12" dur="1" fill="hold">
                                          <p:stCondLst>
                                            <p:cond delay="0"/>
                                          </p:stCondLst>
                                        </p:cTn>
                                        <p:tgtEl>
                                          <p:spTgt spid="7175">
                                            <p:txEl>
                                              <p:pRg st="0" end="0"/>
                                            </p:txEl>
                                          </p:spTgt>
                                        </p:tgtEl>
                                        <p:attrNameLst>
                                          <p:attrName>style.visibility</p:attrName>
                                        </p:attrNameLst>
                                      </p:cBhvr>
                                      <p:to>
                                        <p:strVal val="visible"/>
                                      </p:to>
                                    </p:set>
                                    <p:anim calcmode="lin" valueType="num">
                                      <p:cBhvr>
                                        <p:cTn id="13" dur="5000" fill="hold"/>
                                        <p:tgtEl>
                                          <p:spTgt spid="7175">
                                            <p:txEl>
                                              <p:pRg st="0" end="0"/>
                                            </p:txEl>
                                          </p:spTgt>
                                        </p:tgtEl>
                                        <p:attrNameLst>
                                          <p:attrName>ppt_w</p:attrName>
                                        </p:attrNameLst>
                                      </p:cBhvr>
                                      <p:tavLst>
                                        <p:tav tm="0">
                                          <p:val>
                                            <p:fltVal val="0"/>
                                          </p:val>
                                        </p:tav>
                                        <p:tav tm="100000">
                                          <p:val>
                                            <p:strVal val="#ppt_w"/>
                                          </p:val>
                                        </p:tav>
                                      </p:tavLst>
                                    </p:anim>
                                    <p:anim calcmode="lin" valueType="num">
                                      <p:cBhvr>
                                        <p:cTn id="14" dur="5000" fill="hold"/>
                                        <p:tgtEl>
                                          <p:spTgt spid="7175">
                                            <p:txEl>
                                              <p:pRg st="0" end="0"/>
                                            </p:txEl>
                                          </p:spTgt>
                                        </p:tgtEl>
                                        <p:attrNameLst>
                                          <p:attrName>ppt_h</p:attrName>
                                        </p:attrNameLst>
                                      </p:cBhvr>
                                      <p:tavLst>
                                        <p:tav tm="0">
                                          <p:val>
                                            <p:fltVal val="0"/>
                                          </p:val>
                                        </p:tav>
                                        <p:tav tm="100000">
                                          <p:val>
                                            <p:strVal val="#ppt_h"/>
                                          </p:val>
                                        </p:tav>
                                      </p:tavLst>
                                    </p:anim>
                                    <p:animEffect transition="in" filter="fade">
                                      <p:cBhvr>
                                        <p:cTn id="15" dur="5000"/>
                                        <p:tgtEl>
                                          <p:spTgt spid="7175">
                                            <p:txEl>
                                              <p:pRg st="0" end="0"/>
                                            </p:txEl>
                                          </p:spTgt>
                                        </p:tgtEl>
                                      </p:cBhvr>
                                    </p:animEffect>
                                  </p:childTnLst>
                                </p:cTn>
                              </p:par>
                            </p:childTnLst>
                          </p:cTn>
                        </p:par>
                        <p:par>
                          <p:cTn id="16" fill="hold" nodeType="afterGroup">
                            <p:stCondLst>
                              <p:cond delay="5000"/>
                            </p:stCondLst>
                            <p:childTnLst>
                              <p:par>
                                <p:cTn id="17" presetID="10" presetClass="exit" presetSubtype="0" fill="hold" nodeType="afterEffect">
                                  <p:stCondLst>
                                    <p:cond delay="2000"/>
                                  </p:stCondLst>
                                  <p:childTnLst>
                                    <p:animEffect transition="out" filter="fade">
                                      <p:cBhvr>
                                        <p:cTn id="18" dur="2000"/>
                                        <p:tgtEl>
                                          <p:spTgt spid="7175">
                                            <p:txEl>
                                              <p:pRg st="0" end="0"/>
                                            </p:txEl>
                                          </p:spTgt>
                                        </p:tgtEl>
                                      </p:cBhvr>
                                    </p:animEffect>
                                    <p:set>
                                      <p:cBhvr>
                                        <p:cTn id="19" dur="1" fill="hold">
                                          <p:stCondLst>
                                            <p:cond delay="1999"/>
                                          </p:stCondLst>
                                        </p:cTn>
                                        <p:tgtEl>
                                          <p:spTgt spid="7175">
                                            <p:txEl>
                                              <p:pRg st="0" end="0"/>
                                            </p:txEl>
                                          </p:spTgt>
                                        </p:tgtEl>
                                        <p:attrNameLst>
                                          <p:attrName>style.visibility</p:attrName>
                                        </p:attrNameLst>
                                      </p:cBhvr>
                                      <p:to>
                                        <p:strVal val="hidden"/>
                                      </p:to>
                                    </p:set>
                                  </p:childTnLst>
                                </p:cTn>
                              </p:par>
                              <p:par>
                                <p:cTn id="20" presetID="53" presetClass="entr" presetSubtype="0" fill="hold" grpId="0" nodeType="withEffect">
                                  <p:stCondLst>
                                    <p:cond delay="0"/>
                                  </p:stCondLst>
                                  <p:childTnLst>
                                    <p:set>
                                      <p:cBhvr>
                                        <p:cTn id="21" dur="1" fill="hold">
                                          <p:stCondLst>
                                            <p:cond delay="0"/>
                                          </p:stCondLst>
                                        </p:cTn>
                                        <p:tgtEl>
                                          <p:spTgt spid="7176">
                                            <p:txEl>
                                              <p:pRg st="0" end="0"/>
                                            </p:txEl>
                                          </p:spTgt>
                                        </p:tgtEl>
                                        <p:attrNameLst>
                                          <p:attrName>style.visibility</p:attrName>
                                        </p:attrNameLst>
                                      </p:cBhvr>
                                      <p:to>
                                        <p:strVal val="visible"/>
                                      </p:to>
                                    </p:set>
                                    <p:anim calcmode="lin" valueType="num">
                                      <p:cBhvr>
                                        <p:cTn id="22" dur="5000" fill="hold"/>
                                        <p:tgtEl>
                                          <p:spTgt spid="7176">
                                            <p:txEl>
                                              <p:pRg st="0" end="0"/>
                                            </p:txEl>
                                          </p:spTgt>
                                        </p:tgtEl>
                                        <p:attrNameLst>
                                          <p:attrName>ppt_w</p:attrName>
                                        </p:attrNameLst>
                                      </p:cBhvr>
                                      <p:tavLst>
                                        <p:tav tm="0">
                                          <p:val>
                                            <p:fltVal val="0"/>
                                          </p:val>
                                        </p:tav>
                                        <p:tav tm="100000">
                                          <p:val>
                                            <p:strVal val="#ppt_w"/>
                                          </p:val>
                                        </p:tav>
                                      </p:tavLst>
                                    </p:anim>
                                    <p:anim calcmode="lin" valueType="num">
                                      <p:cBhvr>
                                        <p:cTn id="23" dur="5000" fill="hold"/>
                                        <p:tgtEl>
                                          <p:spTgt spid="7176">
                                            <p:txEl>
                                              <p:pRg st="0" end="0"/>
                                            </p:txEl>
                                          </p:spTgt>
                                        </p:tgtEl>
                                        <p:attrNameLst>
                                          <p:attrName>ppt_h</p:attrName>
                                        </p:attrNameLst>
                                      </p:cBhvr>
                                      <p:tavLst>
                                        <p:tav tm="0">
                                          <p:val>
                                            <p:fltVal val="0"/>
                                          </p:val>
                                        </p:tav>
                                        <p:tav tm="100000">
                                          <p:val>
                                            <p:strVal val="#ppt_h"/>
                                          </p:val>
                                        </p:tav>
                                      </p:tavLst>
                                    </p:anim>
                                    <p:animEffect transition="in" filter="fade">
                                      <p:cBhvr>
                                        <p:cTn id="24" dur="5000"/>
                                        <p:tgtEl>
                                          <p:spTgt spid="7176">
                                            <p:txEl>
                                              <p:pRg st="0" end="0"/>
                                            </p:txEl>
                                          </p:spTgt>
                                        </p:tgtEl>
                                      </p:cBhvr>
                                    </p:animEffect>
                                  </p:childTnLst>
                                </p:cTn>
                              </p:par>
                              <p:par>
                                <p:cTn id="25" presetID="10" presetClass="exit" presetSubtype="0" fill="hold" nodeType="withEffect">
                                  <p:stCondLst>
                                    <p:cond delay="8000"/>
                                  </p:stCondLst>
                                  <p:childTnLst>
                                    <p:animEffect transition="out" filter="fade">
                                      <p:cBhvr>
                                        <p:cTn id="26" dur="2000"/>
                                        <p:tgtEl>
                                          <p:spTgt spid="7176">
                                            <p:txEl>
                                              <p:pRg st="0" end="0"/>
                                            </p:txEl>
                                          </p:spTgt>
                                        </p:tgtEl>
                                      </p:cBhvr>
                                    </p:animEffect>
                                    <p:set>
                                      <p:cBhvr>
                                        <p:cTn id="27" dur="1" fill="hold">
                                          <p:stCondLst>
                                            <p:cond delay="1999"/>
                                          </p:stCondLst>
                                        </p:cTn>
                                        <p:tgtEl>
                                          <p:spTgt spid="7176">
                                            <p:txEl>
                                              <p:pRg st="0" end="0"/>
                                            </p:txEl>
                                          </p:spTgt>
                                        </p:tgtEl>
                                        <p:attrNameLst>
                                          <p:attrName>style.visibility</p:attrName>
                                        </p:attrNameLst>
                                      </p:cBhvr>
                                      <p:to>
                                        <p:strVal val="hidden"/>
                                      </p:to>
                                    </p:set>
                                  </p:childTnLst>
                                </p:cTn>
                              </p:par>
                              <p:par>
                                <p:cTn id="28" presetID="53" presetClass="entr" presetSubtype="0" fill="hold" grpId="0" nodeType="withEffect">
                                  <p:stCondLst>
                                    <p:cond delay="8000"/>
                                  </p:stCondLst>
                                  <p:childTnLst>
                                    <p:set>
                                      <p:cBhvr>
                                        <p:cTn id="29" dur="1" fill="hold">
                                          <p:stCondLst>
                                            <p:cond delay="0"/>
                                          </p:stCondLst>
                                        </p:cTn>
                                        <p:tgtEl>
                                          <p:spTgt spid="7184">
                                            <p:bg/>
                                          </p:spTgt>
                                        </p:tgtEl>
                                        <p:attrNameLst>
                                          <p:attrName>style.visibility</p:attrName>
                                        </p:attrNameLst>
                                      </p:cBhvr>
                                      <p:to>
                                        <p:strVal val="visible"/>
                                      </p:to>
                                    </p:set>
                                    <p:anim calcmode="lin" valueType="num">
                                      <p:cBhvr>
                                        <p:cTn id="30" dur="3000" fill="hold"/>
                                        <p:tgtEl>
                                          <p:spTgt spid="7184">
                                            <p:bg/>
                                          </p:spTgt>
                                        </p:tgtEl>
                                        <p:attrNameLst>
                                          <p:attrName>ppt_w</p:attrName>
                                        </p:attrNameLst>
                                      </p:cBhvr>
                                      <p:tavLst>
                                        <p:tav tm="0">
                                          <p:val>
                                            <p:fltVal val="0"/>
                                          </p:val>
                                        </p:tav>
                                        <p:tav tm="100000">
                                          <p:val>
                                            <p:strVal val="#ppt_w"/>
                                          </p:val>
                                        </p:tav>
                                      </p:tavLst>
                                    </p:anim>
                                    <p:anim calcmode="lin" valueType="num">
                                      <p:cBhvr>
                                        <p:cTn id="31" dur="3000" fill="hold"/>
                                        <p:tgtEl>
                                          <p:spTgt spid="7184">
                                            <p:bg/>
                                          </p:spTgt>
                                        </p:tgtEl>
                                        <p:attrNameLst>
                                          <p:attrName>ppt_h</p:attrName>
                                        </p:attrNameLst>
                                      </p:cBhvr>
                                      <p:tavLst>
                                        <p:tav tm="0">
                                          <p:val>
                                            <p:fltVal val="0"/>
                                          </p:val>
                                        </p:tav>
                                        <p:tav tm="100000">
                                          <p:val>
                                            <p:strVal val="#ppt_h"/>
                                          </p:val>
                                        </p:tav>
                                      </p:tavLst>
                                    </p:anim>
                                    <p:animEffect transition="in" filter="fade">
                                      <p:cBhvr>
                                        <p:cTn id="32" dur="3000"/>
                                        <p:tgtEl>
                                          <p:spTgt spid="7184">
                                            <p:bg/>
                                          </p:spTgt>
                                        </p:tgtEl>
                                      </p:cBhvr>
                                    </p:animEffect>
                                  </p:childTnLst>
                                </p:cTn>
                              </p:par>
                              <p:par>
                                <p:cTn id="33" presetID="53" presetClass="entr" presetSubtype="0" fill="hold" grpId="0" nodeType="withEffect">
                                  <p:stCondLst>
                                    <p:cond delay="8000"/>
                                  </p:stCondLst>
                                  <p:childTnLst>
                                    <p:set>
                                      <p:cBhvr>
                                        <p:cTn id="34" dur="1" fill="hold">
                                          <p:stCondLst>
                                            <p:cond delay="0"/>
                                          </p:stCondLst>
                                        </p:cTn>
                                        <p:tgtEl>
                                          <p:spTgt spid="7184">
                                            <p:txEl>
                                              <p:pRg st="0" end="0"/>
                                            </p:txEl>
                                          </p:spTgt>
                                        </p:tgtEl>
                                        <p:attrNameLst>
                                          <p:attrName>style.visibility</p:attrName>
                                        </p:attrNameLst>
                                      </p:cBhvr>
                                      <p:to>
                                        <p:strVal val="visible"/>
                                      </p:to>
                                    </p:set>
                                    <p:anim calcmode="lin" valueType="num">
                                      <p:cBhvr>
                                        <p:cTn id="35" dur="3000" fill="hold"/>
                                        <p:tgtEl>
                                          <p:spTgt spid="7184">
                                            <p:txEl>
                                              <p:pRg st="0" end="0"/>
                                            </p:txEl>
                                          </p:spTgt>
                                        </p:tgtEl>
                                        <p:attrNameLst>
                                          <p:attrName>ppt_w</p:attrName>
                                        </p:attrNameLst>
                                      </p:cBhvr>
                                      <p:tavLst>
                                        <p:tav tm="0">
                                          <p:val>
                                            <p:fltVal val="0"/>
                                          </p:val>
                                        </p:tav>
                                        <p:tav tm="100000">
                                          <p:val>
                                            <p:strVal val="#ppt_w"/>
                                          </p:val>
                                        </p:tav>
                                      </p:tavLst>
                                    </p:anim>
                                    <p:anim calcmode="lin" valueType="num">
                                      <p:cBhvr>
                                        <p:cTn id="36" dur="3000" fill="hold"/>
                                        <p:tgtEl>
                                          <p:spTgt spid="7184">
                                            <p:txEl>
                                              <p:pRg st="0" end="0"/>
                                            </p:txEl>
                                          </p:spTgt>
                                        </p:tgtEl>
                                        <p:attrNameLst>
                                          <p:attrName>ppt_h</p:attrName>
                                        </p:attrNameLst>
                                      </p:cBhvr>
                                      <p:tavLst>
                                        <p:tav tm="0">
                                          <p:val>
                                            <p:fltVal val="0"/>
                                          </p:val>
                                        </p:tav>
                                        <p:tav tm="100000">
                                          <p:val>
                                            <p:strVal val="#ppt_h"/>
                                          </p:val>
                                        </p:tav>
                                      </p:tavLst>
                                    </p:anim>
                                    <p:animEffect transition="in" filter="fade">
                                      <p:cBhvr>
                                        <p:cTn id="37" dur="3000"/>
                                        <p:tgtEl>
                                          <p:spTgt spid="718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6" grpId="0" build="allAtOnce"/>
      <p:bldP spid="7184" grpId="0" build="allAtOnce"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EE07FCF-E8E9-4BB6-85BE-03C9E05BC14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29980"/>
            <a:ext cx="4855315" cy="6887980"/>
          </a:xfrm>
          <a:prstGeom prst="rect">
            <a:avLst/>
          </a:prstGeom>
        </p:spPr>
      </p:pic>
      <p:pic>
        <p:nvPicPr>
          <p:cNvPr id="5" name="Imagen 4">
            <a:extLst>
              <a:ext uri="{FF2B5EF4-FFF2-40B4-BE49-F238E27FC236}">
                <a16:creationId xmlns:a16="http://schemas.microsoft.com/office/drawing/2014/main" id="{86D3D673-B949-4D0E-BFCE-5755781C602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138160" y="-15240"/>
            <a:ext cx="4053840" cy="6887980"/>
          </a:xfrm>
          <a:prstGeom prst="rect">
            <a:avLst/>
          </a:prstGeom>
        </p:spPr>
      </p:pic>
      <p:pic>
        <p:nvPicPr>
          <p:cNvPr id="10" name="Imagen 9">
            <a:extLst>
              <a:ext uri="{FF2B5EF4-FFF2-40B4-BE49-F238E27FC236}">
                <a16:creationId xmlns:a16="http://schemas.microsoft.com/office/drawing/2014/main" id="{D3EE65A5-DCE8-4387-8DE5-B052BBF3B88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rot="19684939">
            <a:off x="9923166" y="1725456"/>
            <a:ext cx="1826848" cy="1728822"/>
          </a:xfrm>
          <a:prstGeom prst="rect">
            <a:avLst/>
          </a:prstGeom>
        </p:spPr>
      </p:pic>
      <p:pic>
        <p:nvPicPr>
          <p:cNvPr id="11" name="Imagen 10">
            <a:extLst>
              <a:ext uri="{FF2B5EF4-FFF2-40B4-BE49-F238E27FC236}">
                <a16:creationId xmlns:a16="http://schemas.microsoft.com/office/drawing/2014/main" id="{B4D858EE-B33C-4D0B-913D-1C3A5BA01CB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flipH="1">
            <a:off x="-85908" y="1095023"/>
            <a:ext cx="1580467" cy="2144888"/>
          </a:xfrm>
          <a:prstGeom prst="rect">
            <a:avLst/>
          </a:prstGeom>
        </p:spPr>
      </p:pic>
      <p:pic>
        <p:nvPicPr>
          <p:cNvPr id="4" name="Imagen 3">
            <a:extLst>
              <a:ext uri="{FF2B5EF4-FFF2-40B4-BE49-F238E27FC236}">
                <a16:creationId xmlns:a16="http://schemas.microsoft.com/office/drawing/2014/main" id="{1063D89E-D678-48D2-A288-7889FEA61670}"/>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425205" y="0"/>
            <a:ext cx="3771900" cy="6858000"/>
          </a:xfrm>
          <a:prstGeom prst="rect">
            <a:avLst/>
          </a:prstGeom>
        </p:spPr>
      </p:pic>
    </p:spTree>
    <p:extLst>
      <p:ext uri="{BB962C8B-B14F-4D97-AF65-F5344CB8AC3E}">
        <p14:creationId xmlns:p14="http://schemas.microsoft.com/office/powerpoint/2010/main" val="1267144001"/>
      </p:ext>
    </p:extLst>
  </p:cSld>
  <p:clrMapOvr>
    <a:masterClrMapping/>
  </p:clrMapOvr>
  <mc:AlternateContent xmlns:mc="http://schemas.openxmlformats.org/markup-compatibility/2006" xmlns:p14="http://schemas.microsoft.com/office/powerpoint/2010/main">
    <mc:Choice Requires="p14">
      <p:transition spd="slow" p14:dur="3000" advClick="0" advTm="6000">
        <p:fade/>
        <p:sndAc>
          <p:stSnd>
            <p:snd r:embed="rId2" name="PUEBLO PALMERO mispps.wav"/>
          </p:stSnd>
        </p:sndAc>
      </p:transition>
    </mc:Choice>
    <mc:Fallback xmlns="">
      <p:transition spd="slow" advClick="0" advTm="6000">
        <p:fade/>
        <p:sndAc>
          <p:stSnd>
            <p:snd r:embed="rId8" name="PUEBLO PALMERO mispps.wav"/>
          </p:stSnd>
        </p:sndAc>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1037" name="Picture 13" descr="E:\PPS  EXCLUSIVOS\Diapositiva MISPPS 2021.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0"/>
            <a:ext cx="12208933" cy="6877051"/>
          </a:xfrm>
          <a:prstGeom prst="rect">
            <a:avLst/>
          </a:prstGeom>
          <a:noFill/>
        </p:spPr>
      </p:pic>
      <p:pic>
        <p:nvPicPr>
          <p:cNvPr id="20" name="Picture 5" descr="E:\Imágenes\Navidad adornos\Imagen-animada-Arbol-de-navidad-164.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9264352" y="3717032"/>
            <a:ext cx="2208245" cy="3140968"/>
          </a:xfrm>
          <a:prstGeom prst="rect">
            <a:avLst/>
          </a:prstGeom>
          <a:noFill/>
        </p:spPr>
      </p:pic>
      <p:sp>
        <p:nvSpPr>
          <p:cNvPr id="21" name="20 CuadroTexto"/>
          <p:cNvSpPr txBox="1"/>
          <p:nvPr/>
        </p:nvSpPr>
        <p:spPr>
          <a:xfrm>
            <a:off x="3695734" y="260649"/>
            <a:ext cx="4800533" cy="971721"/>
          </a:xfrm>
          <a:prstGeom prst="rect">
            <a:avLst/>
          </a:prstGeom>
          <a:noFill/>
        </p:spPr>
        <p:txBody>
          <a:bodyPr wrap="square" rtlCol="0">
            <a:prstTxWarp prst="textPlain">
              <a:avLst/>
            </a:prstTxWarp>
            <a:spAutoFit/>
          </a:bodyPr>
          <a:lstStyle/>
          <a:p>
            <a:pPr algn="ctr" defTabSz="1219170"/>
            <a:r>
              <a:rPr lang="es-ES" sz="4267" b="1" dirty="0">
                <a:ln w="9525">
                  <a:solidFill>
                    <a:srgbClr val="34490B"/>
                  </a:solidFill>
                </a:ln>
                <a:blipFill>
                  <a:blip r:embed="rId5"/>
                  <a:stretch>
                    <a:fillRect/>
                  </a:stretch>
                </a:blipFill>
                <a:effectLst>
                  <a:glow rad="63500">
                    <a:srgbClr val="8A0F0C"/>
                  </a:glow>
                </a:effectLst>
                <a:latin typeface="Bonnet" pitchFamily="2" charset="0"/>
                <a:ea typeface="Yu Gothic UI Semibold" pitchFamily="34" charset="-128"/>
              </a:rPr>
              <a:t>¡Felices fiestas!</a:t>
            </a:r>
          </a:p>
        </p:txBody>
      </p:sp>
      <p:sp>
        <p:nvSpPr>
          <p:cNvPr id="22" name="21 CuadroTexto"/>
          <p:cNvSpPr txBox="1"/>
          <p:nvPr/>
        </p:nvSpPr>
        <p:spPr>
          <a:xfrm>
            <a:off x="239350" y="740702"/>
            <a:ext cx="3360373" cy="3046988"/>
          </a:xfrm>
          <a:prstGeom prst="rect">
            <a:avLst/>
          </a:prstGeom>
          <a:noFill/>
        </p:spPr>
        <p:txBody>
          <a:bodyPr wrap="square" rtlCol="0">
            <a:spAutoFit/>
          </a:bodyPr>
          <a:lstStyle/>
          <a:p>
            <a:pPr defTabSz="1219170"/>
            <a:r>
              <a:rPr lang="es-ES" sz="3200" dirty="0">
                <a:blipFill>
                  <a:blip r:embed="rId6"/>
                  <a:stretch>
                    <a:fillRect/>
                  </a:stretch>
                </a:blipFill>
                <a:effectLst>
                  <a:glow rad="63500">
                    <a:srgbClr val="6E0808"/>
                  </a:glow>
                </a:effectLst>
                <a:latin typeface="Berlin Sans FB Demi" pitchFamily="34" charset="0"/>
              </a:rPr>
              <a:t>No será la mejor, </a:t>
            </a:r>
          </a:p>
          <a:p>
            <a:pPr defTabSz="1219170"/>
            <a:r>
              <a:rPr lang="es-ES" sz="3200" dirty="0">
                <a:blipFill>
                  <a:blip r:embed="rId6"/>
                  <a:stretch>
                    <a:fillRect/>
                  </a:stretch>
                </a:blipFill>
                <a:effectLst>
                  <a:glow rad="63500">
                    <a:srgbClr val="6E0808"/>
                  </a:glow>
                </a:effectLst>
                <a:latin typeface="Berlin Sans FB Demi" pitchFamily="34" charset="0"/>
              </a:rPr>
              <a:t>tampoco la peor, </a:t>
            </a:r>
          </a:p>
          <a:p>
            <a:pPr defTabSz="1219170"/>
            <a:r>
              <a:rPr lang="es-ES" sz="3200" dirty="0">
                <a:blipFill>
                  <a:blip r:embed="rId6"/>
                  <a:stretch>
                    <a:fillRect/>
                  </a:stretch>
                </a:blipFill>
                <a:effectLst>
                  <a:glow rad="63500">
                    <a:srgbClr val="6E0808"/>
                  </a:glow>
                </a:effectLst>
                <a:latin typeface="Berlin Sans FB Demi" pitchFamily="34" charset="0"/>
              </a:rPr>
              <a:t>no estarán los </a:t>
            </a:r>
          </a:p>
          <a:p>
            <a:pPr defTabSz="1219170"/>
            <a:r>
              <a:rPr lang="es-ES" sz="3200" dirty="0">
                <a:blipFill>
                  <a:blip r:embed="rId6"/>
                  <a:stretch>
                    <a:fillRect/>
                  </a:stretch>
                </a:blipFill>
                <a:effectLst>
                  <a:glow rad="63500">
                    <a:srgbClr val="6E0808"/>
                  </a:glow>
                </a:effectLst>
                <a:latin typeface="Berlin Sans FB Demi" pitchFamily="34" charset="0"/>
              </a:rPr>
              <a:t>que faltan …</a:t>
            </a:r>
          </a:p>
          <a:p>
            <a:pPr defTabSz="1219170"/>
            <a:r>
              <a:rPr lang="es-ES" sz="3200" dirty="0">
                <a:blipFill>
                  <a:blip r:embed="rId6"/>
                  <a:stretch>
                    <a:fillRect/>
                  </a:stretch>
                </a:blipFill>
                <a:effectLst>
                  <a:glow rad="63500">
                    <a:srgbClr val="6E0808"/>
                  </a:glow>
                </a:effectLst>
                <a:latin typeface="Berlin Sans FB Demi" pitchFamily="34" charset="0"/>
              </a:rPr>
              <a:t>Pero esta </a:t>
            </a:r>
          </a:p>
          <a:p>
            <a:pPr defTabSz="1219170"/>
            <a:r>
              <a:rPr lang="es-ES" sz="3200" dirty="0">
                <a:blipFill>
                  <a:blip r:embed="rId6"/>
                  <a:stretch>
                    <a:fillRect/>
                  </a:stretch>
                </a:blipFill>
                <a:effectLst>
                  <a:glow rad="63500">
                    <a:srgbClr val="6E0808"/>
                  </a:glow>
                </a:effectLst>
                <a:latin typeface="Berlin Sans FB Demi" pitchFamily="34" charset="0"/>
              </a:rPr>
              <a:t>Navidad</a:t>
            </a:r>
          </a:p>
        </p:txBody>
      </p:sp>
      <p:sp>
        <p:nvSpPr>
          <p:cNvPr id="23" name="22 CuadroTexto"/>
          <p:cNvSpPr txBox="1"/>
          <p:nvPr/>
        </p:nvSpPr>
        <p:spPr>
          <a:xfrm>
            <a:off x="8592278" y="740702"/>
            <a:ext cx="3360373" cy="3539430"/>
          </a:xfrm>
          <a:prstGeom prst="rect">
            <a:avLst/>
          </a:prstGeom>
          <a:noFill/>
        </p:spPr>
        <p:txBody>
          <a:bodyPr wrap="square" rtlCol="0">
            <a:spAutoFit/>
          </a:bodyPr>
          <a:lstStyle/>
          <a:p>
            <a:pPr defTabSz="1219170"/>
            <a:r>
              <a:rPr lang="es-ES" sz="3200" dirty="0">
                <a:blipFill>
                  <a:blip r:embed="rId6"/>
                  <a:stretch>
                    <a:fillRect/>
                  </a:stretch>
                </a:blipFill>
                <a:effectLst>
                  <a:glow rad="63500">
                    <a:srgbClr val="34490B"/>
                  </a:glow>
                </a:effectLst>
                <a:latin typeface="Berlin Sans FB Demi" pitchFamily="34" charset="0"/>
              </a:rPr>
              <a:t>  Compartiremos   </a:t>
            </a:r>
          </a:p>
          <a:p>
            <a:pPr defTabSz="1219170"/>
            <a:r>
              <a:rPr lang="es-ES" sz="3200" dirty="0">
                <a:blipFill>
                  <a:blip r:embed="rId6"/>
                  <a:stretch>
                    <a:fillRect/>
                  </a:stretch>
                </a:blipFill>
                <a:effectLst>
                  <a:glow rad="63500">
                    <a:srgbClr val="34490B"/>
                  </a:glow>
                </a:effectLst>
                <a:latin typeface="Berlin Sans FB Demi" pitchFamily="34" charset="0"/>
              </a:rPr>
              <a:t>    el amor con la </a:t>
            </a:r>
          </a:p>
          <a:p>
            <a:pPr defTabSz="1219170"/>
            <a:r>
              <a:rPr lang="es-ES" sz="3200" dirty="0">
                <a:blipFill>
                  <a:blip r:embed="rId6"/>
                  <a:stretch>
                    <a:fillRect/>
                  </a:stretch>
                </a:blipFill>
                <a:effectLst>
                  <a:glow rad="63500">
                    <a:srgbClr val="34490B"/>
                  </a:glow>
                </a:effectLst>
                <a:latin typeface="Berlin Sans FB Demi" pitchFamily="34" charset="0"/>
              </a:rPr>
              <a:t>     familia y los</a:t>
            </a:r>
          </a:p>
          <a:p>
            <a:pPr defTabSz="1219170"/>
            <a:r>
              <a:rPr lang="es-ES" sz="3200" dirty="0">
                <a:blipFill>
                  <a:blip r:embed="rId6"/>
                  <a:stretch>
                    <a:fillRect/>
                  </a:stretch>
                </a:blipFill>
                <a:effectLst>
                  <a:glow rad="63500">
                    <a:srgbClr val="34490B"/>
                  </a:glow>
                </a:effectLst>
                <a:latin typeface="Berlin Sans FB Demi" pitchFamily="34" charset="0"/>
              </a:rPr>
              <a:t>      amigos, </a:t>
            </a:r>
          </a:p>
          <a:p>
            <a:pPr defTabSz="1219170"/>
            <a:r>
              <a:rPr lang="es-ES" sz="3200" dirty="0">
                <a:blipFill>
                  <a:blip r:embed="rId6"/>
                  <a:stretch>
                    <a:fillRect/>
                  </a:stretch>
                </a:blipFill>
                <a:effectLst>
                  <a:glow rad="63500">
                    <a:srgbClr val="34490B"/>
                  </a:glow>
                </a:effectLst>
                <a:latin typeface="Berlin Sans FB Demi" pitchFamily="34" charset="0"/>
              </a:rPr>
              <a:t>      aunque se</a:t>
            </a:r>
          </a:p>
          <a:p>
            <a:pPr defTabSz="1219170"/>
            <a:r>
              <a:rPr lang="es-ES" sz="3200" dirty="0">
                <a:blipFill>
                  <a:blip r:embed="rId6"/>
                  <a:stretch>
                    <a:fillRect/>
                  </a:stretch>
                </a:blipFill>
                <a:effectLst>
                  <a:glow rad="63500">
                    <a:srgbClr val="34490B"/>
                  </a:glow>
                </a:effectLst>
                <a:latin typeface="Berlin Sans FB Demi" pitchFamily="34" charset="0"/>
              </a:rPr>
              <a:t>      encuentren </a:t>
            </a:r>
          </a:p>
          <a:p>
            <a:pPr defTabSz="1219170"/>
            <a:r>
              <a:rPr lang="es-ES" sz="3200" dirty="0">
                <a:blipFill>
                  <a:blip r:embed="rId6"/>
                  <a:stretch>
                    <a:fillRect/>
                  </a:stretch>
                </a:blipFill>
                <a:effectLst>
                  <a:glow rad="63500">
                    <a:srgbClr val="34490B"/>
                  </a:glow>
                </a:effectLst>
                <a:latin typeface="Berlin Sans FB Demi" pitchFamily="34" charset="0"/>
              </a:rPr>
              <a:t>      lejos.</a:t>
            </a:r>
          </a:p>
        </p:txBody>
      </p:sp>
      <p:sp>
        <p:nvSpPr>
          <p:cNvPr id="13" name="12 CuadroTexto"/>
          <p:cNvSpPr txBox="1"/>
          <p:nvPr/>
        </p:nvSpPr>
        <p:spPr>
          <a:xfrm rot="21131169">
            <a:off x="7492482" y="5759307"/>
            <a:ext cx="1272208" cy="420564"/>
          </a:xfrm>
          <a:prstGeom prst="rect">
            <a:avLst/>
          </a:prstGeom>
          <a:noFill/>
        </p:spPr>
        <p:txBody>
          <a:bodyPr wrap="none" rtlCol="0">
            <a:spAutoFit/>
          </a:bodyPr>
          <a:lstStyle/>
          <a:p>
            <a:pPr defTabSz="1219170"/>
            <a:r>
              <a:rPr lang="es-ES" sz="2133" dirty="0">
                <a:ln>
                  <a:solidFill>
                    <a:srgbClr val="FFCC66"/>
                  </a:solidFill>
                </a:ln>
                <a:blipFill dpi="0" rotWithShape="1">
                  <a:blip r:embed="rId7">
                    <a:extLst>
                      <a:ext uri="{28A0092B-C50C-407E-A947-70E740481C1C}">
                        <a14:useLocalDpi xmlns:a14="http://schemas.microsoft.com/office/drawing/2010/main" val="0"/>
                      </a:ext>
                    </a:extLst>
                  </a:blip>
                  <a:srcRect/>
                  <a:stretch>
                    <a:fillRect/>
                  </a:stretch>
                </a:blipFill>
                <a:effectLst>
                  <a:glow rad="63500">
                    <a:srgbClr val="C0504D">
                      <a:satMod val="175000"/>
                      <a:alpha val="40000"/>
                    </a:srgbClr>
                  </a:glow>
                  <a:outerShdw blurRad="38100" dist="38100" dir="2700000" algn="tl">
                    <a:srgbClr val="000000">
                      <a:alpha val="43137"/>
                    </a:srgbClr>
                  </a:outerShdw>
                </a:effectLst>
                <a:latin typeface="Brock Script" pitchFamily="2" charset="0"/>
              </a:rPr>
              <a:t>Margarita</a:t>
            </a:r>
          </a:p>
        </p:txBody>
      </p:sp>
      <p:sp>
        <p:nvSpPr>
          <p:cNvPr id="25" name="24 Rectángulo"/>
          <p:cNvSpPr/>
          <p:nvPr/>
        </p:nvSpPr>
        <p:spPr>
          <a:xfrm>
            <a:off x="0" y="-1"/>
            <a:ext cx="6096000" cy="6877051"/>
          </a:xfrm>
          <a:prstGeom prst="rect">
            <a:avLst/>
          </a:prstGeom>
          <a:blipFill dpi="0" rotWithShape="1">
            <a:blip r:embed="rId8">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s-ES" sz="2400">
              <a:solidFill>
                <a:prstClr val="white"/>
              </a:solidFill>
              <a:latin typeface="Calibri"/>
            </a:endParaRPr>
          </a:p>
        </p:txBody>
      </p:sp>
      <p:sp>
        <p:nvSpPr>
          <p:cNvPr id="26" name="25 Rectángulo"/>
          <p:cNvSpPr/>
          <p:nvPr/>
        </p:nvSpPr>
        <p:spPr>
          <a:xfrm>
            <a:off x="6096000" y="0"/>
            <a:ext cx="6096000" cy="6877050"/>
          </a:xfrm>
          <a:prstGeom prst="rect">
            <a:avLst/>
          </a:prstGeom>
          <a:blipFill dpi="0" rotWithShape="1">
            <a:blip r:embed="rId9">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s-ES" sz="2400">
              <a:solidFill>
                <a:prstClr val="white"/>
              </a:solidFill>
              <a:latin typeface="Calibri"/>
            </a:endParaRPr>
          </a:p>
        </p:txBody>
      </p:sp>
      <p:sp>
        <p:nvSpPr>
          <p:cNvPr id="9" name="8 CuadroTexto"/>
          <p:cNvSpPr txBox="1"/>
          <p:nvPr/>
        </p:nvSpPr>
        <p:spPr>
          <a:xfrm>
            <a:off x="815414" y="5637246"/>
            <a:ext cx="184731" cy="461665"/>
          </a:xfrm>
          <a:prstGeom prst="rect">
            <a:avLst/>
          </a:prstGeom>
          <a:noFill/>
        </p:spPr>
        <p:txBody>
          <a:bodyPr wrap="none" rtlCol="0">
            <a:spAutoFit/>
          </a:bodyPr>
          <a:lstStyle/>
          <a:p>
            <a:pPr defTabSz="1219170"/>
            <a:endParaRPr lang="es-ES" sz="2400" dirty="0">
              <a:solidFill>
                <a:prstClr val="black"/>
              </a:solidFill>
              <a:latin typeface="Calibri"/>
            </a:endParaRPr>
          </a:p>
        </p:txBody>
      </p:sp>
    </p:spTree>
    <p:extLst>
      <p:ext uri="{BB962C8B-B14F-4D97-AF65-F5344CB8AC3E}">
        <p14:creationId xmlns:p14="http://schemas.microsoft.com/office/powerpoint/2010/main" val="2659160002"/>
      </p:ext>
    </p:extLst>
  </p:cSld>
  <p:clrMapOvr>
    <a:masterClrMapping/>
  </p:clrMapOvr>
  <mc:AlternateContent xmlns:mc="http://schemas.openxmlformats.org/markup-compatibility/2006" xmlns:p14="http://schemas.microsoft.com/office/powerpoint/2010/main">
    <mc:Choice Requires="p14">
      <p:transition spd="slow" p14:dur="2000" advClick="0" advTm="14000"/>
    </mc:Choice>
    <mc:Fallback xmlns="">
      <p:transition spd="slow" advClick="0" advTm="1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5000"/>
                                        <p:tgtEl>
                                          <p:spTgt spid="25"/>
                                        </p:tgtEl>
                                        <p:attrNameLst>
                                          <p:attrName>ppt_x</p:attrName>
                                        </p:attrNameLst>
                                      </p:cBhvr>
                                      <p:tavLst>
                                        <p:tav tm="0">
                                          <p:val>
                                            <p:strVal val="ppt_x"/>
                                          </p:val>
                                        </p:tav>
                                        <p:tav tm="100000">
                                          <p:val>
                                            <p:strVal val="ppt_x-ppt_w/2"/>
                                          </p:val>
                                        </p:tav>
                                      </p:tavLst>
                                    </p:anim>
                                    <p:anim calcmode="lin" valueType="num">
                                      <p:cBhvr>
                                        <p:cTn id="7" dur="5000"/>
                                        <p:tgtEl>
                                          <p:spTgt spid="25"/>
                                        </p:tgtEl>
                                        <p:attrNameLst>
                                          <p:attrName>ppt_y</p:attrName>
                                        </p:attrNameLst>
                                      </p:cBhvr>
                                      <p:tavLst>
                                        <p:tav tm="0">
                                          <p:val>
                                            <p:strVal val="ppt_y"/>
                                          </p:val>
                                        </p:tav>
                                        <p:tav tm="100000">
                                          <p:val>
                                            <p:strVal val="ppt_y"/>
                                          </p:val>
                                        </p:tav>
                                      </p:tavLst>
                                    </p:anim>
                                    <p:anim calcmode="lin" valueType="num">
                                      <p:cBhvr>
                                        <p:cTn id="8" dur="5000"/>
                                        <p:tgtEl>
                                          <p:spTgt spid="25"/>
                                        </p:tgtEl>
                                        <p:attrNameLst>
                                          <p:attrName>ppt_w</p:attrName>
                                        </p:attrNameLst>
                                      </p:cBhvr>
                                      <p:tavLst>
                                        <p:tav tm="0">
                                          <p:val>
                                            <p:strVal val="ppt_w"/>
                                          </p:val>
                                        </p:tav>
                                        <p:tav tm="100000">
                                          <p:val>
                                            <p:fltVal val="0"/>
                                          </p:val>
                                        </p:tav>
                                      </p:tavLst>
                                    </p:anim>
                                    <p:anim calcmode="lin" valueType="num">
                                      <p:cBhvr>
                                        <p:cTn id="9" dur="5000"/>
                                        <p:tgtEl>
                                          <p:spTgt spid="25"/>
                                        </p:tgtEl>
                                        <p:attrNameLst>
                                          <p:attrName>ppt_h</p:attrName>
                                        </p:attrNameLst>
                                      </p:cBhvr>
                                      <p:tavLst>
                                        <p:tav tm="0">
                                          <p:val>
                                            <p:strVal val="ppt_h"/>
                                          </p:val>
                                        </p:tav>
                                        <p:tav tm="100000">
                                          <p:val>
                                            <p:strVal val="ppt_h"/>
                                          </p:val>
                                        </p:tav>
                                      </p:tavLst>
                                    </p:anim>
                                    <p:set>
                                      <p:cBhvr>
                                        <p:cTn id="10" dur="1" fill="hold">
                                          <p:stCondLst>
                                            <p:cond delay="4999"/>
                                          </p:stCondLst>
                                        </p:cTn>
                                        <p:tgtEl>
                                          <p:spTgt spid="2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26"/>
                                        </p:tgtEl>
                                        <p:attrNameLst>
                                          <p:attrName>ppt_x</p:attrName>
                                        </p:attrNameLst>
                                      </p:cBhvr>
                                      <p:tavLst>
                                        <p:tav tm="0">
                                          <p:val>
                                            <p:strVal val="ppt_x"/>
                                          </p:val>
                                        </p:tav>
                                        <p:tav tm="100000">
                                          <p:val>
                                            <p:strVal val="ppt_x+ppt_w/2"/>
                                          </p:val>
                                        </p:tav>
                                      </p:tavLst>
                                    </p:anim>
                                    <p:anim calcmode="lin" valueType="num">
                                      <p:cBhvr>
                                        <p:cTn id="13" dur="5000"/>
                                        <p:tgtEl>
                                          <p:spTgt spid="26"/>
                                        </p:tgtEl>
                                        <p:attrNameLst>
                                          <p:attrName>ppt_y</p:attrName>
                                        </p:attrNameLst>
                                      </p:cBhvr>
                                      <p:tavLst>
                                        <p:tav tm="0">
                                          <p:val>
                                            <p:strVal val="ppt_y"/>
                                          </p:val>
                                        </p:tav>
                                        <p:tav tm="100000">
                                          <p:val>
                                            <p:strVal val="ppt_y"/>
                                          </p:val>
                                        </p:tav>
                                      </p:tavLst>
                                    </p:anim>
                                    <p:anim calcmode="lin" valueType="num">
                                      <p:cBhvr>
                                        <p:cTn id="14" dur="5000"/>
                                        <p:tgtEl>
                                          <p:spTgt spid="26"/>
                                        </p:tgtEl>
                                        <p:attrNameLst>
                                          <p:attrName>ppt_w</p:attrName>
                                        </p:attrNameLst>
                                      </p:cBhvr>
                                      <p:tavLst>
                                        <p:tav tm="0">
                                          <p:val>
                                            <p:strVal val="ppt_w"/>
                                          </p:val>
                                        </p:tav>
                                        <p:tav tm="100000">
                                          <p:val>
                                            <p:fltVal val="0"/>
                                          </p:val>
                                        </p:tav>
                                      </p:tavLst>
                                    </p:anim>
                                    <p:anim calcmode="lin" valueType="num">
                                      <p:cBhvr>
                                        <p:cTn id="15" dur="5000"/>
                                        <p:tgtEl>
                                          <p:spTgt spid="26"/>
                                        </p:tgtEl>
                                        <p:attrNameLst>
                                          <p:attrName>ppt_h</p:attrName>
                                        </p:attrNameLst>
                                      </p:cBhvr>
                                      <p:tavLst>
                                        <p:tav tm="0">
                                          <p:val>
                                            <p:strVal val="ppt_h"/>
                                          </p:val>
                                        </p:tav>
                                        <p:tav tm="100000">
                                          <p:val>
                                            <p:strVal val="ppt_h"/>
                                          </p:val>
                                        </p:tav>
                                      </p:tavLst>
                                    </p:anim>
                                    <p:set>
                                      <p:cBhvr>
                                        <p:cTn id="16" dur="1" fill="hold">
                                          <p:stCondLst>
                                            <p:cond delay="4999"/>
                                          </p:stCondLst>
                                        </p:cTn>
                                        <p:tgtEl>
                                          <p:spTgt spid="26"/>
                                        </p:tgtEl>
                                        <p:attrNameLst>
                                          <p:attrName>style.visibility</p:attrName>
                                        </p:attrNameLst>
                                      </p:cBhvr>
                                      <p:to>
                                        <p:strVal val="hidden"/>
                                      </p:to>
                                    </p:set>
                                  </p:childTnLst>
                                </p:cTn>
                              </p:par>
                              <p:par>
                                <p:cTn id="17" presetID="14" presetClass="exit" presetSubtype="5" fill="hold" grpId="1" nodeType="withEffect">
                                  <p:stCondLst>
                                    <p:cond delay="0"/>
                                  </p:stCondLst>
                                  <p:childTnLst>
                                    <p:animEffect transition="out" filter="randombar(vertical)">
                                      <p:cBhvr>
                                        <p:cTn id="18" dur="5000"/>
                                        <p:tgtEl>
                                          <p:spTgt spid="25"/>
                                        </p:tgtEl>
                                      </p:cBhvr>
                                    </p:animEffect>
                                    <p:set>
                                      <p:cBhvr>
                                        <p:cTn id="19" dur="1" fill="hold">
                                          <p:stCondLst>
                                            <p:cond delay="4999"/>
                                          </p:stCondLst>
                                        </p:cTn>
                                        <p:tgtEl>
                                          <p:spTgt spid="25"/>
                                        </p:tgtEl>
                                        <p:attrNameLst>
                                          <p:attrName>style.visibility</p:attrName>
                                        </p:attrNameLst>
                                      </p:cBhvr>
                                      <p:to>
                                        <p:strVal val="hidden"/>
                                      </p:to>
                                    </p:set>
                                  </p:childTnLst>
                                </p:cTn>
                              </p:par>
                              <p:par>
                                <p:cTn id="20" presetID="14" presetClass="exit" presetSubtype="5" fill="hold" grpId="1" nodeType="withEffect">
                                  <p:stCondLst>
                                    <p:cond delay="0"/>
                                  </p:stCondLst>
                                  <p:childTnLst>
                                    <p:animEffect transition="out" filter="randombar(vertical)">
                                      <p:cBhvr>
                                        <p:cTn id="21" dur="5000"/>
                                        <p:tgtEl>
                                          <p:spTgt spid="26"/>
                                        </p:tgtEl>
                                      </p:cBhvr>
                                    </p:animEffect>
                                    <p:set>
                                      <p:cBhvr>
                                        <p:cTn id="22" dur="1" fill="hold">
                                          <p:stCondLst>
                                            <p:cond delay="4999"/>
                                          </p:stCondLst>
                                        </p:cTn>
                                        <p:tgtEl>
                                          <p:spTgt spid="2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1037"/>
                                        </p:tgtEl>
                                        <p:attrNameLst>
                                          <p:attrName>style.visibility</p:attrName>
                                        </p:attrNameLst>
                                      </p:cBhvr>
                                      <p:to>
                                        <p:strVal val="visible"/>
                                      </p:to>
                                    </p:set>
                                    <p:anim calcmode="lin" valueType="num">
                                      <p:cBhvr>
                                        <p:cTn id="25" dur="5000" fill="hold"/>
                                        <p:tgtEl>
                                          <p:spTgt spid="1037"/>
                                        </p:tgtEl>
                                        <p:attrNameLst>
                                          <p:attrName>ppt_w</p:attrName>
                                        </p:attrNameLst>
                                      </p:cBhvr>
                                      <p:tavLst>
                                        <p:tav tm="0">
                                          <p:val>
                                            <p:fltVal val="0"/>
                                          </p:val>
                                        </p:tav>
                                        <p:tav tm="100000">
                                          <p:val>
                                            <p:strVal val="#ppt_w"/>
                                          </p:val>
                                        </p:tav>
                                      </p:tavLst>
                                    </p:anim>
                                    <p:anim calcmode="lin" valueType="num">
                                      <p:cBhvr>
                                        <p:cTn id="26" dur="5000" fill="hold"/>
                                        <p:tgtEl>
                                          <p:spTgt spid="1037"/>
                                        </p:tgtEl>
                                        <p:attrNameLst>
                                          <p:attrName>ppt_h</p:attrName>
                                        </p:attrNameLst>
                                      </p:cBhvr>
                                      <p:tavLst>
                                        <p:tav tm="0">
                                          <p:val>
                                            <p:strVal val="#ppt_h"/>
                                          </p:val>
                                        </p:tav>
                                        <p:tav tm="100000">
                                          <p:val>
                                            <p:strVal val="#ppt_h"/>
                                          </p:val>
                                        </p:tav>
                                      </p:tavLst>
                                    </p:anim>
                                  </p:childTnLst>
                                </p:cTn>
                              </p:par>
                              <p:par>
                                <p:cTn id="27" presetID="14" presetClass="entr" presetSubtype="10" fill="hold" nodeType="withEffect">
                                  <p:stCondLst>
                                    <p:cond delay="0"/>
                                  </p:stCondLst>
                                  <p:childTnLst>
                                    <p:set>
                                      <p:cBhvr>
                                        <p:cTn id="28" dur="1" fill="hold">
                                          <p:stCondLst>
                                            <p:cond delay="0"/>
                                          </p:stCondLst>
                                        </p:cTn>
                                        <p:tgtEl>
                                          <p:spTgt spid="1037"/>
                                        </p:tgtEl>
                                        <p:attrNameLst>
                                          <p:attrName>style.visibility</p:attrName>
                                        </p:attrNameLst>
                                      </p:cBhvr>
                                      <p:to>
                                        <p:strVal val="visible"/>
                                      </p:to>
                                    </p:set>
                                    <p:animEffect transition="in" filter="randombar(horizontal)">
                                      <p:cBhvr>
                                        <p:cTn id="29" dur="5000"/>
                                        <p:tgtEl>
                                          <p:spTgt spid="1037"/>
                                        </p:tgtEl>
                                      </p:cBhvr>
                                    </p:animEffect>
                                  </p:childTnLst>
                                </p:cTn>
                              </p:par>
                              <p:par>
                                <p:cTn id="30" presetID="10" presetClass="entr" presetSubtype="0" fill="hold" nodeType="withEffect">
                                  <p:stCondLst>
                                    <p:cond delay="350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3000"/>
                                        <p:tgtEl>
                                          <p:spTgt spid="20"/>
                                        </p:tgtEl>
                                      </p:cBhvr>
                                    </p:animEffect>
                                  </p:childTnLst>
                                </p:cTn>
                              </p:par>
                              <p:par>
                                <p:cTn id="33" presetID="10" presetClass="entr" presetSubtype="0" fill="hold" grpId="0" nodeType="withEffect">
                                  <p:stCondLst>
                                    <p:cond delay="500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2000"/>
                                        <p:tgtEl>
                                          <p:spTgt spid="22"/>
                                        </p:tgtEl>
                                      </p:cBhvr>
                                    </p:animEffect>
                                  </p:childTnLst>
                                </p:cTn>
                              </p:par>
                              <p:par>
                                <p:cTn id="36" presetID="10" presetClass="entr" presetSubtype="0" fill="hold" grpId="0" nodeType="withEffect">
                                  <p:stCondLst>
                                    <p:cond delay="750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2000"/>
                                        <p:tgtEl>
                                          <p:spTgt spid="23"/>
                                        </p:tgtEl>
                                      </p:cBhvr>
                                    </p:animEffect>
                                  </p:childTnLst>
                                </p:cTn>
                              </p:par>
                              <p:par>
                                <p:cTn id="39" presetID="21" presetClass="entr" presetSubtype="4" fill="hold" grpId="0" nodeType="withEffect">
                                  <p:stCondLst>
                                    <p:cond delay="9500"/>
                                  </p:stCondLst>
                                  <p:iterate type="wd">
                                    <p:tmPct val="10000"/>
                                  </p:iterate>
                                  <p:childTnLst>
                                    <p:set>
                                      <p:cBhvr>
                                        <p:cTn id="40" dur="1" fill="hold">
                                          <p:stCondLst>
                                            <p:cond delay="0"/>
                                          </p:stCondLst>
                                        </p:cTn>
                                        <p:tgtEl>
                                          <p:spTgt spid="21"/>
                                        </p:tgtEl>
                                        <p:attrNameLst>
                                          <p:attrName>style.visibility</p:attrName>
                                        </p:attrNameLst>
                                      </p:cBhvr>
                                      <p:to>
                                        <p:strVal val="visible"/>
                                      </p:to>
                                    </p:set>
                                    <p:animEffect transition="in" filter="wheel(4)">
                                      <p:cBhvr>
                                        <p:cTn id="41" dur="2000"/>
                                        <p:tgtEl>
                                          <p:spTgt spid="21"/>
                                        </p:tgtEl>
                                      </p:cBhvr>
                                    </p:animEffect>
                                  </p:childTnLst>
                                </p:cTn>
                              </p:par>
                              <p:par>
                                <p:cTn id="42" presetID="52" presetClass="entr" presetSubtype="0" fill="hold" grpId="0" nodeType="withEffect">
                                  <p:stCondLst>
                                    <p:cond delay="10000"/>
                                  </p:stCondLst>
                                  <p:childTnLst>
                                    <p:set>
                                      <p:cBhvr>
                                        <p:cTn id="43" dur="1" fill="hold">
                                          <p:stCondLst>
                                            <p:cond delay="0"/>
                                          </p:stCondLst>
                                        </p:cTn>
                                        <p:tgtEl>
                                          <p:spTgt spid="13"/>
                                        </p:tgtEl>
                                        <p:attrNameLst>
                                          <p:attrName>style.visibility</p:attrName>
                                        </p:attrNameLst>
                                      </p:cBhvr>
                                      <p:to>
                                        <p:strVal val="visible"/>
                                      </p:to>
                                    </p:set>
                                    <p:animScale>
                                      <p:cBhvr>
                                        <p:cTn id="44" dur="2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2000" decel="50000" fill="hold">
                                          <p:stCondLst>
                                            <p:cond delay="0"/>
                                          </p:stCondLst>
                                        </p:cTn>
                                        <p:tgtEl>
                                          <p:spTgt spid="13"/>
                                        </p:tgtEl>
                                        <p:attrNameLst>
                                          <p:attrName>ppt_x</p:attrName>
                                          <p:attrName>ppt_y</p:attrName>
                                        </p:attrNameLst>
                                      </p:cBhvr>
                                    </p:animMotion>
                                    <p:animEffect transition="in" filter="fade">
                                      <p:cBhvr>
                                        <p:cTn id="46"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13" grpId="0"/>
      <p:bldP spid="25" grpId="0" animBg="1"/>
      <p:bldP spid="25" grpId="1" animBg="1"/>
      <p:bldP spid="26" grpId="0" animBg="1"/>
      <p:bldP spid="26"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AA27B8C-B115-4954-8915-FFCF33FA536A}"/>
              </a:ext>
            </a:extLst>
          </p:cNvPr>
          <p:cNvSpPr>
            <a:spLocks noGrp="1"/>
          </p:cNvSpPr>
          <p:nvPr>
            <p:ph type="ctrTitle"/>
          </p:nvPr>
        </p:nvSpPr>
        <p:spPr/>
        <p:txBody>
          <a:bodyPr/>
          <a:lstStyle/>
          <a:p>
            <a:endParaRPr lang="es-ES"/>
          </a:p>
        </p:txBody>
      </p:sp>
      <p:sp>
        <p:nvSpPr>
          <p:cNvPr id="3" name="Subtítulo 2">
            <a:extLst>
              <a:ext uri="{FF2B5EF4-FFF2-40B4-BE49-F238E27FC236}">
                <a16:creationId xmlns:a16="http://schemas.microsoft.com/office/drawing/2014/main" id="{4D1B9670-1BEE-4E30-9C39-7510F32F07A5}"/>
              </a:ext>
            </a:extLst>
          </p:cNvPr>
          <p:cNvSpPr>
            <a:spLocks noGrp="1"/>
          </p:cNvSpPr>
          <p:nvPr>
            <p:ph type="subTitle" idx="1"/>
          </p:nvPr>
        </p:nvSpPr>
        <p:spPr/>
        <p:txBody>
          <a:bodyPr/>
          <a:lstStyle/>
          <a:p>
            <a:endParaRPr lang="es-ES"/>
          </a:p>
        </p:txBody>
      </p:sp>
      <p:pic>
        <p:nvPicPr>
          <p:cNvPr id="5" name="Imagen 4">
            <a:extLst>
              <a:ext uri="{FF2B5EF4-FFF2-40B4-BE49-F238E27FC236}">
                <a16:creationId xmlns:a16="http://schemas.microsoft.com/office/drawing/2014/main" id="{40036F88-C7A0-4CC9-875A-C4D1E30B36D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CuadroTexto 5">
            <a:extLst>
              <a:ext uri="{FF2B5EF4-FFF2-40B4-BE49-F238E27FC236}">
                <a16:creationId xmlns:a16="http://schemas.microsoft.com/office/drawing/2014/main" id="{17C1BB2E-FEC6-4A2B-ABE3-3BF33E279465}"/>
              </a:ext>
            </a:extLst>
          </p:cNvPr>
          <p:cNvSpPr txBox="1"/>
          <p:nvPr/>
        </p:nvSpPr>
        <p:spPr>
          <a:xfrm>
            <a:off x="279750" y="45819"/>
            <a:ext cx="4077325" cy="3108543"/>
          </a:xfrm>
          <a:prstGeom prst="rect">
            <a:avLst/>
          </a:prstGeom>
          <a:noFill/>
        </p:spPr>
        <p:txBody>
          <a:bodyPr wrap="square" rtlCol="0">
            <a:spAutoFit/>
          </a:bodyPr>
          <a:lstStyle/>
          <a:p>
            <a:pPr algn="ctr"/>
            <a:r>
              <a:rPr lang="es-ES" sz="2800" b="1" dirty="0">
                <a:solidFill>
                  <a:schemeClr val="bg1"/>
                </a:solidFill>
                <a:effectLst>
                  <a:outerShdw blurRad="38100" dist="38100" dir="2700000" algn="tl">
                    <a:srgbClr val="000000">
                      <a:alpha val="43137"/>
                    </a:srgbClr>
                  </a:outerShdw>
                </a:effectLst>
                <a:latin typeface="Segoe Script" panose="030B0504020000000003" pitchFamily="66" charset="0"/>
              </a:rPr>
              <a:t>Desearles a todos una FELIZ NAVIDAD y un PRÓSPERO 2022,esperando que todo vuelva a la normalidad.</a:t>
            </a:r>
          </a:p>
        </p:txBody>
      </p:sp>
      <p:sp>
        <p:nvSpPr>
          <p:cNvPr id="7" name="CuadroTexto 6">
            <a:extLst>
              <a:ext uri="{FF2B5EF4-FFF2-40B4-BE49-F238E27FC236}">
                <a16:creationId xmlns:a16="http://schemas.microsoft.com/office/drawing/2014/main" id="{1CD632CD-6E68-4E04-B1F5-115D15AF77BE}"/>
              </a:ext>
            </a:extLst>
          </p:cNvPr>
          <p:cNvSpPr txBox="1"/>
          <p:nvPr/>
        </p:nvSpPr>
        <p:spPr>
          <a:xfrm>
            <a:off x="9393835" y="426190"/>
            <a:ext cx="2593299" cy="584775"/>
          </a:xfrm>
          <a:prstGeom prst="rect">
            <a:avLst/>
          </a:prstGeom>
          <a:noFill/>
        </p:spPr>
        <p:txBody>
          <a:bodyPr wrap="square" rtlCol="0">
            <a:spAutoFit/>
          </a:bodyPr>
          <a:lstStyle/>
          <a:p>
            <a:r>
              <a:rPr lang="es-ES" sz="3200" b="1" i="1" dirty="0">
                <a:solidFill>
                  <a:schemeClr val="bg1"/>
                </a:solidFill>
                <a:effectLst>
                  <a:outerShdw blurRad="38100" dist="38100" dir="2700000" algn="tl">
                    <a:srgbClr val="000000">
                      <a:alpha val="43137"/>
                    </a:srgbClr>
                  </a:outerShdw>
                </a:effectLst>
                <a:latin typeface="Ink Free" panose="03080402000500000000" pitchFamily="66" charset="0"/>
              </a:rPr>
              <a:t>HERINEIVA</a:t>
            </a:r>
          </a:p>
        </p:txBody>
      </p:sp>
      <p:pic>
        <p:nvPicPr>
          <p:cNvPr id="9" name="Imagen 8">
            <a:extLst>
              <a:ext uri="{FF2B5EF4-FFF2-40B4-BE49-F238E27FC236}">
                <a16:creationId xmlns:a16="http://schemas.microsoft.com/office/drawing/2014/main" id="{5A80F5B0-CA3D-4A48-B5B7-8752BCE40E0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4105" y="3083357"/>
            <a:ext cx="3328616" cy="3774643"/>
          </a:xfrm>
          <a:prstGeom prst="rect">
            <a:avLst/>
          </a:prstGeom>
          <a:ln>
            <a:noFill/>
          </a:ln>
          <a:effectLst>
            <a:softEdge rad="112500"/>
          </a:effectLst>
        </p:spPr>
      </p:pic>
      <p:pic>
        <p:nvPicPr>
          <p:cNvPr id="11" name="Imagen 10">
            <a:extLst>
              <a:ext uri="{FF2B5EF4-FFF2-40B4-BE49-F238E27FC236}">
                <a16:creationId xmlns:a16="http://schemas.microsoft.com/office/drawing/2014/main" id="{D52723B0-794A-4D3A-B232-F7923311EC4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74653" y="1670570"/>
            <a:ext cx="1233805" cy="1483792"/>
          </a:xfrm>
          <a:prstGeom prst="rect">
            <a:avLst/>
          </a:prstGeom>
        </p:spPr>
      </p:pic>
    </p:spTree>
    <p:extLst>
      <p:ext uri="{BB962C8B-B14F-4D97-AF65-F5344CB8AC3E}">
        <p14:creationId xmlns:p14="http://schemas.microsoft.com/office/powerpoint/2010/main" val="157031719"/>
      </p:ext>
    </p:extLst>
  </p:cSld>
  <p:clrMapOvr>
    <a:masterClrMapping/>
  </p:clrMapOvr>
  <mc:AlternateContent xmlns:mc="http://schemas.openxmlformats.org/markup-compatibility/2006" xmlns:p14="http://schemas.microsoft.com/office/powerpoint/2010/main">
    <mc:Choice Requires="p14">
      <p:transition spd="slow" p14:dur="2000" advClick="0" advTm="10000">
        <p:fad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250"/>
                                        <p:tgtEl>
                                          <p:spTgt spid="9"/>
                                        </p:tgtEl>
                                      </p:cBhvr>
                                    </p:animEffect>
                                  </p:childTnLst>
                                </p:cTn>
                              </p:par>
                              <p:par>
                                <p:cTn id="12" presetID="53" presetClass="entr" presetSubtype="16"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1000" fill="hold"/>
                                        <p:tgtEl>
                                          <p:spTgt spid="7"/>
                                        </p:tgtEl>
                                        <p:attrNameLst>
                                          <p:attrName>ppt_w</p:attrName>
                                        </p:attrNameLst>
                                      </p:cBhvr>
                                      <p:tavLst>
                                        <p:tav tm="0">
                                          <p:val>
                                            <p:fltVal val="0"/>
                                          </p:val>
                                        </p:tav>
                                        <p:tav tm="100000">
                                          <p:val>
                                            <p:strVal val="#ppt_w"/>
                                          </p:val>
                                        </p:tav>
                                      </p:tavLst>
                                    </p:anim>
                                    <p:anim calcmode="lin" valueType="num">
                                      <p:cBhvr>
                                        <p:cTn id="15" dur="1000" fill="hold"/>
                                        <p:tgtEl>
                                          <p:spTgt spid="7"/>
                                        </p:tgtEl>
                                        <p:attrNameLst>
                                          <p:attrName>ppt_h</p:attrName>
                                        </p:attrNameLst>
                                      </p:cBhvr>
                                      <p:tavLst>
                                        <p:tav tm="0">
                                          <p:val>
                                            <p:fltVal val="0"/>
                                          </p:val>
                                        </p:tav>
                                        <p:tav tm="100000">
                                          <p:val>
                                            <p:strVal val="#ppt_h"/>
                                          </p:val>
                                        </p:tav>
                                      </p:tavLst>
                                    </p:anim>
                                    <p:animEffect transition="in" filter="fade">
                                      <p:cBhvr>
                                        <p:cTn id="1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760685-CDCB-4C57-BD9C-6BC6F9DC2437}"/>
              </a:ext>
            </a:extLst>
          </p:cNvPr>
          <p:cNvSpPr>
            <a:spLocks noGrp="1"/>
          </p:cNvSpPr>
          <p:nvPr>
            <p:ph type="title"/>
          </p:nvPr>
        </p:nvSpPr>
        <p:spPr/>
        <p:txBody>
          <a:bodyPr/>
          <a:lstStyle/>
          <a:p>
            <a:endParaRPr lang="es-ES"/>
          </a:p>
        </p:txBody>
      </p:sp>
      <p:pic>
        <p:nvPicPr>
          <p:cNvPr id="9" name="Marcador de contenido 8">
            <a:extLst>
              <a:ext uri="{FF2B5EF4-FFF2-40B4-BE49-F238E27FC236}">
                <a16:creationId xmlns:a16="http://schemas.microsoft.com/office/drawing/2014/main" id="{2DF7A411-5E5C-4DC7-9588-A1439B9D45DD}"/>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p:spPr>
      </p:pic>
      <p:sp>
        <p:nvSpPr>
          <p:cNvPr id="10" name="CuadroTexto 9">
            <a:extLst>
              <a:ext uri="{FF2B5EF4-FFF2-40B4-BE49-F238E27FC236}">
                <a16:creationId xmlns:a16="http://schemas.microsoft.com/office/drawing/2014/main" id="{4635FAF0-AA5C-4574-9615-97C5FF277B70}"/>
              </a:ext>
            </a:extLst>
          </p:cNvPr>
          <p:cNvSpPr txBox="1"/>
          <p:nvPr/>
        </p:nvSpPr>
        <p:spPr>
          <a:xfrm>
            <a:off x="6096000" y="5343470"/>
            <a:ext cx="4810957" cy="923330"/>
          </a:xfrm>
          <a:prstGeom prst="rect">
            <a:avLst/>
          </a:prstGeom>
          <a:effectLst>
            <a:glow rad="228600">
              <a:schemeClr val="accent2">
                <a:satMod val="175000"/>
                <a:alpha val="40000"/>
              </a:schemeClr>
            </a:glow>
          </a:effectLst>
        </p:spPr>
        <p:style>
          <a:lnRef idx="1">
            <a:schemeClr val="accent2"/>
          </a:lnRef>
          <a:fillRef idx="2">
            <a:schemeClr val="accent2"/>
          </a:fillRef>
          <a:effectRef idx="1">
            <a:schemeClr val="accent2"/>
          </a:effectRef>
          <a:fontRef idx="minor">
            <a:schemeClr val="dk1"/>
          </a:fontRef>
        </p:style>
        <p:txBody>
          <a:bodyPr wrap="square" rtlCol="0">
            <a:spAutoFit/>
            <a:scene3d>
              <a:camera prst="orthographicFront"/>
              <a:lightRig rig="soft" dir="t">
                <a:rot lat="0" lon="0" rev="15600000"/>
              </a:lightRig>
            </a:scene3d>
            <a:sp3d extrusionH="57150" prstMaterial="softEdge">
              <a:bevelT w="25400" h="38100"/>
            </a:sp3d>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solidFill>
                  <a:prstClr val="black"/>
                </a:solidFill>
                <a:effectLst>
                  <a:innerShdw blurRad="63500" dist="50800" dir="2700000">
                    <a:prstClr val="black">
                      <a:alpha val="50000"/>
                    </a:prstClr>
                  </a:innerShdw>
                </a:effectLst>
                <a:uLnTx/>
                <a:uFillTx/>
                <a:latin typeface="Berlin Sans FB Demi" panose="020E0802020502020306" pitchFamily="34" charset="0"/>
                <a:ea typeface="+mn-ea"/>
                <a:cs typeface="+mn-cs"/>
              </a:rPr>
              <a:t>Feliz</a:t>
            </a:r>
            <a:r>
              <a:rPr kumimoji="0" lang="es-ES" sz="1800" b="1" i="0" u="none" strike="noStrike" kern="1200" cap="none" spc="0" normalizeH="0" baseline="0" noProof="0" dirty="0">
                <a:ln/>
                <a:solidFill>
                  <a:prstClr val="black"/>
                </a:solidFill>
                <a:effectLst/>
                <a:uLnTx/>
                <a:uFillTx/>
                <a:latin typeface="Berlin Sans FB Demi" panose="020E0802020502020306" pitchFamily="34" charset="0"/>
                <a:ea typeface="+mn-ea"/>
                <a:cs typeface="+mn-cs"/>
              </a:rPr>
              <a:t> Navidad y Próspero Año Nuevo 2022 a todo el equipo de Mis </a:t>
            </a:r>
            <a:r>
              <a:rPr kumimoji="0" lang="es-ES" sz="1800" b="1" i="0" u="none" strike="noStrike" kern="1200" cap="none" spc="0" normalizeH="0" baseline="0" noProof="0" dirty="0" err="1">
                <a:ln/>
                <a:solidFill>
                  <a:prstClr val="black"/>
                </a:solidFill>
                <a:effectLst/>
                <a:uLnTx/>
                <a:uFillTx/>
                <a:latin typeface="Berlin Sans FB Demi" panose="020E0802020502020306" pitchFamily="34" charset="0"/>
                <a:ea typeface="+mn-ea"/>
                <a:cs typeface="+mn-cs"/>
              </a:rPr>
              <a:t>pps</a:t>
            </a:r>
            <a:r>
              <a:rPr kumimoji="0" lang="es-ES" sz="1800" b="1" i="0" u="none" strike="noStrike" kern="1200" cap="none" spc="0" normalizeH="0" baseline="0" noProof="0" dirty="0">
                <a:ln/>
                <a:solidFill>
                  <a:prstClr val="black"/>
                </a:solidFill>
                <a:effectLst/>
                <a:uLnTx/>
                <a:uFillTx/>
                <a:latin typeface="Berlin Sans FB Demi" panose="020E0802020502020306" pitchFamily="34"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1" i="0" u="none" strike="noStrike" kern="1200" cap="none" spc="0" normalizeH="0" baseline="0" noProof="0" dirty="0">
                <a:ln/>
                <a:solidFill>
                  <a:prstClr val="black"/>
                </a:solidFill>
                <a:effectLst/>
                <a:uLnTx/>
                <a:uFillTx/>
                <a:latin typeface="Berlin Sans FB Demi" panose="020E0802020502020306" pitchFamily="34" charset="0"/>
                <a:ea typeface="+mn-ea"/>
                <a:cs typeface="+mn-cs"/>
              </a:rPr>
              <a:t>Con Cariño, </a:t>
            </a:r>
            <a:r>
              <a:rPr kumimoji="0" lang="es-ES" sz="1800" b="1" i="0" u="none" strike="noStrike" kern="1200" cap="none" spc="0" normalizeH="0" baseline="0" noProof="0" dirty="0" err="1">
                <a:ln/>
                <a:solidFill>
                  <a:prstClr val="black"/>
                </a:solidFill>
                <a:effectLst/>
                <a:uLnTx/>
                <a:uFillTx/>
                <a:latin typeface="Berlin Sans FB Demi" panose="020E0802020502020306" pitchFamily="34" charset="0"/>
                <a:ea typeface="+mn-ea"/>
                <a:cs typeface="+mn-cs"/>
              </a:rPr>
              <a:t>Acoraide</a:t>
            </a:r>
            <a:endParaRPr kumimoji="0" lang="es-ES" sz="1800" b="1" i="0" u="none" strike="noStrike" kern="1200" cap="none" spc="0" normalizeH="0" baseline="0" noProof="0" dirty="0">
              <a:ln/>
              <a:solidFill>
                <a:prstClr val="black"/>
              </a:solidFill>
              <a:effectLst/>
              <a:uLnTx/>
              <a:uFillTx/>
              <a:latin typeface="Berlin Sans FB Demi" panose="020E0802020502020306" pitchFamily="34" charset="0"/>
              <a:ea typeface="+mn-ea"/>
              <a:cs typeface="+mn-cs"/>
            </a:endParaRPr>
          </a:p>
        </p:txBody>
      </p:sp>
      <p:pic>
        <p:nvPicPr>
          <p:cNvPr id="14" name="Imagen 13">
            <a:extLst>
              <a:ext uri="{FF2B5EF4-FFF2-40B4-BE49-F238E27FC236}">
                <a16:creationId xmlns:a16="http://schemas.microsoft.com/office/drawing/2014/main" id="{914F8BE7-D783-4172-AFED-6D9AE1FC60D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68932" y="1735455"/>
            <a:ext cx="2179320" cy="338709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6" name="Imagen 15">
            <a:extLst>
              <a:ext uri="{FF2B5EF4-FFF2-40B4-BE49-F238E27FC236}">
                <a16:creationId xmlns:a16="http://schemas.microsoft.com/office/drawing/2014/main" id="{212F3ECB-E955-4750-AABE-354E44A4776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40480" y="200582"/>
            <a:ext cx="2511040" cy="1257807"/>
          </a:xfrm>
          <a:prstGeom prst="rect">
            <a:avLst/>
          </a:prstGeom>
        </p:spPr>
      </p:pic>
    </p:spTree>
    <p:extLst>
      <p:ext uri="{BB962C8B-B14F-4D97-AF65-F5344CB8AC3E}">
        <p14:creationId xmlns:p14="http://schemas.microsoft.com/office/powerpoint/2010/main" val="3739299842"/>
      </p:ext>
    </p:extLst>
  </p:cSld>
  <p:clrMapOvr>
    <a:masterClrMapping/>
  </p:clrMapOvr>
  <mc:AlternateContent xmlns:mc="http://schemas.openxmlformats.org/markup-compatibility/2006" xmlns:p14="http://schemas.microsoft.com/office/powerpoint/2010/main">
    <mc:Choice Requires="p14">
      <p:transition spd="slow" p14:dur="2000" advClick="0" advTm="10000">
        <p:fade/>
      </p:transition>
    </mc:Choice>
    <mc:Fallback xmlns="">
      <p:transition spd="slow" advClick="0"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par>
                          <p:cTn id="13" fill="hold">
                            <p:stCondLst>
                              <p:cond delay="1000"/>
                            </p:stCondLst>
                            <p:childTnLst>
                              <p:par>
                                <p:cTn id="14" presetID="6" presetClass="entr" presetSubtype="16"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circle(in)">
                                      <p:cBhvr>
                                        <p:cTn id="16"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a:extLst>
              <a:ext uri="{FF2B5EF4-FFF2-40B4-BE49-F238E27FC236}">
                <a16:creationId xmlns:a16="http://schemas.microsoft.com/office/drawing/2014/main" id="{C1524BEA-9C9F-4447-8613-E24677D15C55}"/>
              </a:ext>
            </a:extLst>
          </p:cNvPr>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4233"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6">
            <a:extLst>
              <a:ext uri="{FF2B5EF4-FFF2-40B4-BE49-F238E27FC236}">
                <a16:creationId xmlns:a16="http://schemas.microsoft.com/office/drawing/2014/main" id="{8AA933E9-E96D-4C1B-9D73-4EC8D4CB4E00}"/>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rot="21432716">
            <a:off x="8329085" y="4828118"/>
            <a:ext cx="2256367" cy="10456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 name="Picture 2">
            <a:extLst>
              <a:ext uri="{FF2B5EF4-FFF2-40B4-BE49-F238E27FC236}">
                <a16:creationId xmlns:a16="http://schemas.microsoft.com/office/drawing/2014/main" id="{A7F8FA31-10E3-40FB-AD45-62B7117CEB8C}"/>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048501" y="740834"/>
            <a:ext cx="5177367" cy="43201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6 Imagen">
            <a:extLst>
              <a:ext uri="{FF2B5EF4-FFF2-40B4-BE49-F238E27FC236}">
                <a16:creationId xmlns:a16="http://schemas.microsoft.com/office/drawing/2014/main" id="{792DDF49-98C2-4BE6-AC9C-9770ABE5278A}"/>
              </a:ext>
            </a:extLst>
          </p:cNvPr>
          <p:cNvPicPr>
            <a:picLocks noChangeAspect="1"/>
          </p:cNvPicPr>
          <p:nvPr/>
        </p:nvPicPr>
        <p:blipFill>
          <a:blip r:embed="rId5">
            <a:extLst>
              <a:ext uri="{28A0092B-C50C-407E-A947-70E740481C1C}">
                <a14:useLocalDpi xmlns:a14="http://schemas.microsoft.com/office/drawing/2010/main"/>
              </a:ext>
            </a:extLst>
          </a:blip>
          <a:srcRect/>
          <a:stretch>
            <a:fillRect/>
          </a:stretch>
        </p:blipFill>
        <p:spPr bwMode="auto">
          <a:xfrm>
            <a:off x="0" y="-38099"/>
            <a:ext cx="12192000" cy="689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 name="Picture 2">
            <a:extLst>
              <a:ext uri="{FF2B5EF4-FFF2-40B4-BE49-F238E27FC236}">
                <a16:creationId xmlns:a16="http://schemas.microsoft.com/office/drawing/2014/main" id="{620D2F80-474C-4FC2-ACEF-3F910FA0B813}"/>
              </a:ext>
            </a:extLst>
          </p:cNvPr>
          <p:cNvPicPr>
            <a:picLocks noChangeAspect="1" noChangeArrowheads="1"/>
          </p:cNvPicPr>
          <p:nvPr/>
        </p:nvPicPr>
        <p:blipFill>
          <a:blip r:embed="rId6"/>
          <a:srcRect/>
          <a:stretch>
            <a:fillRect/>
          </a:stretch>
        </p:blipFill>
        <p:spPr bwMode="auto">
          <a:xfrm rot="19167091">
            <a:off x="10234084" y="787401"/>
            <a:ext cx="990600" cy="690033"/>
          </a:xfrm>
          <a:prstGeom prst="rect">
            <a:avLst/>
          </a:prstGeom>
          <a:noFill/>
          <a:ln>
            <a:noFill/>
          </a:ln>
          <a:effectLst>
            <a:outerShdw blurRad="50800" dist="520700" dir="2082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6" name="Picture 2">
            <a:extLst>
              <a:ext uri="{FF2B5EF4-FFF2-40B4-BE49-F238E27FC236}">
                <a16:creationId xmlns:a16="http://schemas.microsoft.com/office/drawing/2014/main" id="{890E02CB-FA14-45B3-93CB-91F5F4B246EA}"/>
              </a:ext>
            </a:extLst>
          </p:cNvPr>
          <p:cNvPicPr>
            <a:picLocks noChangeAspect="1" noChangeArrowheads="1"/>
          </p:cNvPicPr>
          <p:nvPr/>
        </p:nvPicPr>
        <p:blipFill>
          <a:blip r:embed="rId6"/>
          <a:srcRect/>
          <a:stretch>
            <a:fillRect/>
          </a:stretch>
        </p:blipFill>
        <p:spPr bwMode="auto">
          <a:xfrm rot="19167091">
            <a:off x="6584952" y="787400"/>
            <a:ext cx="984249" cy="685800"/>
          </a:xfrm>
          <a:prstGeom prst="rect">
            <a:avLst/>
          </a:prstGeom>
          <a:noFill/>
          <a:ln>
            <a:noFill/>
          </a:ln>
          <a:effectLst>
            <a:outerShdw blurRad="50800" dist="520700" dir="2082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7" name="Picture 2">
            <a:extLst>
              <a:ext uri="{FF2B5EF4-FFF2-40B4-BE49-F238E27FC236}">
                <a16:creationId xmlns:a16="http://schemas.microsoft.com/office/drawing/2014/main" id="{AFBEF8D8-4CED-466A-800B-3DC23701769B}"/>
              </a:ext>
            </a:extLst>
          </p:cNvPr>
          <p:cNvPicPr>
            <a:picLocks noChangeAspect="1" noChangeArrowheads="1"/>
          </p:cNvPicPr>
          <p:nvPr/>
        </p:nvPicPr>
        <p:blipFill>
          <a:blip r:embed="rId6"/>
          <a:srcRect/>
          <a:stretch>
            <a:fillRect/>
          </a:stretch>
        </p:blipFill>
        <p:spPr bwMode="auto">
          <a:xfrm rot="19167091">
            <a:off x="1111251" y="499533"/>
            <a:ext cx="990600" cy="685800"/>
          </a:xfrm>
          <a:prstGeom prst="rect">
            <a:avLst/>
          </a:prstGeom>
          <a:noFill/>
          <a:ln>
            <a:noFill/>
          </a:ln>
          <a:effectLst>
            <a:outerShdw blurRad="50800" dist="520700" dir="2082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8" name="Picture 2">
            <a:extLst>
              <a:ext uri="{FF2B5EF4-FFF2-40B4-BE49-F238E27FC236}">
                <a16:creationId xmlns:a16="http://schemas.microsoft.com/office/drawing/2014/main" id="{52E590CA-EA4E-4072-A8D5-371C2FA47C9F}"/>
              </a:ext>
            </a:extLst>
          </p:cNvPr>
          <p:cNvPicPr>
            <a:picLocks noChangeAspect="1" noChangeArrowheads="1"/>
          </p:cNvPicPr>
          <p:nvPr/>
        </p:nvPicPr>
        <p:blipFill>
          <a:blip r:embed="rId6"/>
          <a:srcRect/>
          <a:stretch>
            <a:fillRect/>
          </a:stretch>
        </p:blipFill>
        <p:spPr bwMode="auto">
          <a:xfrm rot="19167091">
            <a:off x="8794751" y="499534"/>
            <a:ext cx="988483" cy="690033"/>
          </a:xfrm>
          <a:prstGeom prst="rect">
            <a:avLst/>
          </a:prstGeom>
          <a:noFill/>
          <a:ln>
            <a:noFill/>
          </a:ln>
          <a:effectLst>
            <a:outerShdw blurRad="50800" dist="520700" dir="2082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9" name="Picture 2">
            <a:extLst>
              <a:ext uri="{FF2B5EF4-FFF2-40B4-BE49-F238E27FC236}">
                <a16:creationId xmlns:a16="http://schemas.microsoft.com/office/drawing/2014/main" id="{B26D9DD3-53E8-4391-9B9D-12BF5F3F94EB}"/>
              </a:ext>
            </a:extLst>
          </p:cNvPr>
          <p:cNvPicPr>
            <a:picLocks noChangeAspect="1" noChangeArrowheads="1"/>
          </p:cNvPicPr>
          <p:nvPr/>
        </p:nvPicPr>
        <p:blipFill>
          <a:blip r:embed="rId6"/>
          <a:srcRect/>
          <a:stretch>
            <a:fillRect/>
          </a:stretch>
        </p:blipFill>
        <p:spPr bwMode="auto">
          <a:xfrm rot="19167091">
            <a:off x="6874933" y="5298018"/>
            <a:ext cx="984251" cy="690033"/>
          </a:xfrm>
          <a:prstGeom prst="rect">
            <a:avLst/>
          </a:prstGeom>
          <a:noFill/>
          <a:ln>
            <a:noFill/>
          </a:ln>
          <a:effectLst>
            <a:outerShdw blurRad="50800" dist="520700" dir="2082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0" name="Picture 2">
            <a:extLst>
              <a:ext uri="{FF2B5EF4-FFF2-40B4-BE49-F238E27FC236}">
                <a16:creationId xmlns:a16="http://schemas.microsoft.com/office/drawing/2014/main" id="{059327C7-D180-4C27-8E47-50F0F29C8E57}"/>
              </a:ext>
            </a:extLst>
          </p:cNvPr>
          <p:cNvPicPr>
            <a:picLocks noChangeAspect="1" noChangeArrowheads="1"/>
          </p:cNvPicPr>
          <p:nvPr/>
        </p:nvPicPr>
        <p:blipFill>
          <a:blip r:embed="rId6"/>
          <a:srcRect/>
          <a:stretch>
            <a:fillRect/>
          </a:stretch>
        </p:blipFill>
        <p:spPr bwMode="auto">
          <a:xfrm rot="19167091">
            <a:off x="6775451" y="2611967"/>
            <a:ext cx="990600" cy="685800"/>
          </a:xfrm>
          <a:prstGeom prst="rect">
            <a:avLst/>
          </a:prstGeom>
          <a:noFill/>
          <a:ln>
            <a:noFill/>
          </a:ln>
          <a:effectLst>
            <a:outerShdw blurRad="50800" dist="520700" dir="2082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1" name="Picture 2">
            <a:extLst>
              <a:ext uri="{FF2B5EF4-FFF2-40B4-BE49-F238E27FC236}">
                <a16:creationId xmlns:a16="http://schemas.microsoft.com/office/drawing/2014/main" id="{2FE9BC91-A22B-4E93-A190-28BEAD0E3A6E}"/>
              </a:ext>
            </a:extLst>
          </p:cNvPr>
          <p:cNvPicPr>
            <a:picLocks noChangeAspect="1" noChangeArrowheads="1"/>
          </p:cNvPicPr>
          <p:nvPr/>
        </p:nvPicPr>
        <p:blipFill>
          <a:blip r:embed="rId6"/>
          <a:srcRect/>
          <a:stretch>
            <a:fillRect/>
          </a:stretch>
        </p:blipFill>
        <p:spPr bwMode="auto">
          <a:xfrm rot="19167091">
            <a:off x="5145617" y="5903385"/>
            <a:ext cx="990600" cy="690033"/>
          </a:xfrm>
          <a:prstGeom prst="rect">
            <a:avLst/>
          </a:prstGeom>
          <a:noFill/>
          <a:ln>
            <a:noFill/>
          </a:ln>
          <a:effectLst>
            <a:outerShdw blurRad="50800" dist="520700" dir="2082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 name="Picture 2">
            <a:extLst>
              <a:ext uri="{FF2B5EF4-FFF2-40B4-BE49-F238E27FC236}">
                <a16:creationId xmlns:a16="http://schemas.microsoft.com/office/drawing/2014/main" id="{88A1FD44-2CD9-4112-99F0-CE914B84D466}"/>
              </a:ext>
            </a:extLst>
          </p:cNvPr>
          <p:cNvPicPr>
            <a:picLocks noChangeAspect="1" noChangeArrowheads="1"/>
          </p:cNvPicPr>
          <p:nvPr/>
        </p:nvPicPr>
        <p:blipFill>
          <a:blip r:embed="rId6"/>
          <a:srcRect/>
          <a:stretch>
            <a:fillRect/>
          </a:stretch>
        </p:blipFill>
        <p:spPr bwMode="auto">
          <a:xfrm rot="19167091">
            <a:off x="4472517" y="404285"/>
            <a:ext cx="990600" cy="690033"/>
          </a:xfrm>
          <a:prstGeom prst="rect">
            <a:avLst/>
          </a:prstGeom>
          <a:noFill/>
          <a:ln>
            <a:noFill/>
          </a:ln>
          <a:effectLst>
            <a:outerShdw blurRad="50800" dist="520700" dir="2082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3" name="Picture 2">
            <a:extLst>
              <a:ext uri="{FF2B5EF4-FFF2-40B4-BE49-F238E27FC236}">
                <a16:creationId xmlns:a16="http://schemas.microsoft.com/office/drawing/2014/main" id="{098DB4FD-81E1-4F23-86B1-EC99BA7F31EF}"/>
              </a:ext>
            </a:extLst>
          </p:cNvPr>
          <p:cNvPicPr>
            <a:picLocks noChangeAspect="1" noChangeArrowheads="1"/>
          </p:cNvPicPr>
          <p:nvPr/>
        </p:nvPicPr>
        <p:blipFill>
          <a:blip r:embed="rId6"/>
          <a:srcRect/>
          <a:stretch>
            <a:fillRect/>
          </a:stretch>
        </p:blipFill>
        <p:spPr bwMode="auto">
          <a:xfrm rot="19167091">
            <a:off x="7929033" y="4243917"/>
            <a:ext cx="984251" cy="685800"/>
          </a:xfrm>
          <a:prstGeom prst="rect">
            <a:avLst/>
          </a:prstGeom>
          <a:noFill/>
          <a:ln>
            <a:noFill/>
          </a:ln>
          <a:effectLst>
            <a:outerShdw blurRad="50800" dist="520700" dir="2082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4" name="Picture 2">
            <a:extLst>
              <a:ext uri="{FF2B5EF4-FFF2-40B4-BE49-F238E27FC236}">
                <a16:creationId xmlns:a16="http://schemas.microsoft.com/office/drawing/2014/main" id="{383137DD-5D32-49C6-BC6C-F9BEDE69EA23}"/>
              </a:ext>
            </a:extLst>
          </p:cNvPr>
          <p:cNvPicPr>
            <a:picLocks noChangeAspect="1" noChangeArrowheads="1"/>
          </p:cNvPicPr>
          <p:nvPr/>
        </p:nvPicPr>
        <p:blipFill>
          <a:blip r:embed="rId6"/>
          <a:srcRect/>
          <a:stretch>
            <a:fillRect/>
          </a:stretch>
        </p:blipFill>
        <p:spPr bwMode="auto">
          <a:xfrm rot="19167091">
            <a:off x="535518" y="5935133"/>
            <a:ext cx="986367" cy="685800"/>
          </a:xfrm>
          <a:prstGeom prst="rect">
            <a:avLst/>
          </a:prstGeom>
          <a:noFill/>
          <a:ln>
            <a:noFill/>
          </a:ln>
          <a:effectLst>
            <a:outerShdw blurRad="50800" dist="520700" dir="2082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5" name="Picture 2">
            <a:extLst>
              <a:ext uri="{FF2B5EF4-FFF2-40B4-BE49-F238E27FC236}">
                <a16:creationId xmlns:a16="http://schemas.microsoft.com/office/drawing/2014/main" id="{51651D3C-D3AB-413E-9161-0783A86FA9C4}"/>
              </a:ext>
            </a:extLst>
          </p:cNvPr>
          <p:cNvPicPr>
            <a:picLocks noChangeAspect="1" noChangeArrowheads="1"/>
          </p:cNvPicPr>
          <p:nvPr/>
        </p:nvPicPr>
        <p:blipFill>
          <a:blip r:embed="rId6"/>
          <a:srcRect/>
          <a:stretch>
            <a:fillRect/>
          </a:stretch>
        </p:blipFill>
        <p:spPr bwMode="auto">
          <a:xfrm rot="19167091">
            <a:off x="78317" y="2899833"/>
            <a:ext cx="990600" cy="685800"/>
          </a:xfrm>
          <a:prstGeom prst="rect">
            <a:avLst/>
          </a:prstGeom>
          <a:noFill/>
          <a:ln>
            <a:noFill/>
          </a:ln>
          <a:effectLst>
            <a:outerShdw blurRad="50800" dist="520700" dir="2082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6" name="Picture 2">
            <a:extLst>
              <a:ext uri="{FF2B5EF4-FFF2-40B4-BE49-F238E27FC236}">
                <a16:creationId xmlns:a16="http://schemas.microsoft.com/office/drawing/2014/main" id="{BAC40650-BBEB-40E9-9830-A9251F9BF866}"/>
              </a:ext>
            </a:extLst>
          </p:cNvPr>
          <p:cNvPicPr>
            <a:picLocks noChangeAspect="1" noChangeArrowheads="1"/>
          </p:cNvPicPr>
          <p:nvPr/>
        </p:nvPicPr>
        <p:blipFill>
          <a:blip r:embed="rId6"/>
          <a:srcRect/>
          <a:stretch>
            <a:fillRect/>
          </a:stretch>
        </p:blipFill>
        <p:spPr bwMode="auto">
          <a:xfrm rot="19167091">
            <a:off x="10896601" y="5924551"/>
            <a:ext cx="986367" cy="685800"/>
          </a:xfrm>
          <a:prstGeom prst="rect">
            <a:avLst/>
          </a:prstGeom>
          <a:noFill/>
          <a:ln>
            <a:noFill/>
          </a:ln>
          <a:effectLst>
            <a:outerShdw blurRad="50800" dist="520700" dir="2082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7" name="Picture 2">
            <a:extLst>
              <a:ext uri="{FF2B5EF4-FFF2-40B4-BE49-F238E27FC236}">
                <a16:creationId xmlns:a16="http://schemas.microsoft.com/office/drawing/2014/main" id="{5D611844-B524-4088-BE5E-A3DDF1C42296}"/>
              </a:ext>
            </a:extLst>
          </p:cNvPr>
          <p:cNvPicPr>
            <a:picLocks noChangeAspect="1" noChangeArrowheads="1"/>
          </p:cNvPicPr>
          <p:nvPr/>
        </p:nvPicPr>
        <p:blipFill>
          <a:blip r:embed="rId6"/>
          <a:srcRect/>
          <a:stretch>
            <a:fillRect/>
          </a:stretch>
        </p:blipFill>
        <p:spPr bwMode="auto">
          <a:xfrm rot="19167091">
            <a:off x="3024717" y="5734051"/>
            <a:ext cx="988483" cy="685800"/>
          </a:xfrm>
          <a:prstGeom prst="rect">
            <a:avLst/>
          </a:prstGeom>
          <a:noFill/>
          <a:ln>
            <a:noFill/>
          </a:ln>
          <a:effectLst>
            <a:outerShdw blurRad="50800" dist="520700" dir="2082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8" name="Picture 2">
            <a:extLst>
              <a:ext uri="{FF2B5EF4-FFF2-40B4-BE49-F238E27FC236}">
                <a16:creationId xmlns:a16="http://schemas.microsoft.com/office/drawing/2014/main" id="{168898B0-F030-4115-B2D7-AB1E574C2DF2}"/>
              </a:ext>
            </a:extLst>
          </p:cNvPr>
          <p:cNvPicPr>
            <a:picLocks noChangeAspect="1" noChangeArrowheads="1"/>
          </p:cNvPicPr>
          <p:nvPr/>
        </p:nvPicPr>
        <p:blipFill>
          <a:blip r:embed="rId6"/>
          <a:srcRect/>
          <a:stretch>
            <a:fillRect/>
          </a:stretch>
        </p:blipFill>
        <p:spPr bwMode="auto">
          <a:xfrm rot="19167091">
            <a:off x="10521951" y="4051301"/>
            <a:ext cx="990600" cy="690033"/>
          </a:xfrm>
          <a:prstGeom prst="rect">
            <a:avLst/>
          </a:prstGeom>
          <a:noFill/>
          <a:ln>
            <a:noFill/>
          </a:ln>
          <a:effectLst>
            <a:outerShdw blurRad="50800" dist="520700" dir="2082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16 Imagen">
            <a:extLst>
              <a:ext uri="{FF2B5EF4-FFF2-40B4-BE49-F238E27FC236}">
                <a16:creationId xmlns:a16="http://schemas.microsoft.com/office/drawing/2014/main" id="{EBC0D4C7-917A-47E4-922D-3A9784C8FE11}"/>
              </a:ext>
            </a:extLst>
          </p:cNvPr>
          <p:cNvPicPr>
            <a:picLocks noChangeAspect="1"/>
          </p:cNvPicPr>
          <p:nvPr/>
        </p:nvPicPr>
        <p:blipFill>
          <a:blip r:embed="rId7">
            <a:extLst>
              <a:ext uri="{28A0092B-C50C-407E-A947-70E740481C1C}">
                <a14:useLocalDpi xmlns:a14="http://schemas.microsoft.com/office/drawing/2010/main"/>
              </a:ext>
            </a:extLst>
          </a:blip>
          <a:srcRect/>
          <a:stretch>
            <a:fillRect/>
          </a:stretch>
        </p:blipFill>
        <p:spPr bwMode="auto">
          <a:xfrm>
            <a:off x="-3204" y="-44451"/>
            <a:ext cx="12192000" cy="6902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9102320"/>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000" fill="hold"/>
                                        <p:tgtEl>
                                          <p:spTgt spid="11"/>
                                        </p:tgtEl>
                                        <p:attrNameLst>
                                          <p:attrName>ppt_w</p:attrName>
                                        </p:attrNameLst>
                                      </p:cBhvr>
                                      <p:tavLst>
                                        <p:tav tm="0">
                                          <p:val>
                                            <p:fltVal val="0"/>
                                          </p:val>
                                        </p:tav>
                                        <p:tav tm="100000">
                                          <p:val>
                                            <p:strVal val="#ppt_w"/>
                                          </p:val>
                                        </p:tav>
                                      </p:tavLst>
                                    </p:anim>
                                    <p:anim calcmode="lin" valueType="num">
                                      <p:cBhvr>
                                        <p:cTn id="12" dur="3000" fill="hold"/>
                                        <p:tgtEl>
                                          <p:spTgt spid="11"/>
                                        </p:tgtEl>
                                        <p:attrNameLst>
                                          <p:attrName>ppt_h</p:attrName>
                                        </p:attrNameLst>
                                      </p:cBhvr>
                                      <p:tavLst>
                                        <p:tav tm="0">
                                          <p:val>
                                            <p:fltVal val="0"/>
                                          </p:val>
                                        </p:tav>
                                        <p:tav tm="100000">
                                          <p:val>
                                            <p:strVal val="#ppt_h"/>
                                          </p:val>
                                        </p:tav>
                                      </p:tavLst>
                                    </p:anim>
                                  </p:childTnLst>
                                </p:cTn>
                              </p:par>
                              <p:par>
                                <p:cTn id="13" presetID="2" presetClass="exit" presetSubtype="2" fill="hold" nodeType="withEffect">
                                  <p:stCondLst>
                                    <p:cond delay="0"/>
                                  </p:stCondLst>
                                  <p:childTnLst>
                                    <p:anim calcmode="lin" valueType="num">
                                      <p:cBhvr additive="base">
                                        <p:cTn id="14" dur="3000"/>
                                        <p:tgtEl>
                                          <p:spTgt spid="7"/>
                                        </p:tgtEl>
                                        <p:attrNameLst>
                                          <p:attrName>ppt_x</p:attrName>
                                        </p:attrNameLst>
                                      </p:cBhvr>
                                      <p:tavLst>
                                        <p:tav tm="0">
                                          <p:val>
                                            <p:strVal val="ppt_x"/>
                                          </p:val>
                                        </p:tav>
                                        <p:tav tm="100000">
                                          <p:val>
                                            <p:strVal val="1+ppt_w/2"/>
                                          </p:val>
                                        </p:tav>
                                      </p:tavLst>
                                    </p:anim>
                                    <p:anim calcmode="lin" valueType="num">
                                      <p:cBhvr additive="base">
                                        <p:cTn id="15" dur="3000"/>
                                        <p:tgtEl>
                                          <p:spTgt spid="7"/>
                                        </p:tgtEl>
                                        <p:attrNameLst>
                                          <p:attrName>ppt_y</p:attrName>
                                        </p:attrNameLst>
                                      </p:cBhvr>
                                      <p:tavLst>
                                        <p:tav tm="0">
                                          <p:val>
                                            <p:strVal val="ppt_y"/>
                                          </p:val>
                                        </p:tav>
                                        <p:tav tm="100000">
                                          <p:val>
                                            <p:strVal val="ppt_y"/>
                                          </p:val>
                                        </p:tav>
                                      </p:tavLst>
                                    </p:anim>
                                    <p:set>
                                      <p:cBhvr>
                                        <p:cTn id="16" dur="1" fill="hold">
                                          <p:stCondLst>
                                            <p:cond delay="2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3000"/>
                                        <p:tgtEl>
                                          <p:spTgt spid="17"/>
                                        </p:tgtEl>
                                        <p:attrNameLst>
                                          <p:attrName>ppt_x</p:attrName>
                                        </p:attrNameLst>
                                      </p:cBhvr>
                                      <p:tavLst>
                                        <p:tav tm="0">
                                          <p:val>
                                            <p:strVal val="ppt_x"/>
                                          </p:val>
                                        </p:tav>
                                        <p:tav tm="100000">
                                          <p:val>
                                            <p:strVal val="0-ppt_w/2"/>
                                          </p:val>
                                        </p:tav>
                                      </p:tavLst>
                                    </p:anim>
                                    <p:anim calcmode="lin" valueType="num">
                                      <p:cBhvr additive="base">
                                        <p:cTn id="19" dur="3000"/>
                                        <p:tgtEl>
                                          <p:spTgt spid="17"/>
                                        </p:tgtEl>
                                        <p:attrNameLst>
                                          <p:attrName>ppt_y</p:attrName>
                                        </p:attrNameLst>
                                      </p:cBhvr>
                                      <p:tavLst>
                                        <p:tav tm="0">
                                          <p:val>
                                            <p:strVal val="ppt_y"/>
                                          </p:val>
                                        </p:tav>
                                        <p:tav tm="100000">
                                          <p:val>
                                            <p:strVal val="ppt_y"/>
                                          </p:val>
                                        </p:tav>
                                      </p:tavLst>
                                    </p:anim>
                                    <p:set>
                                      <p:cBhvr>
                                        <p:cTn id="20" dur="1" fill="hold">
                                          <p:stCondLst>
                                            <p:cond delay="2999"/>
                                          </p:stCondLst>
                                        </p:cTn>
                                        <p:tgtEl>
                                          <p:spTgt spid="17"/>
                                        </p:tgtEl>
                                        <p:attrNameLst>
                                          <p:attrName>style.visibility</p:attrName>
                                        </p:attrNameLst>
                                      </p:cBhvr>
                                      <p:to>
                                        <p:strVal val="hidden"/>
                                      </p:to>
                                    </p:set>
                                  </p:childTnLst>
                                </p:cTn>
                              </p:par>
                              <p:par>
                                <p:cTn id="21" presetID="23" presetClass="entr" presetSubtype="16"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p:cTn id="23" dur="3000" fill="hold"/>
                                        <p:tgtEl>
                                          <p:spTgt spid="18"/>
                                        </p:tgtEl>
                                        <p:attrNameLst>
                                          <p:attrName>ppt_w</p:attrName>
                                        </p:attrNameLst>
                                      </p:cBhvr>
                                      <p:tavLst>
                                        <p:tav tm="0">
                                          <p:val>
                                            <p:fltVal val="0"/>
                                          </p:val>
                                        </p:tav>
                                        <p:tav tm="100000">
                                          <p:val>
                                            <p:strVal val="#ppt_w"/>
                                          </p:val>
                                        </p:tav>
                                      </p:tavLst>
                                    </p:anim>
                                    <p:anim calcmode="lin" valueType="num">
                                      <p:cBhvr>
                                        <p:cTn id="24" dur="3000" fill="hold"/>
                                        <p:tgtEl>
                                          <p:spTgt spid="18"/>
                                        </p:tgtEl>
                                        <p:attrNameLst>
                                          <p:attrName>ppt_h</p:attrName>
                                        </p:attrNameLst>
                                      </p:cBhvr>
                                      <p:tavLst>
                                        <p:tav tm="0">
                                          <p:val>
                                            <p:fltVal val="0"/>
                                          </p:val>
                                        </p:tav>
                                        <p:tav tm="100000">
                                          <p:val>
                                            <p:strVal val="#ppt_h"/>
                                          </p:val>
                                        </p:tav>
                                      </p:tavLst>
                                    </p:anim>
                                  </p:childTnLst>
                                </p:cTn>
                              </p:par>
                              <p:par>
                                <p:cTn id="25" presetID="23" presetClass="exit" presetSubtype="32" repeatCount="indefinite" fill="hold" nodeType="withEffect">
                                  <p:stCondLst>
                                    <p:cond delay="0"/>
                                  </p:stCondLst>
                                  <p:childTnLst>
                                    <p:anim calcmode="lin" valueType="num">
                                      <p:cBhvr>
                                        <p:cTn id="26" dur="500"/>
                                        <p:tgtEl>
                                          <p:spTgt spid="105"/>
                                        </p:tgtEl>
                                        <p:attrNameLst>
                                          <p:attrName>ppt_w</p:attrName>
                                        </p:attrNameLst>
                                      </p:cBhvr>
                                      <p:tavLst>
                                        <p:tav tm="0">
                                          <p:val>
                                            <p:strVal val="ppt_w"/>
                                          </p:val>
                                        </p:tav>
                                        <p:tav tm="100000">
                                          <p:val>
                                            <p:fltVal val="0"/>
                                          </p:val>
                                        </p:tav>
                                      </p:tavLst>
                                    </p:anim>
                                    <p:anim calcmode="lin" valueType="num">
                                      <p:cBhvr>
                                        <p:cTn id="27" dur="500"/>
                                        <p:tgtEl>
                                          <p:spTgt spid="105"/>
                                        </p:tgtEl>
                                        <p:attrNameLst>
                                          <p:attrName>ppt_h</p:attrName>
                                        </p:attrNameLst>
                                      </p:cBhvr>
                                      <p:tavLst>
                                        <p:tav tm="0">
                                          <p:val>
                                            <p:strVal val="ppt_h"/>
                                          </p:val>
                                        </p:tav>
                                        <p:tav tm="100000">
                                          <p:val>
                                            <p:fltVal val="0"/>
                                          </p:val>
                                        </p:tav>
                                      </p:tavLst>
                                    </p:anim>
                                    <p:set>
                                      <p:cBhvr>
                                        <p:cTn id="28" dur="1" fill="hold">
                                          <p:stCondLst>
                                            <p:cond delay="499"/>
                                          </p:stCondLst>
                                        </p:cTn>
                                        <p:tgtEl>
                                          <p:spTgt spid="105"/>
                                        </p:tgtEl>
                                        <p:attrNameLst>
                                          <p:attrName>style.visibility</p:attrName>
                                        </p:attrNameLst>
                                      </p:cBhvr>
                                      <p:to>
                                        <p:strVal val="hidden"/>
                                      </p:to>
                                    </p:set>
                                  </p:childTnLst>
                                </p:cTn>
                              </p:par>
                              <p:par>
                                <p:cTn id="29" presetID="23" presetClass="exit" presetSubtype="32" repeatCount="indefinite" fill="hold" nodeType="withEffect">
                                  <p:stCondLst>
                                    <p:cond delay="0"/>
                                  </p:stCondLst>
                                  <p:childTnLst>
                                    <p:anim calcmode="lin" valueType="num">
                                      <p:cBhvr>
                                        <p:cTn id="30" dur="250"/>
                                        <p:tgtEl>
                                          <p:spTgt spid="106"/>
                                        </p:tgtEl>
                                        <p:attrNameLst>
                                          <p:attrName>ppt_w</p:attrName>
                                        </p:attrNameLst>
                                      </p:cBhvr>
                                      <p:tavLst>
                                        <p:tav tm="0">
                                          <p:val>
                                            <p:strVal val="ppt_w"/>
                                          </p:val>
                                        </p:tav>
                                        <p:tav tm="100000">
                                          <p:val>
                                            <p:fltVal val="0"/>
                                          </p:val>
                                        </p:tav>
                                      </p:tavLst>
                                    </p:anim>
                                    <p:anim calcmode="lin" valueType="num">
                                      <p:cBhvr>
                                        <p:cTn id="31" dur="250"/>
                                        <p:tgtEl>
                                          <p:spTgt spid="106"/>
                                        </p:tgtEl>
                                        <p:attrNameLst>
                                          <p:attrName>ppt_h</p:attrName>
                                        </p:attrNameLst>
                                      </p:cBhvr>
                                      <p:tavLst>
                                        <p:tav tm="0">
                                          <p:val>
                                            <p:strVal val="ppt_h"/>
                                          </p:val>
                                        </p:tav>
                                        <p:tav tm="100000">
                                          <p:val>
                                            <p:fltVal val="0"/>
                                          </p:val>
                                        </p:tav>
                                      </p:tavLst>
                                    </p:anim>
                                    <p:set>
                                      <p:cBhvr>
                                        <p:cTn id="32" dur="1" fill="hold">
                                          <p:stCondLst>
                                            <p:cond delay="249"/>
                                          </p:stCondLst>
                                        </p:cTn>
                                        <p:tgtEl>
                                          <p:spTgt spid="106"/>
                                        </p:tgtEl>
                                        <p:attrNameLst>
                                          <p:attrName>style.visibility</p:attrName>
                                        </p:attrNameLst>
                                      </p:cBhvr>
                                      <p:to>
                                        <p:strVal val="hidden"/>
                                      </p:to>
                                    </p:set>
                                  </p:childTnLst>
                                </p:cTn>
                              </p:par>
                              <p:par>
                                <p:cTn id="33" presetID="23" presetClass="exit" presetSubtype="32" repeatCount="indefinite" fill="hold" nodeType="withEffect">
                                  <p:stCondLst>
                                    <p:cond delay="0"/>
                                  </p:stCondLst>
                                  <p:childTnLst>
                                    <p:anim calcmode="lin" valueType="num">
                                      <p:cBhvr>
                                        <p:cTn id="34" dur="500"/>
                                        <p:tgtEl>
                                          <p:spTgt spid="107"/>
                                        </p:tgtEl>
                                        <p:attrNameLst>
                                          <p:attrName>ppt_w</p:attrName>
                                        </p:attrNameLst>
                                      </p:cBhvr>
                                      <p:tavLst>
                                        <p:tav tm="0">
                                          <p:val>
                                            <p:strVal val="ppt_w"/>
                                          </p:val>
                                        </p:tav>
                                        <p:tav tm="100000">
                                          <p:val>
                                            <p:fltVal val="0"/>
                                          </p:val>
                                        </p:tav>
                                      </p:tavLst>
                                    </p:anim>
                                    <p:anim calcmode="lin" valueType="num">
                                      <p:cBhvr>
                                        <p:cTn id="35" dur="500"/>
                                        <p:tgtEl>
                                          <p:spTgt spid="107"/>
                                        </p:tgtEl>
                                        <p:attrNameLst>
                                          <p:attrName>ppt_h</p:attrName>
                                        </p:attrNameLst>
                                      </p:cBhvr>
                                      <p:tavLst>
                                        <p:tav tm="0">
                                          <p:val>
                                            <p:strVal val="ppt_h"/>
                                          </p:val>
                                        </p:tav>
                                        <p:tav tm="100000">
                                          <p:val>
                                            <p:fltVal val="0"/>
                                          </p:val>
                                        </p:tav>
                                      </p:tavLst>
                                    </p:anim>
                                    <p:set>
                                      <p:cBhvr>
                                        <p:cTn id="36" dur="1" fill="hold">
                                          <p:stCondLst>
                                            <p:cond delay="499"/>
                                          </p:stCondLst>
                                        </p:cTn>
                                        <p:tgtEl>
                                          <p:spTgt spid="107"/>
                                        </p:tgtEl>
                                        <p:attrNameLst>
                                          <p:attrName>style.visibility</p:attrName>
                                        </p:attrNameLst>
                                      </p:cBhvr>
                                      <p:to>
                                        <p:strVal val="hidden"/>
                                      </p:to>
                                    </p:set>
                                  </p:childTnLst>
                                </p:cTn>
                              </p:par>
                              <p:par>
                                <p:cTn id="37" presetID="23" presetClass="exit" presetSubtype="32" repeatCount="indefinite" fill="hold" nodeType="withEffect">
                                  <p:stCondLst>
                                    <p:cond delay="0"/>
                                  </p:stCondLst>
                                  <p:childTnLst>
                                    <p:anim calcmode="lin" valueType="num">
                                      <p:cBhvr>
                                        <p:cTn id="38" dur="750"/>
                                        <p:tgtEl>
                                          <p:spTgt spid="108"/>
                                        </p:tgtEl>
                                        <p:attrNameLst>
                                          <p:attrName>ppt_w</p:attrName>
                                        </p:attrNameLst>
                                      </p:cBhvr>
                                      <p:tavLst>
                                        <p:tav tm="0">
                                          <p:val>
                                            <p:strVal val="ppt_w"/>
                                          </p:val>
                                        </p:tav>
                                        <p:tav tm="100000">
                                          <p:val>
                                            <p:fltVal val="0"/>
                                          </p:val>
                                        </p:tav>
                                      </p:tavLst>
                                    </p:anim>
                                    <p:anim calcmode="lin" valueType="num">
                                      <p:cBhvr>
                                        <p:cTn id="39" dur="750"/>
                                        <p:tgtEl>
                                          <p:spTgt spid="108"/>
                                        </p:tgtEl>
                                        <p:attrNameLst>
                                          <p:attrName>ppt_h</p:attrName>
                                        </p:attrNameLst>
                                      </p:cBhvr>
                                      <p:tavLst>
                                        <p:tav tm="0">
                                          <p:val>
                                            <p:strVal val="ppt_h"/>
                                          </p:val>
                                        </p:tav>
                                        <p:tav tm="100000">
                                          <p:val>
                                            <p:fltVal val="0"/>
                                          </p:val>
                                        </p:tav>
                                      </p:tavLst>
                                    </p:anim>
                                    <p:set>
                                      <p:cBhvr>
                                        <p:cTn id="40" dur="1" fill="hold">
                                          <p:stCondLst>
                                            <p:cond delay="749"/>
                                          </p:stCondLst>
                                        </p:cTn>
                                        <p:tgtEl>
                                          <p:spTgt spid="108"/>
                                        </p:tgtEl>
                                        <p:attrNameLst>
                                          <p:attrName>style.visibility</p:attrName>
                                        </p:attrNameLst>
                                      </p:cBhvr>
                                      <p:to>
                                        <p:strVal val="hidden"/>
                                      </p:to>
                                    </p:set>
                                  </p:childTnLst>
                                </p:cTn>
                              </p:par>
                              <p:par>
                                <p:cTn id="41" presetID="23" presetClass="exit" presetSubtype="32" repeatCount="indefinite" fill="hold" nodeType="withEffect">
                                  <p:stCondLst>
                                    <p:cond delay="0"/>
                                  </p:stCondLst>
                                  <p:childTnLst>
                                    <p:anim calcmode="lin" valueType="num">
                                      <p:cBhvr>
                                        <p:cTn id="42" dur="500"/>
                                        <p:tgtEl>
                                          <p:spTgt spid="109"/>
                                        </p:tgtEl>
                                        <p:attrNameLst>
                                          <p:attrName>ppt_w</p:attrName>
                                        </p:attrNameLst>
                                      </p:cBhvr>
                                      <p:tavLst>
                                        <p:tav tm="0">
                                          <p:val>
                                            <p:strVal val="ppt_w"/>
                                          </p:val>
                                        </p:tav>
                                        <p:tav tm="100000">
                                          <p:val>
                                            <p:fltVal val="0"/>
                                          </p:val>
                                        </p:tav>
                                      </p:tavLst>
                                    </p:anim>
                                    <p:anim calcmode="lin" valueType="num">
                                      <p:cBhvr>
                                        <p:cTn id="43" dur="500"/>
                                        <p:tgtEl>
                                          <p:spTgt spid="109"/>
                                        </p:tgtEl>
                                        <p:attrNameLst>
                                          <p:attrName>ppt_h</p:attrName>
                                        </p:attrNameLst>
                                      </p:cBhvr>
                                      <p:tavLst>
                                        <p:tav tm="0">
                                          <p:val>
                                            <p:strVal val="ppt_h"/>
                                          </p:val>
                                        </p:tav>
                                        <p:tav tm="100000">
                                          <p:val>
                                            <p:fltVal val="0"/>
                                          </p:val>
                                        </p:tav>
                                      </p:tavLst>
                                    </p:anim>
                                    <p:set>
                                      <p:cBhvr>
                                        <p:cTn id="44" dur="1" fill="hold">
                                          <p:stCondLst>
                                            <p:cond delay="499"/>
                                          </p:stCondLst>
                                        </p:cTn>
                                        <p:tgtEl>
                                          <p:spTgt spid="109"/>
                                        </p:tgtEl>
                                        <p:attrNameLst>
                                          <p:attrName>style.visibility</p:attrName>
                                        </p:attrNameLst>
                                      </p:cBhvr>
                                      <p:to>
                                        <p:strVal val="hidden"/>
                                      </p:to>
                                    </p:set>
                                  </p:childTnLst>
                                </p:cTn>
                              </p:par>
                              <p:par>
                                <p:cTn id="45" presetID="23" presetClass="exit" presetSubtype="32" repeatCount="indefinite" fill="hold" nodeType="withEffect">
                                  <p:stCondLst>
                                    <p:cond delay="0"/>
                                  </p:stCondLst>
                                  <p:childTnLst>
                                    <p:anim calcmode="lin" valueType="num">
                                      <p:cBhvr>
                                        <p:cTn id="46" dur="500"/>
                                        <p:tgtEl>
                                          <p:spTgt spid="110"/>
                                        </p:tgtEl>
                                        <p:attrNameLst>
                                          <p:attrName>ppt_w</p:attrName>
                                        </p:attrNameLst>
                                      </p:cBhvr>
                                      <p:tavLst>
                                        <p:tav tm="0">
                                          <p:val>
                                            <p:strVal val="ppt_w"/>
                                          </p:val>
                                        </p:tav>
                                        <p:tav tm="100000">
                                          <p:val>
                                            <p:fltVal val="0"/>
                                          </p:val>
                                        </p:tav>
                                      </p:tavLst>
                                    </p:anim>
                                    <p:anim calcmode="lin" valueType="num">
                                      <p:cBhvr>
                                        <p:cTn id="47" dur="500"/>
                                        <p:tgtEl>
                                          <p:spTgt spid="110"/>
                                        </p:tgtEl>
                                        <p:attrNameLst>
                                          <p:attrName>ppt_h</p:attrName>
                                        </p:attrNameLst>
                                      </p:cBhvr>
                                      <p:tavLst>
                                        <p:tav tm="0">
                                          <p:val>
                                            <p:strVal val="ppt_h"/>
                                          </p:val>
                                        </p:tav>
                                        <p:tav tm="100000">
                                          <p:val>
                                            <p:fltVal val="0"/>
                                          </p:val>
                                        </p:tav>
                                      </p:tavLst>
                                    </p:anim>
                                    <p:set>
                                      <p:cBhvr>
                                        <p:cTn id="48" dur="1" fill="hold">
                                          <p:stCondLst>
                                            <p:cond delay="499"/>
                                          </p:stCondLst>
                                        </p:cTn>
                                        <p:tgtEl>
                                          <p:spTgt spid="110"/>
                                        </p:tgtEl>
                                        <p:attrNameLst>
                                          <p:attrName>style.visibility</p:attrName>
                                        </p:attrNameLst>
                                      </p:cBhvr>
                                      <p:to>
                                        <p:strVal val="hidden"/>
                                      </p:to>
                                    </p:set>
                                  </p:childTnLst>
                                </p:cTn>
                              </p:par>
                              <p:par>
                                <p:cTn id="49" presetID="23" presetClass="exit" presetSubtype="32" repeatCount="indefinite" fill="hold" nodeType="withEffect">
                                  <p:stCondLst>
                                    <p:cond delay="0"/>
                                  </p:stCondLst>
                                  <p:childTnLst>
                                    <p:anim calcmode="lin" valueType="num">
                                      <p:cBhvr>
                                        <p:cTn id="50" dur="250"/>
                                        <p:tgtEl>
                                          <p:spTgt spid="111"/>
                                        </p:tgtEl>
                                        <p:attrNameLst>
                                          <p:attrName>ppt_w</p:attrName>
                                        </p:attrNameLst>
                                      </p:cBhvr>
                                      <p:tavLst>
                                        <p:tav tm="0">
                                          <p:val>
                                            <p:strVal val="ppt_w"/>
                                          </p:val>
                                        </p:tav>
                                        <p:tav tm="100000">
                                          <p:val>
                                            <p:fltVal val="0"/>
                                          </p:val>
                                        </p:tav>
                                      </p:tavLst>
                                    </p:anim>
                                    <p:anim calcmode="lin" valueType="num">
                                      <p:cBhvr>
                                        <p:cTn id="51" dur="250"/>
                                        <p:tgtEl>
                                          <p:spTgt spid="111"/>
                                        </p:tgtEl>
                                        <p:attrNameLst>
                                          <p:attrName>ppt_h</p:attrName>
                                        </p:attrNameLst>
                                      </p:cBhvr>
                                      <p:tavLst>
                                        <p:tav tm="0">
                                          <p:val>
                                            <p:strVal val="ppt_h"/>
                                          </p:val>
                                        </p:tav>
                                        <p:tav tm="100000">
                                          <p:val>
                                            <p:fltVal val="0"/>
                                          </p:val>
                                        </p:tav>
                                      </p:tavLst>
                                    </p:anim>
                                    <p:set>
                                      <p:cBhvr>
                                        <p:cTn id="52" dur="1" fill="hold">
                                          <p:stCondLst>
                                            <p:cond delay="249"/>
                                          </p:stCondLst>
                                        </p:cTn>
                                        <p:tgtEl>
                                          <p:spTgt spid="111"/>
                                        </p:tgtEl>
                                        <p:attrNameLst>
                                          <p:attrName>style.visibility</p:attrName>
                                        </p:attrNameLst>
                                      </p:cBhvr>
                                      <p:to>
                                        <p:strVal val="hidden"/>
                                      </p:to>
                                    </p:set>
                                  </p:childTnLst>
                                </p:cTn>
                              </p:par>
                              <p:par>
                                <p:cTn id="53" presetID="23" presetClass="exit" presetSubtype="32" repeatCount="indefinite" fill="hold" nodeType="withEffect">
                                  <p:stCondLst>
                                    <p:cond delay="0"/>
                                  </p:stCondLst>
                                  <p:childTnLst>
                                    <p:anim calcmode="lin" valueType="num">
                                      <p:cBhvr>
                                        <p:cTn id="54" dur="500"/>
                                        <p:tgtEl>
                                          <p:spTgt spid="112"/>
                                        </p:tgtEl>
                                        <p:attrNameLst>
                                          <p:attrName>ppt_w</p:attrName>
                                        </p:attrNameLst>
                                      </p:cBhvr>
                                      <p:tavLst>
                                        <p:tav tm="0">
                                          <p:val>
                                            <p:strVal val="ppt_w"/>
                                          </p:val>
                                        </p:tav>
                                        <p:tav tm="100000">
                                          <p:val>
                                            <p:fltVal val="0"/>
                                          </p:val>
                                        </p:tav>
                                      </p:tavLst>
                                    </p:anim>
                                    <p:anim calcmode="lin" valueType="num">
                                      <p:cBhvr>
                                        <p:cTn id="55" dur="500"/>
                                        <p:tgtEl>
                                          <p:spTgt spid="112"/>
                                        </p:tgtEl>
                                        <p:attrNameLst>
                                          <p:attrName>ppt_h</p:attrName>
                                        </p:attrNameLst>
                                      </p:cBhvr>
                                      <p:tavLst>
                                        <p:tav tm="0">
                                          <p:val>
                                            <p:strVal val="ppt_h"/>
                                          </p:val>
                                        </p:tav>
                                        <p:tav tm="100000">
                                          <p:val>
                                            <p:fltVal val="0"/>
                                          </p:val>
                                        </p:tav>
                                      </p:tavLst>
                                    </p:anim>
                                    <p:set>
                                      <p:cBhvr>
                                        <p:cTn id="56" dur="1" fill="hold">
                                          <p:stCondLst>
                                            <p:cond delay="499"/>
                                          </p:stCondLst>
                                        </p:cTn>
                                        <p:tgtEl>
                                          <p:spTgt spid="112"/>
                                        </p:tgtEl>
                                        <p:attrNameLst>
                                          <p:attrName>style.visibility</p:attrName>
                                        </p:attrNameLst>
                                      </p:cBhvr>
                                      <p:to>
                                        <p:strVal val="hidden"/>
                                      </p:to>
                                    </p:set>
                                  </p:childTnLst>
                                </p:cTn>
                              </p:par>
                              <p:par>
                                <p:cTn id="57" presetID="23" presetClass="exit" presetSubtype="32" repeatCount="indefinite" fill="hold" nodeType="withEffect">
                                  <p:stCondLst>
                                    <p:cond delay="0"/>
                                  </p:stCondLst>
                                  <p:childTnLst>
                                    <p:anim calcmode="lin" valueType="num">
                                      <p:cBhvr>
                                        <p:cTn id="58" dur="500"/>
                                        <p:tgtEl>
                                          <p:spTgt spid="113"/>
                                        </p:tgtEl>
                                        <p:attrNameLst>
                                          <p:attrName>ppt_w</p:attrName>
                                        </p:attrNameLst>
                                      </p:cBhvr>
                                      <p:tavLst>
                                        <p:tav tm="0">
                                          <p:val>
                                            <p:strVal val="ppt_w"/>
                                          </p:val>
                                        </p:tav>
                                        <p:tav tm="100000">
                                          <p:val>
                                            <p:fltVal val="0"/>
                                          </p:val>
                                        </p:tav>
                                      </p:tavLst>
                                    </p:anim>
                                    <p:anim calcmode="lin" valueType="num">
                                      <p:cBhvr>
                                        <p:cTn id="59" dur="500"/>
                                        <p:tgtEl>
                                          <p:spTgt spid="113"/>
                                        </p:tgtEl>
                                        <p:attrNameLst>
                                          <p:attrName>ppt_h</p:attrName>
                                        </p:attrNameLst>
                                      </p:cBhvr>
                                      <p:tavLst>
                                        <p:tav tm="0">
                                          <p:val>
                                            <p:strVal val="ppt_h"/>
                                          </p:val>
                                        </p:tav>
                                        <p:tav tm="100000">
                                          <p:val>
                                            <p:fltVal val="0"/>
                                          </p:val>
                                        </p:tav>
                                      </p:tavLst>
                                    </p:anim>
                                    <p:set>
                                      <p:cBhvr>
                                        <p:cTn id="60" dur="1" fill="hold">
                                          <p:stCondLst>
                                            <p:cond delay="499"/>
                                          </p:stCondLst>
                                        </p:cTn>
                                        <p:tgtEl>
                                          <p:spTgt spid="113"/>
                                        </p:tgtEl>
                                        <p:attrNameLst>
                                          <p:attrName>style.visibility</p:attrName>
                                        </p:attrNameLst>
                                      </p:cBhvr>
                                      <p:to>
                                        <p:strVal val="hidden"/>
                                      </p:to>
                                    </p:set>
                                  </p:childTnLst>
                                </p:cTn>
                              </p:par>
                              <p:par>
                                <p:cTn id="61" presetID="23" presetClass="exit" presetSubtype="32" repeatCount="indefinite" fill="hold" nodeType="withEffect">
                                  <p:stCondLst>
                                    <p:cond delay="0"/>
                                  </p:stCondLst>
                                  <p:childTnLst>
                                    <p:anim calcmode="lin" valueType="num">
                                      <p:cBhvr>
                                        <p:cTn id="62" dur="250"/>
                                        <p:tgtEl>
                                          <p:spTgt spid="114"/>
                                        </p:tgtEl>
                                        <p:attrNameLst>
                                          <p:attrName>ppt_w</p:attrName>
                                        </p:attrNameLst>
                                      </p:cBhvr>
                                      <p:tavLst>
                                        <p:tav tm="0">
                                          <p:val>
                                            <p:strVal val="ppt_w"/>
                                          </p:val>
                                        </p:tav>
                                        <p:tav tm="100000">
                                          <p:val>
                                            <p:fltVal val="0"/>
                                          </p:val>
                                        </p:tav>
                                      </p:tavLst>
                                    </p:anim>
                                    <p:anim calcmode="lin" valueType="num">
                                      <p:cBhvr>
                                        <p:cTn id="63" dur="250"/>
                                        <p:tgtEl>
                                          <p:spTgt spid="114"/>
                                        </p:tgtEl>
                                        <p:attrNameLst>
                                          <p:attrName>ppt_h</p:attrName>
                                        </p:attrNameLst>
                                      </p:cBhvr>
                                      <p:tavLst>
                                        <p:tav tm="0">
                                          <p:val>
                                            <p:strVal val="ppt_h"/>
                                          </p:val>
                                        </p:tav>
                                        <p:tav tm="100000">
                                          <p:val>
                                            <p:fltVal val="0"/>
                                          </p:val>
                                        </p:tav>
                                      </p:tavLst>
                                    </p:anim>
                                    <p:set>
                                      <p:cBhvr>
                                        <p:cTn id="64" dur="1" fill="hold">
                                          <p:stCondLst>
                                            <p:cond delay="249"/>
                                          </p:stCondLst>
                                        </p:cTn>
                                        <p:tgtEl>
                                          <p:spTgt spid="114"/>
                                        </p:tgtEl>
                                        <p:attrNameLst>
                                          <p:attrName>style.visibility</p:attrName>
                                        </p:attrNameLst>
                                      </p:cBhvr>
                                      <p:to>
                                        <p:strVal val="hidden"/>
                                      </p:to>
                                    </p:set>
                                  </p:childTnLst>
                                </p:cTn>
                              </p:par>
                              <p:par>
                                <p:cTn id="65" presetID="23" presetClass="exit" presetSubtype="32" repeatCount="indefinite" fill="hold" nodeType="withEffect">
                                  <p:stCondLst>
                                    <p:cond delay="0"/>
                                  </p:stCondLst>
                                  <p:childTnLst>
                                    <p:anim calcmode="lin" valueType="num">
                                      <p:cBhvr>
                                        <p:cTn id="66" dur="500"/>
                                        <p:tgtEl>
                                          <p:spTgt spid="115"/>
                                        </p:tgtEl>
                                        <p:attrNameLst>
                                          <p:attrName>ppt_w</p:attrName>
                                        </p:attrNameLst>
                                      </p:cBhvr>
                                      <p:tavLst>
                                        <p:tav tm="0">
                                          <p:val>
                                            <p:strVal val="ppt_w"/>
                                          </p:val>
                                        </p:tav>
                                        <p:tav tm="100000">
                                          <p:val>
                                            <p:fltVal val="0"/>
                                          </p:val>
                                        </p:tav>
                                      </p:tavLst>
                                    </p:anim>
                                    <p:anim calcmode="lin" valueType="num">
                                      <p:cBhvr>
                                        <p:cTn id="67" dur="500"/>
                                        <p:tgtEl>
                                          <p:spTgt spid="115"/>
                                        </p:tgtEl>
                                        <p:attrNameLst>
                                          <p:attrName>ppt_h</p:attrName>
                                        </p:attrNameLst>
                                      </p:cBhvr>
                                      <p:tavLst>
                                        <p:tav tm="0">
                                          <p:val>
                                            <p:strVal val="ppt_h"/>
                                          </p:val>
                                        </p:tav>
                                        <p:tav tm="100000">
                                          <p:val>
                                            <p:fltVal val="0"/>
                                          </p:val>
                                        </p:tav>
                                      </p:tavLst>
                                    </p:anim>
                                    <p:set>
                                      <p:cBhvr>
                                        <p:cTn id="68" dur="1" fill="hold">
                                          <p:stCondLst>
                                            <p:cond delay="499"/>
                                          </p:stCondLst>
                                        </p:cTn>
                                        <p:tgtEl>
                                          <p:spTgt spid="115"/>
                                        </p:tgtEl>
                                        <p:attrNameLst>
                                          <p:attrName>style.visibility</p:attrName>
                                        </p:attrNameLst>
                                      </p:cBhvr>
                                      <p:to>
                                        <p:strVal val="hidden"/>
                                      </p:to>
                                    </p:set>
                                  </p:childTnLst>
                                </p:cTn>
                              </p:par>
                              <p:par>
                                <p:cTn id="69" presetID="23" presetClass="exit" presetSubtype="32" repeatCount="indefinite" fill="hold" nodeType="withEffect">
                                  <p:stCondLst>
                                    <p:cond delay="0"/>
                                  </p:stCondLst>
                                  <p:childTnLst>
                                    <p:anim calcmode="lin" valueType="num">
                                      <p:cBhvr>
                                        <p:cTn id="70" dur="500"/>
                                        <p:tgtEl>
                                          <p:spTgt spid="116"/>
                                        </p:tgtEl>
                                        <p:attrNameLst>
                                          <p:attrName>ppt_w</p:attrName>
                                        </p:attrNameLst>
                                      </p:cBhvr>
                                      <p:tavLst>
                                        <p:tav tm="0">
                                          <p:val>
                                            <p:strVal val="ppt_w"/>
                                          </p:val>
                                        </p:tav>
                                        <p:tav tm="100000">
                                          <p:val>
                                            <p:fltVal val="0"/>
                                          </p:val>
                                        </p:tav>
                                      </p:tavLst>
                                    </p:anim>
                                    <p:anim calcmode="lin" valueType="num">
                                      <p:cBhvr>
                                        <p:cTn id="71" dur="500"/>
                                        <p:tgtEl>
                                          <p:spTgt spid="116"/>
                                        </p:tgtEl>
                                        <p:attrNameLst>
                                          <p:attrName>ppt_h</p:attrName>
                                        </p:attrNameLst>
                                      </p:cBhvr>
                                      <p:tavLst>
                                        <p:tav tm="0">
                                          <p:val>
                                            <p:strVal val="ppt_h"/>
                                          </p:val>
                                        </p:tav>
                                        <p:tav tm="100000">
                                          <p:val>
                                            <p:fltVal val="0"/>
                                          </p:val>
                                        </p:tav>
                                      </p:tavLst>
                                    </p:anim>
                                    <p:set>
                                      <p:cBhvr>
                                        <p:cTn id="72" dur="1" fill="hold">
                                          <p:stCondLst>
                                            <p:cond delay="499"/>
                                          </p:stCondLst>
                                        </p:cTn>
                                        <p:tgtEl>
                                          <p:spTgt spid="116"/>
                                        </p:tgtEl>
                                        <p:attrNameLst>
                                          <p:attrName>style.visibility</p:attrName>
                                        </p:attrNameLst>
                                      </p:cBhvr>
                                      <p:to>
                                        <p:strVal val="hidden"/>
                                      </p:to>
                                    </p:set>
                                  </p:childTnLst>
                                </p:cTn>
                              </p:par>
                              <p:par>
                                <p:cTn id="73" presetID="23" presetClass="exit" presetSubtype="32" repeatCount="indefinite" fill="hold" nodeType="withEffect">
                                  <p:stCondLst>
                                    <p:cond delay="0"/>
                                  </p:stCondLst>
                                  <p:childTnLst>
                                    <p:anim calcmode="lin" valueType="num">
                                      <p:cBhvr>
                                        <p:cTn id="74" dur="750"/>
                                        <p:tgtEl>
                                          <p:spTgt spid="117"/>
                                        </p:tgtEl>
                                        <p:attrNameLst>
                                          <p:attrName>ppt_w</p:attrName>
                                        </p:attrNameLst>
                                      </p:cBhvr>
                                      <p:tavLst>
                                        <p:tav tm="0">
                                          <p:val>
                                            <p:strVal val="ppt_w"/>
                                          </p:val>
                                        </p:tav>
                                        <p:tav tm="100000">
                                          <p:val>
                                            <p:fltVal val="0"/>
                                          </p:val>
                                        </p:tav>
                                      </p:tavLst>
                                    </p:anim>
                                    <p:anim calcmode="lin" valueType="num">
                                      <p:cBhvr>
                                        <p:cTn id="75" dur="750"/>
                                        <p:tgtEl>
                                          <p:spTgt spid="117"/>
                                        </p:tgtEl>
                                        <p:attrNameLst>
                                          <p:attrName>ppt_h</p:attrName>
                                        </p:attrNameLst>
                                      </p:cBhvr>
                                      <p:tavLst>
                                        <p:tav tm="0">
                                          <p:val>
                                            <p:strVal val="ppt_h"/>
                                          </p:val>
                                        </p:tav>
                                        <p:tav tm="100000">
                                          <p:val>
                                            <p:fltVal val="0"/>
                                          </p:val>
                                        </p:tav>
                                      </p:tavLst>
                                    </p:anim>
                                    <p:set>
                                      <p:cBhvr>
                                        <p:cTn id="76" dur="1" fill="hold">
                                          <p:stCondLst>
                                            <p:cond delay="749"/>
                                          </p:stCondLst>
                                        </p:cTn>
                                        <p:tgtEl>
                                          <p:spTgt spid="117"/>
                                        </p:tgtEl>
                                        <p:attrNameLst>
                                          <p:attrName>style.visibility</p:attrName>
                                        </p:attrNameLst>
                                      </p:cBhvr>
                                      <p:to>
                                        <p:strVal val="hidden"/>
                                      </p:to>
                                    </p:set>
                                  </p:childTnLst>
                                </p:cTn>
                              </p:par>
                              <p:par>
                                <p:cTn id="77" presetID="23" presetClass="exit" presetSubtype="32" repeatCount="indefinite" fill="hold" nodeType="withEffect">
                                  <p:stCondLst>
                                    <p:cond delay="0"/>
                                  </p:stCondLst>
                                  <p:childTnLst>
                                    <p:anim calcmode="lin" valueType="num">
                                      <p:cBhvr>
                                        <p:cTn id="78" dur="500"/>
                                        <p:tgtEl>
                                          <p:spTgt spid="118"/>
                                        </p:tgtEl>
                                        <p:attrNameLst>
                                          <p:attrName>ppt_w</p:attrName>
                                        </p:attrNameLst>
                                      </p:cBhvr>
                                      <p:tavLst>
                                        <p:tav tm="0">
                                          <p:val>
                                            <p:strVal val="ppt_w"/>
                                          </p:val>
                                        </p:tav>
                                        <p:tav tm="100000">
                                          <p:val>
                                            <p:fltVal val="0"/>
                                          </p:val>
                                        </p:tav>
                                      </p:tavLst>
                                    </p:anim>
                                    <p:anim calcmode="lin" valueType="num">
                                      <p:cBhvr>
                                        <p:cTn id="79" dur="500"/>
                                        <p:tgtEl>
                                          <p:spTgt spid="118"/>
                                        </p:tgtEl>
                                        <p:attrNameLst>
                                          <p:attrName>ppt_h</p:attrName>
                                        </p:attrNameLst>
                                      </p:cBhvr>
                                      <p:tavLst>
                                        <p:tav tm="0">
                                          <p:val>
                                            <p:strVal val="ppt_h"/>
                                          </p:val>
                                        </p:tav>
                                        <p:tav tm="100000">
                                          <p:val>
                                            <p:fltVal val="0"/>
                                          </p:val>
                                        </p:tav>
                                      </p:tavLst>
                                    </p:anim>
                                    <p:set>
                                      <p:cBhvr>
                                        <p:cTn id="80" dur="1" fill="hold">
                                          <p:stCondLst>
                                            <p:cond delay="499"/>
                                          </p:stCondLst>
                                        </p:cTn>
                                        <p:tgtEl>
                                          <p:spTgt spid="118"/>
                                        </p:tgtEl>
                                        <p:attrNameLst>
                                          <p:attrName>style.visibility</p:attrName>
                                        </p:attrNameLst>
                                      </p:cBhvr>
                                      <p:to>
                                        <p:strVal val="hidden"/>
                                      </p:to>
                                    </p:set>
                                  </p:childTnLst>
                                </p:cTn>
                              </p:par>
                              <p:par>
                                <p:cTn id="81" presetID="6" presetClass="emph" presetSubtype="0" repeatCount="indefinite" fill="hold" nodeType="withEffect">
                                  <p:stCondLst>
                                    <p:cond delay="0"/>
                                  </p:stCondLst>
                                  <p:childTnLst>
                                    <p:animScale>
                                      <p:cBhvr>
                                        <p:cTn id="82" dur="2000" fill="hold"/>
                                        <p:tgtEl>
                                          <p:spTgt spid="105"/>
                                        </p:tgtEl>
                                      </p:cBhvr>
                                      <p:by x="150000" y="150000"/>
                                    </p:animScale>
                                  </p:childTnLst>
                                </p:cTn>
                              </p:par>
                              <p:par>
                                <p:cTn id="83" presetID="6" presetClass="emph" presetSubtype="0" repeatCount="indefinite" fill="hold" nodeType="withEffect">
                                  <p:stCondLst>
                                    <p:cond delay="0"/>
                                  </p:stCondLst>
                                  <p:childTnLst>
                                    <p:animScale>
                                      <p:cBhvr>
                                        <p:cTn id="84" dur="2000" fill="hold"/>
                                        <p:tgtEl>
                                          <p:spTgt spid="106"/>
                                        </p:tgtEl>
                                      </p:cBhvr>
                                      <p:by x="150000" y="150000"/>
                                    </p:animScale>
                                  </p:childTnLst>
                                </p:cTn>
                              </p:par>
                              <p:par>
                                <p:cTn id="85" presetID="6" presetClass="emph" presetSubtype="0" repeatCount="indefinite" fill="hold" nodeType="withEffect">
                                  <p:stCondLst>
                                    <p:cond delay="0"/>
                                  </p:stCondLst>
                                  <p:childTnLst>
                                    <p:animScale>
                                      <p:cBhvr>
                                        <p:cTn id="86" dur="2000" fill="hold"/>
                                        <p:tgtEl>
                                          <p:spTgt spid="107"/>
                                        </p:tgtEl>
                                      </p:cBhvr>
                                      <p:by x="150000" y="150000"/>
                                    </p:animScale>
                                  </p:childTnLst>
                                </p:cTn>
                              </p:par>
                              <p:par>
                                <p:cTn id="87" presetID="6" presetClass="emph" presetSubtype="0" repeatCount="indefinite" fill="hold" nodeType="withEffect">
                                  <p:stCondLst>
                                    <p:cond delay="0"/>
                                  </p:stCondLst>
                                  <p:childTnLst>
                                    <p:animScale>
                                      <p:cBhvr>
                                        <p:cTn id="88" dur="2000" fill="hold"/>
                                        <p:tgtEl>
                                          <p:spTgt spid="108"/>
                                        </p:tgtEl>
                                      </p:cBhvr>
                                      <p:by x="150000" y="150000"/>
                                    </p:animScale>
                                  </p:childTnLst>
                                </p:cTn>
                              </p:par>
                              <p:par>
                                <p:cTn id="89" presetID="6" presetClass="emph" presetSubtype="0" repeatCount="indefinite" fill="hold" nodeType="withEffect">
                                  <p:stCondLst>
                                    <p:cond delay="0"/>
                                  </p:stCondLst>
                                  <p:childTnLst>
                                    <p:animScale>
                                      <p:cBhvr>
                                        <p:cTn id="90" dur="2000" fill="hold"/>
                                        <p:tgtEl>
                                          <p:spTgt spid="109"/>
                                        </p:tgtEl>
                                      </p:cBhvr>
                                      <p:by x="150000" y="150000"/>
                                    </p:animScale>
                                  </p:childTnLst>
                                </p:cTn>
                              </p:par>
                              <p:par>
                                <p:cTn id="91" presetID="6" presetClass="emph" presetSubtype="0" repeatCount="indefinite" fill="hold" nodeType="withEffect">
                                  <p:stCondLst>
                                    <p:cond delay="0"/>
                                  </p:stCondLst>
                                  <p:childTnLst>
                                    <p:animScale>
                                      <p:cBhvr>
                                        <p:cTn id="92" dur="2000" fill="hold"/>
                                        <p:tgtEl>
                                          <p:spTgt spid="110"/>
                                        </p:tgtEl>
                                      </p:cBhvr>
                                      <p:by x="150000" y="150000"/>
                                    </p:animScale>
                                  </p:childTnLst>
                                </p:cTn>
                              </p:par>
                              <p:par>
                                <p:cTn id="93" presetID="6" presetClass="emph" presetSubtype="0" repeatCount="indefinite" fill="hold" nodeType="withEffect">
                                  <p:stCondLst>
                                    <p:cond delay="0"/>
                                  </p:stCondLst>
                                  <p:childTnLst>
                                    <p:animScale>
                                      <p:cBhvr>
                                        <p:cTn id="94" dur="2000" fill="hold"/>
                                        <p:tgtEl>
                                          <p:spTgt spid="111"/>
                                        </p:tgtEl>
                                      </p:cBhvr>
                                      <p:by x="150000" y="150000"/>
                                    </p:animScale>
                                  </p:childTnLst>
                                </p:cTn>
                              </p:par>
                              <p:par>
                                <p:cTn id="95" presetID="6" presetClass="emph" presetSubtype="0" repeatCount="indefinite" fill="hold" nodeType="withEffect">
                                  <p:stCondLst>
                                    <p:cond delay="0"/>
                                  </p:stCondLst>
                                  <p:childTnLst>
                                    <p:animScale>
                                      <p:cBhvr>
                                        <p:cTn id="96" dur="2000" fill="hold"/>
                                        <p:tgtEl>
                                          <p:spTgt spid="112"/>
                                        </p:tgtEl>
                                      </p:cBhvr>
                                      <p:by x="150000" y="150000"/>
                                    </p:animScale>
                                  </p:childTnLst>
                                </p:cTn>
                              </p:par>
                              <p:par>
                                <p:cTn id="97" presetID="6" presetClass="emph" presetSubtype="0" repeatCount="indefinite" fill="hold" nodeType="withEffect">
                                  <p:stCondLst>
                                    <p:cond delay="0"/>
                                  </p:stCondLst>
                                  <p:childTnLst>
                                    <p:animScale>
                                      <p:cBhvr>
                                        <p:cTn id="98" dur="2000" fill="hold"/>
                                        <p:tgtEl>
                                          <p:spTgt spid="113"/>
                                        </p:tgtEl>
                                      </p:cBhvr>
                                      <p:by x="150000" y="150000"/>
                                    </p:animScale>
                                  </p:childTnLst>
                                </p:cTn>
                              </p:par>
                              <p:par>
                                <p:cTn id="99" presetID="6" presetClass="emph" presetSubtype="0" repeatCount="indefinite" fill="hold" nodeType="withEffect">
                                  <p:stCondLst>
                                    <p:cond delay="0"/>
                                  </p:stCondLst>
                                  <p:childTnLst>
                                    <p:animScale>
                                      <p:cBhvr>
                                        <p:cTn id="100" dur="2000" fill="hold"/>
                                        <p:tgtEl>
                                          <p:spTgt spid="114"/>
                                        </p:tgtEl>
                                      </p:cBhvr>
                                      <p:by x="150000" y="150000"/>
                                    </p:animScale>
                                  </p:childTnLst>
                                </p:cTn>
                              </p:par>
                              <p:par>
                                <p:cTn id="101" presetID="6" presetClass="emph" presetSubtype="0" repeatCount="indefinite" fill="hold" nodeType="withEffect">
                                  <p:stCondLst>
                                    <p:cond delay="0"/>
                                  </p:stCondLst>
                                  <p:childTnLst>
                                    <p:animScale>
                                      <p:cBhvr>
                                        <p:cTn id="102" dur="2000" fill="hold"/>
                                        <p:tgtEl>
                                          <p:spTgt spid="115"/>
                                        </p:tgtEl>
                                      </p:cBhvr>
                                      <p:by x="150000" y="150000"/>
                                    </p:animScale>
                                  </p:childTnLst>
                                </p:cTn>
                              </p:par>
                              <p:par>
                                <p:cTn id="103" presetID="6" presetClass="emph" presetSubtype="0" repeatCount="indefinite" fill="hold" nodeType="withEffect">
                                  <p:stCondLst>
                                    <p:cond delay="0"/>
                                  </p:stCondLst>
                                  <p:childTnLst>
                                    <p:animScale>
                                      <p:cBhvr>
                                        <p:cTn id="104" dur="2000" fill="hold"/>
                                        <p:tgtEl>
                                          <p:spTgt spid="116"/>
                                        </p:tgtEl>
                                      </p:cBhvr>
                                      <p:by x="150000" y="150000"/>
                                    </p:animScale>
                                  </p:childTnLst>
                                </p:cTn>
                              </p:par>
                              <p:par>
                                <p:cTn id="105" presetID="6" presetClass="emph" presetSubtype="0" repeatCount="indefinite" fill="hold" nodeType="withEffect">
                                  <p:stCondLst>
                                    <p:cond delay="0"/>
                                  </p:stCondLst>
                                  <p:childTnLst>
                                    <p:animScale>
                                      <p:cBhvr>
                                        <p:cTn id="106" dur="2000" fill="hold"/>
                                        <p:tgtEl>
                                          <p:spTgt spid="117"/>
                                        </p:tgtEl>
                                      </p:cBhvr>
                                      <p:by x="150000" y="150000"/>
                                    </p:animScale>
                                  </p:childTnLst>
                                </p:cTn>
                              </p:par>
                              <p:par>
                                <p:cTn id="107" presetID="6" presetClass="emph" presetSubtype="0" repeatCount="indefinite" fill="hold" nodeType="withEffect">
                                  <p:stCondLst>
                                    <p:cond delay="0"/>
                                  </p:stCondLst>
                                  <p:childTnLst>
                                    <p:animScale>
                                      <p:cBhvr>
                                        <p:cTn id="108" dur="2000" fill="hold"/>
                                        <p:tgtEl>
                                          <p:spTgt spid="11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
          </a:p>
        </p:txBody>
      </p:sp>
      <p:sp>
        <p:nvSpPr>
          <p:cNvPr id="3" name="2 Subtítulo"/>
          <p:cNvSpPr>
            <a:spLocks noGrp="1"/>
          </p:cNvSpPr>
          <p:nvPr>
            <p:ph type="subTitle" idx="1"/>
          </p:nvPr>
        </p:nvSpPr>
        <p:spPr/>
        <p:txBody>
          <a:bodyPr/>
          <a:lstStyle/>
          <a:p>
            <a:endParaRPr lang="es-ES"/>
          </a:p>
        </p:txBody>
      </p:sp>
      <p:pic>
        <p:nvPicPr>
          <p:cNvPr id="1026" name="Picture 2" descr="C:\Users\Eleni\Desktop\bellisima\feliz navidad 2021.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52400" y="-47339"/>
            <a:ext cx="12496800" cy="69342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303103" y="932724"/>
            <a:ext cx="3872685" cy="3872685"/>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5000898" y="932724"/>
            <a:ext cx="3872685" cy="387268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8112224" y="1181303"/>
            <a:ext cx="3872685" cy="3872685"/>
          </a:xfrm>
          <a:prstGeom prst="rect">
            <a:avLst/>
          </a:prstGeom>
          <a:noFill/>
          <a:extLst>
            <a:ext uri="{909E8E84-426E-40DD-AFC4-6F175D3DCCD1}">
              <a14:hiddenFill xmlns:a14="http://schemas.microsoft.com/office/drawing/2010/main">
                <a:solidFill>
                  <a:srgbClr val="FFFFFF"/>
                </a:solidFill>
              </a14:hiddenFill>
            </a:ext>
          </a:extLst>
        </p:spPr>
      </p:pic>
      <p:grpSp>
        <p:nvGrpSpPr>
          <p:cNvPr id="4" name="3 Grupo"/>
          <p:cNvGrpSpPr/>
          <p:nvPr/>
        </p:nvGrpSpPr>
        <p:grpSpPr>
          <a:xfrm>
            <a:off x="-816767" y="-323581"/>
            <a:ext cx="13185361" cy="7211361"/>
            <a:chOff x="-612576" y="-242686"/>
            <a:chExt cx="9889021" cy="5408521"/>
          </a:xfrm>
        </p:grpSpPr>
        <p:pic>
          <p:nvPicPr>
            <p:cNvPr id="10" name="Picture 2" descr="C:\Users\Eleni\Desktop\bellisima\copa.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14300" y="-34815"/>
              <a:ext cx="9390745" cy="5200650"/>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descr="Fireworks - Jitter.Bug.Girl, firework , orange , gif - PicMix"/>
            <p:cNvPicPr>
              <a:picLocks noChangeAspect="1" noChangeArrowheads="1" noCrop="1"/>
            </p:cNvPicPr>
            <p:nvPr/>
          </p:nvPicPr>
          <p:blipFill>
            <a:blip r:embed="rId5">
              <a:extLst>
                <a:ext uri="{28A0092B-C50C-407E-A947-70E740481C1C}">
                  <a14:useLocalDpi xmlns:a14="http://schemas.microsoft.com/office/drawing/2010/main"/>
                </a:ext>
              </a:extLst>
            </a:blip>
            <a:srcRect/>
            <a:stretch>
              <a:fillRect/>
            </a:stretch>
          </p:blipFill>
          <p:spPr bwMode="auto">
            <a:xfrm>
              <a:off x="3995936" y="3295649"/>
              <a:ext cx="1905000" cy="1847851"/>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Fireworks - Jitter.Bug.Girl, firework , orange , gif - PicMix"/>
            <p:cNvPicPr>
              <a:picLocks noChangeAspect="1" noChangeArrowheads="1" noCrop="1"/>
            </p:cNvPicPr>
            <p:nvPr/>
          </p:nvPicPr>
          <p:blipFill>
            <a:blip r:embed="rId5">
              <a:extLst>
                <a:ext uri="{28A0092B-C50C-407E-A947-70E740481C1C}">
                  <a14:useLocalDpi xmlns:a14="http://schemas.microsoft.com/office/drawing/2010/main"/>
                </a:ext>
              </a:extLst>
            </a:blip>
            <a:srcRect/>
            <a:stretch>
              <a:fillRect/>
            </a:stretch>
          </p:blipFill>
          <p:spPr bwMode="auto">
            <a:xfrm>
              <a:off x="2555776" y="681241"/>
              <a:ext cx="1905000" cy="1847851"/>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4" descr="Fireworks - Jitter.Bug.Girl, firework , orange , gif - PicMix"/>
            <p:cNvPicPr>
              <a:picLocks noChangeAspect="1" noChangeArrowheads="1" noCrop="1"/>
            </p:cNvPicPr>
            <p:nvPr/>
          </p:nvPicPr>
          <p:blipFill>
            <a:blip r:embed="rId5">
              <a:extLst>
                <a:ext uri="{28A0092B-C50C-407E-A947-70E740481C1C}">
                  <a14:useLocalDpi xmlns:a14="http://schemas.microsoft.com/office/drawing/2010/main"/>
                </a:ext>
              </a:extLst>
            </a:blip>
            <a:srcRect/>
            <a:stretch>
              <a:fillRect/>
            </a:stretch>
          </p:blipFill>
          <p:spPr bwMode="auto">
            <a:xfrm>
              <a:off x="-612576" y="1713232"/>
              <a:ext cx="1905000" cy="1847851"/>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4" descr="Fireworks - Jitter.Bug.Girl, firework , orange , gif - PicMix"/>
            <p:cNvPicPr>
              <a:picLocks noChangeAspect="1" noChangeArrowheads="1" noCrop="1"/>
            </p:cNvPicPr>
            <p:nvPr/>
          </p:nvPicPr>
          <p:blipFill>
            <a:blip r:embed="rId5">
              <a:extLst>
                <a:ext uri="{28A0092B-C50C-407E-A947-70E740481C1C}">
                  <a14:useLocalDpi xmlns:a14="http://schemas.microsoft.com/office/drawing/2010/main"/>
                </a:ext>
              </a:extLst>
            </a:blip>
            <a:srcRect/>
            <a:stretch>
              <a:fillRect/>
            </a:stretch>
          </p:blipFill>
          <p:spPr bwMode="auto">
            <a:xfrm>
              <a:off x="2179341" y="-242686"/>
              <a:ext cx="1905000" cy="1847851"/>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4729428"/>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4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33CCFF"/>
        </a:solidFill>
        <a:effectLst/>
      </p:bgPr>
    </p:bg>
    <p:spTree>
      <p:nvGrpSpPr>
        <p:cNvPr id="1" name=""/>
        <p:cNvGrpSpPr/>
        <p:nvPr/>
      </p:nvGrpSpPr>
      <p:grpSpPr>
        <a:xfrm>
          <a:off x="0" y="0"/>
          <a:ext cx="0" cy="0"/>
          <a:chOff x="0" y="0"/>
          <a:chExt cx="0" cy="0"/>
        </a:xfrm>
      </p:grpSpPr>
      <p:graphicFrame>
        <p:nvGraphicFramePr>
          <p:cNvPr id="2" name="Objeto 1">
            <a:hlinkClick r:id="" action="ppaction://ole?verb=0"/>
            <a:extLst>
              <a:ext uri="{FF2B5EF4-FFF2-40B4-BE49-F238E27FC236}">
                <a16:creationId xmlns:a16="http://schemas.microsoft.com/office/drawing/2014/main" id="{2261E9F7-EE47-4F62-A812-C83C9D35C530}"/>
              </a:ext>
            </a:extLst>
          </p:cNvPr>
          <p:cNvGraphicFramePr>
            <a:graphicFrameLocks noChangeAspect="1"/>
          </p:cNvGraphicFramePr>
          <p:nvPr>
            <p:extLst>
              <p:ext uri="{D42A27DB-BD31-4B8C-83A1-F6EECF244321}">
                <p14:modId xmlns:p14="http://schemas.microsoft.com/office/powerpoint/2010/main" val="1743841512"/>
              </p:ext>
            </p:extLst>
          </p:nvPr>
        </p:nvGraphicFramePr>
        <p:xfrm>
          <a:off x="365760" y="271186"/>
          <a:ext cx="11628120" cy="6586814"/>
        </p:xfrm>
        <a:graphic>
          <a:graphicData uri="http://schemas.openxmlformats.org/presentationml/2006/ole">
            <mc:AlternateContent xmlns:mc="http://schemas.openxmlformats.org/markup-compatibility/2006">
              <mc:Choice xmlns:v="urn:schemas-microsoft-com:vml" Requires="v">
                <p:oleObj spid="_x0000_s1079" name="Presentation" r:id="rId3" imgW="4571967" imgH="3429060" progId="PowerPoint.Show.8">
                  <p:embed/>
                </p:oleObj>
              </mc:Choice>
              <mc:Fallback>
                <p:oleObj name="Presentation" r:id="rId3" imgW="4571967" imgH="3429060" progId="PowerPoint.Show.8">
                  <p:embed/>
                  <p:pic>
                    <p:nvPicPr>
                      <p:cNvPr id="0" name=""/>
                      <p:cNvPicPr/>
                      <p:nvPr/>
                    </p:nvPicPr>
                    <p:blipFill>
                      <a:blip r:embed="rId4"/>
                      <a:stretch>
                        <a:fillRect/>
                      </a:stretch>
                    </p:blipFill>
                    <p:spPr>
                      <a:xfrm>
                        <a:off x="365760" y="271186"/>
                        <a:ext cx="11628120" cy="6586814"/>
                      </a:xfrm>
                      <a:prstGeom prst="rect">
                        <a:avLst/>
                      </a:prstGeom>
                    </p:spPr>
                  </p:pic>
                </p:oleObj>
              </mc:Fallback>
            </mc:AlternateContent>
          </a:graphicData>
        </a:graphic>
      </p:graphicFrame>
      <p:pic>
        <p:nvPicPr>
          <p:cNvPr id="4" name="Imagen 3">
            <a:extLst>
              <a:ext uri="{FF2B5EF4-FFF2-40B4-BE49-F238E27FC236}">
                <a16:creationId xmlns:a16="http://schemas.microsoft.com/office/drawing/2014/main" id="{6533ABAD-A82D-4BE6-BFE5-01E55E144696}"/>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rot="5400000">
            <a:off x="2666998" y="-2775154"/>
            <a:ext cx="6966155" cy="12300153"/>
          </a:xfrm>
          <a:prstGeom prst="rect">
            <a:avLst/>
          </a:prstGeom>
        </p:spPr>
      </p:pic>
    </p:spTree>
    <p:extLst>
      <p:ext uri="{BB962C8B-B14F-4D97-AF65-F5344CB8AC3E}">
        <p14:creationId xmlns:p14="http://schemas.microsoft.com/office/powerpoint/2010/main" val="500465723"/>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a:extLst>
              <a:ext uri="{FF2B5EF4-FFF2-40B4-BE49-F238E27FC236}">
                <a16:creationId xmlns:a16="http://schemas.microsoft.com/office/drawing/2014/main" id="{D702028B-C412-4436-8A21-DBCFF68CB2AE}"/>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0" y="-29633"/>
            <a:ext cx="12253384" cy="6887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a:extLst>
              <a:ext uri="{FF2B5EF4-FFF2-40B4-BE49-F238E27FC236}">
                <a16:creationId xmlns:a16="http://schemas.microsoft.com/office/drawing/2014/main" id="{B503CE7F-5718-4B48-B562-74A80F231DA0}"/>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295400" y="452967"/>
            <a:ext cx="9956800" cy="222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a:extLst>
              <a:ext uri="{FF2B5EF4-FFF2-40B4-BE49-F238E27FC236}">
                <a16:creationId xmlns:a16="http://schemas.microsoft.com/office/drawing/2014/main" id="{54035E09-CE59-480F-B052-37BA720710BF}"/>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351618" y="2468034"/>
            <a:ext cx="7636933" cy="11980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a:extLst>
              <a:ext uri="{FF2B5EF4-FFF2-40B4-BE49-F238E27FC236}">
                <a16:creationId xmlns:a16="http://schemas.microsoft.com/office/drawing/2014/main" id="{AD7EC52A-D3FE-4728-8A5D-977C559B9232}"/>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4895851" y="3572933"/>
            <a:ext cx="2396067" cy="1111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Forma libre">
            <a:extLst>
              <a:ext uri="{FF2B5EF4-FFF2-40B4-BE49-F238E27FC236}">
                <a16:creationId xmlns:a16="http://schemas.microsoft.com/office/drawing/2014/main" id="{E4C83475-C0A9-40CA-99EB-15C923B146A8}"/>
              </a:ext>
            </a:extLst>
          </p:cNvPr>
          <p:cNvSpPr/>
          <p:nvPr/>
        </p:nvSpPr>
        <p:spPr>
          <a:xfrm rot="10800000" flipH="1" flipV="1">
            <a:off x="-101708" y="0"/>
            <a:ext cx="12257413" cy="3621021"/>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788121 h 3977527"/>
              <a:gd name="connsiteX5" fmla="*/ 0 w 9144000"/>
              <a:gd name="connsiteY5" fmla="*/ 0 h 3977527"/>
              <a:gd name="connsiteX0" fmla="*/ 0 w 9144000"/>
              <a:gd name="connsiteY0" fmla="*/ 0 h 4296065"/>
              <a:gd name="connsiteX1" fmla="*/ 9144000 w 9144000"/>
              <a:gd name="connsiteY1" fmla="*/ 0 h 4296065"/>
              <a:gd name="connsiteX2" fmla="*/ 9144000 w 9144000"/>
              <a:gd name="connsiteY2" fmla="*/ 3789040 h 4296065"/>
              <a:gd name="connsiteX3" fmla="*/ 5129213 w 9144000"/>
              <a:gd name="connsiteY3" fmla="*/ 3900488 h 4296065"/>
              <a:gd name="connsiteX4" fmla="*/ 0 w 9144000"/>
              <a:gd name="connsiteY4" fmla="*/ 3788121 h 4296065"/>
              <a:gd name="connsiteX5" fmla="*/ 0 w 9144000"/>
              <a:gd name="connsiteY5" fmla="*/ 0 h 4296065"/>
              <a:gd name="connsiteX0" fmla="*/ 0 w 9144000"/>
              <a:gd name="connsiteY0" fmla="*/ 0 h 4183698"/>
              <a:gd name="connsiteX1" fmla="*/ 9144000 w 9144000"/>
              <a:gd name="connsiteY1" fmla="*/ 0 h 4183698"/>
              <a:gd name="connsiteX2" fmla="*/ 9144000 w 9144000"/>
              <a:gd name="connsiteY2" fmla="*/ 3789040 h 4183698"/>
              <a:gd name="connsiteX3" fmla="*/ 5148064 w 9144000"/>
              <a:gd name="connsiteY3" fmla="*/ 3788121 h 4183698"/>
              <a:gd name="connsiteX4" fmla="*/ 0 w 9144000"/>
              <a:gd name="connsiteY4" fmla="*/ 3788121 h 4183698"/>
              <a:gd name="connsiteX5" fmla="*/ 0 w 9144000"/>
              <a:gd name="connsiteY5" fmla="*/ 0 h 4183698"/>
              <a:gd name="connsiteX0" fmla="*/ 0 w 9144000"/>
              <a:gd name="connsiteY0" fmla="*/ 0 h 4055883"/>
              <a:gd name="connsiteX1" fmla="*/ 9144000 w 9144000"/>
              <a:gd name="connsiteY1" fmla="*/ 0 h 4055883"/>
              <a:gd name="connsiteX2" fmla="*/ 9144000 w 9144000"/>
              <a:gd name="connsiteY2" fmla="*/ 3789040 h 4055883"/>
              <a:gd name="connsiteX3" fmla="*/ 5148064 w 9144000"/>
              <a:gd name="connsiteY3" fmla="*/ 3788121 h 4055883"/>
              <a:gd name="connsiteX4" fmla="*/ 0 w 9144000"/>
              <a:gd name="connsiteY4" fmla="*/ 3788121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788121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693420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693420 h 4055883"/>
              <a:gd name="connsiteX5" fmla="*/ 0 w 9144000"/>
              <a:gd name="connsiteY5" fmla="*/ 0 h 4055883"/>
              <a:gd name="connsiteX0" fmla="*/ 0 w 9144000"/>
              <a:gd name="connsiteY0" fmla="*/ 0 h 4063381"/>
              <a:gd name="connsiteX1" fmla="*/ 9144000 w 9144000"/>
              <a:gd name="connsiteY1" fmla="*/ 0 h 4063381"/>
              <a:gd name="connsiteX2" fmla="*/ 9144000 w 9144000"/>
              <a:gd name="connsiteY2" fmla="*/ 3788123 h 4063381"/>
              <a:gd name="connsiteX3" fmla="*/ 5148064 w 9144000"/>
              <a:gd name="connsiteY3" fmla="*/ 3942415 h 4063381"/>
              <a:gd name="connsiteX4" fmla="*/ 0 w 9144000"/>
              <a:gd name="connsiteY4" fmla="*/ 3693420 h 4063381"/>
              <a:gd name="connsiteX5" fmla="*/ 0 w 9144000"/>
              <a:gd name="connsiteY5" fmla="*/ 0 h 4063381"/>
              <a:gd name="connsiteX0" fmla="*/ 0 w 9144000"/>
              <a:gd name="connsiteY0" fmla="*/ 0 h 4063381"/>
              <a:gd name="connsiteX1" fmla="*/ 9144000 w 9144000"/>
              <a:gd name="connsiteY1" fmla="*/ 0 h 4063381"/>
              <a:gd name="connsiteX2" fmla="*/ 9144000 w 9144000"/>
              <a:gd name="connsiteY2" fmla="*/ 3788123 h 4063381"/>
              <a:gd name="connsiteX3" fmla="*/ 5148064 w 9144000"/>
              <a:gd name="connsiteY3" fmla="*/ 3942415 h 4063381"/>
              <a:gd name="connsiteX4" fmla="*/ 0 w 9144000"/>
              <a:gd name="connsiteY4" fmla="*/ 3693420 h 4063381"/>
              <a:gd name="connsiteX5" fmla="*/ 0 w 9144000"/>
              <a:gd name="connsiteY5" fmla="*/ 0 h 4063381"/>
              <a:gd name="connsiteX0" fmla="*/ 0 w 9144000"/>
              <a:gd name="connsiteY0" fmla="*/ 0 h 4116086"/>
              <a:gd name="connsiteX1" fmla="*/ 9144000 w 9144000"/>
              <a:gd name="connsiteY1" fmla="*/ 0 h 4116086"/>
              <a:gd name="connsiteX2" fmla="*/ 9144000 w 9144000"/>
              <a:gd name="connsiteY2" fmla="*/ 3945392 h 4116086"/>
              <a:gd name="connsiteX3" fmla="*/ 5148064 w 9144000"/>
              <a:gd name="connsiteY3" fmla="*/ 3942415 h 4116086"/>
              <a:gd name="connsiteX4" fmla="*/ 0 w 9144000"/>
              <a:gd name="connsiteY4" fmla="*/ 3693420 h 4116086"/>
              <a:gd name="connsiteX5" fmla="*/ 0 w 9144000"/>
              <a:gd name="connsiteY5" fmla="*/ 0 h 4116086"/>
              <a:gd name="connsiteX0" fmla="*/ 0 w 9144000"/>
              <a:gd name="connsiteY0" fmla="*/ 0 h 4155769"/>
              <a:gd name="connsiteX1" fmla="*/ 9144000 w 9144000"/>
              <a:gd name="connsiteY1" fmla="*/ 0 h 4155769"/>
              <a:gd name="connsiteX2" fmla="*/ 9102479 w 9144000"/>
              <a:gd name="connsiteY2" fmla="*/ 4024026 h 4155769"/>
              <a:gd name="connsiteX3" fmla="*/ 5148064 w 9144000"/>
              <a:gd name="connsiteY3" fmla="*/ 3942415 h 4155769"/>
              <a:gd name="connsiteX4" fmla="*/ 0 w 9144000"/>
              <a:gd name="connsiteY4" fmla="*/ 3693420 h 4155769"/>
              <a:gd name="connsiteX5" fmla="*/ 0 w 9144000"/>
              <a:gd name="connsiteY5" fmla="*/ 0 h 4155769"/>
              <a:gd name="connsiteX0" fmla="*/ 0 w 9144000"/>
              <a:gd name="connsiteY0" fmla="*/ 0 h 4155769"/>
              <a:gd name="connsiteX1" fmla="*/ 9144000 w 9144000"/>
              <a:gd name="connsiteY1" fmla="*/ 0 h 4155769"/>
              <a:gd name="connsiteX2" fmla="*/ 9102479 w 9144000"/>
              <a:gd name="connsiteY2" fmla="*/ 4024026 h 4155769"/>
              <a:gd name="connsiteX3" fmla="*/ 5148064 w 9144000"/>
              <a:gd name="connsiteY3" fmla="*/ 3942415 h 4155769"/>
              <a:gd name="connsiteX4" fmla="*/ 0 w 9144000"/>
              <a:gd name="connsiteY4" fmla="*/ 3866415 h 4155769"/>
              <a:gd name="connsiteX5" fmla="*/ 0 w 9144000"/>
              <a:gd name="connsiteY5" fmla="*/ 0 h 4155769"/>
              <a:gd name="connsiteX0" fmla="*/ 0 w 9147852"/>
              <a:gd name="connsiteY0" fmla="*/ 0 h 4147283"/>
              <a:gd name="connsiteX1" fmla="*/ 9144000 w 9147852"/>
              <a:gd name="connsiteY1" fmla="*/ 0 h 4147283"/>
              <a:gd name="connsiteX2" fmla="*/ 9143839 w 9147852"/>
              <a:gd name="connsiteY2" fmla="*/ 4008785 h 4147283"/>
              <a:gd name="connsiteX3" fmla="*/ 5148064 w 9147852"/>
              <a:gd name="connsiteY3" fmla="*/ 3942415 h 4147283"/>
              <a:gd name="connsiteX4" fmla="*/ 0 w 9147852"/>
              <a:gd name="connsiteY4" fmla="*/ 3866415 h 4147283"/>
              <a:gd name="connsiteX5" fmla="*/ 0 w 9147852"/>
              <a:gd name="connsiteY5" fmla="*/ 0 h 4147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7852" h="4147283">
                <a:moveTo>
                  <a:pt x="0" y="0"/>
                </a:moveTo>
                <a:lnTo>
                  <a:pt x="9144000" y="0"/>
                </a:lnTo>
                <a:cubicBezTo>
                  <a:pt x="9130160" y="1341342"/>
                  <a:pt x="9157679" y="2667443"/>
                  <a:pt x="9143839" y="4008785"/>
                </a:cubicBezTo>
                <a:cubicBezTo>
                  <a:pt x="7943369" y="4197272"/>
                  <a:pt x="7151067" y="4210177"/>
                  <a:pt x="5148064" y="3942415"/>
                </a:cubicBezTo>
                <a:cubicBezTo>
                  <a:pt x="3124523" y="3588919"/>
                  <a:pt x="1838152" y="3534087"/>
                  <a:pt x="0" y="3866415"/>
                </a:cubicBezTo>
                <a:lnTo>
                  <a:pt x="0" y="0"/>
                </a:lnTo>
                <a:close/>
              </a:path>
            </a:pathLst>
          </a:custGeom>
          <a:gradFill>
            <a:gsLst>
              <a:gs pos="0">
                <a:srgbClr val="CCCCFF">
                  <a:alpha val="60000"/>
                </a:srgbClr>
              </a:gs>
              <a:gs pos="17999">
                <a:srgbClr val="99CCFF">
                  <a:lumMod val="59000"/>
                  <a:lumOff val="41000"/>
                  <a:alpha val="75000"/>
                </a:srgbClr>
              </a:gs>
              <a:gs pos="49000">
                <a:srgbClr val="FF99FF">
                  <a:lumMod val="41000"/>
                  <a:lumOff val="59000"/>
                  <a:alpha val="88000"/>
                </a:srgbClr>
              </a:gs>
              <a:gs pos="69000">
                <a:srgbClr val="CC99FF">
                  <a:alpha val="54000"/>
                  <a:lumMod val="69000"/>
                  <a:lumOff val="31000"/>
                </a:srgbClr>
              </a:gs>
              <a:gs pos="89000">
                <a:srgbClr val="99CCFF">
                  <a:lumMod val="41000"/>
                  <a:lumOff val="59000"/>
                  <a:alpha val="51000"/>
                </a:srgbClr>
              </a:gs>
              <a:gs pos="100000">
                <a:srgbClr val="CCCCFF">
                  <a:alpha val="50000"/>
                </a:srgbClr>
              </a:gs>
            </a:gsLst>
            <a:lin ang="5400000" scaled="0"/>
          </a:gradFill>
          <a:ln w="114300" cmpd="dbl">
            <a:solidFill>
              <a:schemeClr val="bg1"/>
            </a:solidFill>
            <a:prstDash val="solid"/>
          </a:ln>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es-ES" sz="2400" dirty="0">
              <a:ln>
                <a:solidFill>
                  <a:sysClr val="windowText" lastClr="000000"/>
                </a:solidFill>
              </a:ln>
              <a:solidFill>
                <a:prstClr val="white"/>
              </a:solidFill>
              <a:latin typeface="Calibri"/>
            </a:endParaRPr>
          </a:p>
        </p:txBody>
      </p:sp>
      <p:sp>
        <p:nvSpPr>
          <p:cNvPr id="3" name="2 Forma libre">
            <a:extLst>
              <a:ext uri="{FF2B5EF4-FFF2-40B4-BE49-F238E27FC236}">
                <a16:creationId xmlns:a16="http://schemas.microsoft.com/office/drawing/2014/main" id="{54B4C9FC-1435-4E37-A968-E72DE32DB9A1}"/>
              </a:ext>
            </a:extLst>
          </p:cNvPr>
          <p:cNvSpPr/>
          <p:nvPr/>
        </p:nvSpPr>
        <p:spPr>
          <a:xfrm rot="10800000">
            <a:off x="-91622" y="3321477"/>
            <a:ext cx="12241617" cy="3525011"/>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788121 h 3977527"/>
              <a:gd name="connsiteX5" fmla="*/ 0 w 9144000"/>
              <a:gd name="connsiteY5" fmla="*/ 0 h 3977527"/>
              <a:gd name="connsiteX0" fmla="*/ 0 w 9144000"/>
              <a:gd name="connsiteY0" fmla="*/ 0 h 4296065"/>
              <a:gd name="connsiteX1" fmla="*/ 9144000 w 9144000"/>
              <a:gd name="connsiteY1" fmla="*/ 0 h 4296065"/>
              <a:gd name="connsiteX2" fmla="*/ 9144000 w 9144000"/>
              <a:gd name="connsiteY2" fmla="*/ 3789040 h 4296065"/>
              <a:gd name="connsiteX3" fmla="*/ 5129213 w 9144000"/>
              <a:gd name="connsiteY3" fmla="*/ 3900488 h 4296065"/>
              <a:gd name="connsiteX4" fmla="*/ 0 w 9144000"/>
              <a:gd name="connsiteY4" fmla="*/ 3788121 h 4296065"/>
              <a:gd name="connsiteX5" fmla="*/ 0 w 9144000"/>
              <a:gd name="connsiteY5" fmla="*/ 0 h 4296065"/>
              <a:gd name="connsiteX0" fmla="*/ 0 w 9144000"/>
              <a:gd name="connsiteY0" fmla="*/ 0 h 4183698"/>
              <a:gd name="connsiteX1" fmla="*/ 9144000 w 9144000"/>
              <a:gd name="connsiteY1" fmla="*/ 0 h 4183698"/>
              <a:gd name="connsiteX2" fmla="*/ 9144000 w 9144000"/>
              <a:gd name="connsiteY2" fmla="*/ 3789040 h 4183698"/>
              <a:gd name="connsiteX3" fmla="*/ 5148064 w 9144000"/>
              <a:gd name="connsiteY3" fmla="*/ 3788121 h 4183698"/>
              <a:gd name="connsiteX4" fmla="*/ 0 w 9144000"/>
              <a:gd name="connsiteY4" fmla="*/ 3788121 h 4183698"/>
              <a:gd name="connsiteX5" fmla="*/ 0 w 9144000"/>
              <a:gd name="connsiteY5" fmla="*/ 0 h 4183698"/>
              <a:gd name="connsiteX0" fmla="*/ 0 w 9144000"/>
              <a:gd name="connsiteY0" fmla="*/ 0 h 4055883"/>
              <a:gd name="connsiteX1" fmla="*/ 9144000 w 9144000"/>
              <a:gd name="connsiteY1" fmla="*/ 0 h 4055883"/>
              <a:gd name="connsiteX2" fmla="*/ 9144000 w 9144000"/>
              <a:gd name="connsiteY2" fmla="*/ 3789040 h 4055883"/>
              <a:gd name="connsiteX3" fmla="*/ 5148064 w 9144000"/>
              <a:gd name="connsiteY3" fmla="*/ 3788121 h 4055883"/>
              <a:gd name="connsiteX4" fmla="*/ 0 w 9144000"/>
              <a:gd name="connsiteY4" fmla="*/ 3788121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788121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693420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693420 h 4055883"/>
              <a:gd name="connsiteX5" fmla="*/ 0 w 9144000"/>
              <a:gd name="connsiteY5" fmla="*/ 0 h 4055883"/>
              <a:gd name="connsiteX0" fmla="*/ 0 w 9144000"/>
              <a:gd name="connsiteY0" fmla="*/ 0 h 4063381"/>
              <a:gd name="connsiteX1" fmla="*/ 9144000 w 9144000"/>
              <a:gd name="connsiteY1" fmla="*/ 0 h 4063381"/>
              <a:gd name="connsiteX2" fmla="*/ 9144000 w 9144000"/>
              <a:gd name="connsiteY2" fmla="*/ 3788123 h 4063381"/>
              <a:gd name="connsiteX3" fmla="*/ 5148064 w 9144000"/>
              <a:gd name="connsiteY3" fmla="*/ 3942415 h 4063381"/>
              <a:gd name="connsiteX4" fmla="*/ 0 w 9144000"/>
              <a:gd name="connsiteY4" fmla="*/ 3693420 h 4063381"/>
              <a:gd name="connsiteX5" fmla="*/ 0 w 9144000"/>
              <a:gd name="connsiteY5" fmla="*/ 0 h 4063381"/>
              <a:gd name="connsiteX0" fmla="*/ 0 w 9144000"/>
              <a:gd name="connsiteY0" fmla="*/ 0 h 4063381"/>
              <a:gd name="connsiteX1" fmla="*/ 9144000 w 9144000"/>
              <a:gd name="connsiteY1" fmla="*/ 0 h 4063381"/>
              <a:gd name="connsiteX2" fmla="*/ 9144000 w 9144000"/>
              <a:gd name="connsiteY2" fmla="*/ 3788123 h 4063381"/>
              <a:gd name="connsiteX3" fmla="*/ 5148064 w 9144000"/>
              <a:gd name="connsiteY3" fmla="*/ 3942415 h 4063381"/>
              <a:gd name="connsiteX4" fmla="*/ 0 w 9144000"/>
              <a:gd name="connsiteY4" fmla="*/ 3693420 h 4063381"/>
              <a:gd name="connsiteX5" fmla="*/ 0 w 9144000"/>
              <a:gd name="connsiteY5" fmla="*/ 0 h 4063381"/>
              <a:gd name="connsiteX0" fmla="*/ 0 w 9171680"/>
              <a:gd name="connsiteY0" fmla="*/ 0 h 4059598"/>
              <a:gd name="connsiteX1" fmla="*/ 9144000 w 9171680"/>
              <a:gd name="connsiteY1" fmla="*/ 0 h 4059598"/>
              <a:gd name="connsiteX2" fmla="*/ 9171680 w 9171680"/>
              <a:gd name="connsiteY2" fmla="*/ 3772397 h 4059598"/>
              <a:gd name="connsiteX3" fmla="*/ 5148064 w 9171680"/>
              <a:gd name="connsiteY3" fmla="*/ 3942415 h 4059598"/>
              <a:gd name="connsiteX4" fmla="*/ 0 w 9171680"/>
              <a:gd name="connsiteY4" fmla="*/ 3693420 h 4059598"/>
              <a:gd name="connsiteX5" fmla="*/ 0 w 9171680"/>
              <a:gd name="connsiteY5" fmla="*/ 0 h 4059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71680" h="4059598">
                <a:moveTo>
                  <a:pt x="0" y="0"/>
                </a:moveTo>
                <a:lnTo>
                  <a:pt x="9144000" y="0"/>
                </a:lnTo>
                <a:cubicBezTo>
                  <a:pt x="9144000" y="1262708"/>
                  <a:pt x="9171680" y="2509689"/>
                  <a:pt x="9171680" y="3772397"/>
                </a:cubicBezTo>
                <a:cubicBezTo>
                  <a:pt x="7971210" y="3960884"/>
                  <a:pt x="7151067" y="4210177"/>
                  <a:pt x="5148064" y="3942415"/>
                </a:cubicBezTo>
                <a:cubicBezTo>
                  <a:pt x="3124523" y="3588919"/>
                  <a:pt x="1838152" y="3361092"/>
                  <a:pt x="0" y="3693420"/>
                </a:cubicBezTo>
                <a:lnTo>
                  <a:pt x="0" y="0"/>
                </a:lnTo>
                <a:close/>
              </a:path>
            </a:pathLst>
          </a:custGeom>
          <a:gradFill>
            <a:gsLst>
              <a:gs pos="0">
                <a:srgbClr val="CCCCFF">
                  <a:alpha val="60000"/>
                </a:srgbClr>
              </a:gs>
              <a:gs pos="17999">
                <a:srgbClr val="99CCFF">
                  <a:lumMod val="59000"/>
                  <a:lumOff val="41000"/>
                  <a:alpha val="75000"/>
                </a:srgbClr>
              </a:gs>
              <a:gs pos="49000">
                <a:srgbClr val="FF99FF">
                  <a:lumMod val="41000"/>
                  <a:lumOff val="59000"/>
                  <a:alpha val="88000"/>
                </a:srgbClr>
              </a:gs>
              <a:gs pos="69000">
                <a:srgbClr val="CC99FF">
                  <a:alpha val="54000"/>
                  <a:lumMod val="69000"/>
                  <a:lumOff val="31000"/>
                </a:srgbClr>
              </a:gs>
              <a:gs pos="89000">
                <a:srgbClr val="99CCFF">
                  <a:lumMod val="41000"/>
                  <a:lumOff val="59000"/>
                  <a:alpha val="51000"/>
                </a:srgbClr>
              </a:gs>
              <a:gs pos="100000">
                <a:srgbClr val="CCCCFF">
                  <a:alpha val="50000"/>
                </a:srgbClr>
              </a:gs>
            </a:gsLst>
            <a:lin ang="5400000" scaled="0"/>
          </a:gradFill>
          <a:ln w="114300" cmpd="dbl">
            <a:solidFill>
              <a:schemeClr val="bg1"/>
            </a:solidFill>
            <a:prstDash val="solid"/>
          </a:ln>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es-ES" sz="2400" dirty="0">
              <a:ln>
                <a:solidFill>
                  <a:sysClr val="windowText" lastClr="000000"/>
                </a:solidFill>
              </a:ln>
              <a:solidFill>
                <a:prstClr val="white"/>
              </a:solidFill>
              <a:latin typeface="Calibri"/>
            </a:endParaRPr>
          </a:p>
        </p:txBody>
      </p:sp>
      <p:sp>
        <p:nvSpPr>
          <p:cNvPr id="5" name="4 Forma libre">
            <a:extLst>
              <a:ext uri="{FF2B5EF4-FFF2-40B4-BE49-F238E27FC236}">
                <a16:creationId xmlns:a16="http://schemas.microsoft.com/office/drawing/2014/main" id="{23991A5F-1BCE-43A2-A6F3-97B582EF06E3}"/>
              </a:ext>
            </a:extLst>
          </p:cNvPr>
          <p:cNvSpPr/>
          <p:nvPr/>
        </p:nvSpPr>
        <p:spPr>
          <a:xfrm rot="16200000">
            <a:off x="-91298" y="113516"/>
            <a:ext cx="6835783" cy="6653185"/>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788121 h 3977527"/>
              <a:gd name="connsiteX5" fmla="*/ 0 w 9144000"/>
              <a:gd name="connsiteY5" fmla="*/ 0 h 3977527"/>
              <a:gd name="connsiteX0" fmla="*/ 0 w 9144000"/>
              <a:gd name="connsiteY0" fmla="*/ 0 h 4296065"/>
              <a:gd name="connsiteX1" fmla="*/ 9144000 w 9144000"/>
              <a:gd name="connsiteY1" fmla="*/ 0 h 4296065"/>
              <a:gd name="connsiteX2" fmla="*/ 9144000 w 9144000"/>
              <a:gd name="connsiteY2" fmla="*/ 3789040 h 4296065"/>
              <a:gd name="connsiteX3" fmla="*/ 5129213 w 9144000"/>
              <a:gd name="connsiteY3" fmla="*/ 3900488 h 4296065"/>
              <a:gd name="connsiteX4" fmla="*/ 0 w 9144000"/>
              <a:gd name="connsiteY4" fmla="*/ 3788121 h 4296065"/>
              <a:gd name="connsiteX5" fmla="*/ 0 w 9144000"/>
              <a:gd name="connsiteY5" fmla="*/ 0 h 4296065"/>
              <a:gd name="connsiteX0" fmla="*/ 0 w 9144000"/>
              <a:gd name="connsiteY0" fmla="*/ 0 h 4183698"/>
              <a:gd name="connsiteX1" fmla="*/ 9144000 w 9144000"/>
              <a:gd name="connsiteY1" fmla="*/ 0 h 4183698"/>
              <a:gd name="connsiteX2" fmla="*/ 9144000 w 9144000"/>
              <a:gd name="connsiteY2" fmla="*/ 3789040 h 4183698"/>
              <a:gd name="connsiteX3" fmla="*/ 5148064 w 9144000"/>
              <a:gd name="connsiteY3" fmla="*/ 3788121 h 4183698"/>
              <a:gd name="connsiteX4" fmla="*/ 0 w 9144000"/>
              <a:gd name="connsiteY4" fmla="*/ 3788121 h 4183698"/>
              <a:gd name="connsiteX5" fmla="*/ 0 w 9144000"/>
              <a:gd name="connsiteY5" fmla="*/ 0 h 4183698"/>
              <a:gd name="connsiteX0" fmla="*/ 0 w 9144000"/>
              <a:gd name="connsiteY0" fmla="*/ 0 h 4055883"/>
              <a:gd name="connsiteX1" fmla="*/ 9144000 w 9144000"/>
              <a:gd name="connsiteY1" fmla="*/ 0 h 4055883"/>
              <a:gd name="connsiteX2" fmla="*/ 9144000 w 9144000"/>
              <a:gd name="connsiteY2" fmla="*/ 3789040 h 4055883"/>
              <a:gd name="connsiteX3" fmla="*/ 5148064 w 9144000"/>
              <a:gd name="connsiteY3" fmla="*/ 3788121 h 4055883"/>
              <a:gd name="connsiteX4" fmla="*/ 0 w 9144000"/>
              <a:gd name="connsiteY4" fmla="*/ 3788121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788121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693420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693420 h 4055883"/>
              <a:gd name="connsiteX5" fmla="*/ 0 w 9144000"/>
              <a:gd name="connsiteY5" fmla="*/ 0 h 4055883"/>
              <a:gd name="connsiteX0" fmla="*/ 0 w 9144000"/>
              <a:gd name="connsiteY0" fmla="*/ 0 h 4063381"/>
              <a:gd name="connsiteX1" fmla="*/ 9144000 w 9144000"/>
              <a:gd name="connsiteY1" fmla="*/ 0 h 4063381"/>
              <a:gd name="connsiteX2" fmla="*/ 9144000 w 9144000"/>
              <a:gd name="connsiteY2" fmla="*/ 3788123 h 4063381"/>
              <a:gd name="connsiteX3" fmla="*/ 5148064 w 9144000"/>
              <a:gd name="connsiteY3" fmla="*/ 3942415 h 4063381"/>
              <a:gd name="connsiteX4" fmla="*/ 0 w 9144000"/>
              <a:gd name="connsiteY4" fmla="*/ 3693420 h 4063381"/>
              <a:gd name="connsiteX5" fmla="*/ 0 w 9144000"/>
              <a:gd name="connsiteY5" fmla="*/ 0 h 4063381"/>
              <a:gd name="connsiteX0" fmla="*/ 0 w 9144000"/>
              <a:gd name="connsiteY0" fmla="*/ 0 h 4063381"/>
              <a:gd name="connsiteX1" fmla="*/ 9144000 w 9144000"/>
              <a:gd name="connsiteY1" fmla="*/ 0 h 4063381"/>
              <a:gd name="connsiteX2" fmla="*/ 9144000 w 9144000"/>
              <a:gd name="connsiteY2" fmla="*/ 3788123 h 4063381"/>
              <a:gd name="connsiteX3" fmla="*/ 5148064 w 9144000"/>
              <a:gd name="connsiteY3" fmla="*/ 3942415 h 4063381"/>
              <a:gd name="connsiteX4" fmla="*/ 0 w 9144000"/>
              <a:gd name="connsiteY4" fmla="*/ 3693420 h 4063381"/>
              <a:gd name="connsiteX5" fmla="*/ 0 w 9144000"/>
              <a:gd name="connsiteY5" fmla="*/ 0 h 4063381"/>
              <a:gd name="connsiteX0" fmla="*/ 0 w 9144000"/>
              <a:gd name="connsiteY0" fmla="*/ 0 h 4116086"/>
              <a:gd name="connsiteX1" fmla="*/ 9144000 w 9144000"/>
              <a:gd name="connsiteY1" fmla="*/ 0 h 4116086"/>
              <a:gd name="connsiteX2" fmla="*/ 9144000 w 9144000"/>
              <a:gd name="connsiteY2" fmla="*/ 3945392 h 4116086"/>
              <a:gd name="connsiteX3" fmla="*/ 5148064 w 9144000"/>
              <a:gd name="connsiteY3" fmla="*/ 3942415 h 4116086"/>
              <a:gd name="connsiteX4" fmla="*/ 0 w 9144000"/>
              <a:gd name="connsiteY4" fmla="*/ 3693420 h 4116086"/>
              <a:gd name="connsiteX5" fmla="*/ 0 w 9144000"/>
              <a:gd name="connsiteY5" fmla="*/ 0 h 4116086"/>
              <a:gd name="connsiteX0" fmla="*/ 0 w 9144000"/>
              <a:gd name="connsiteY0" fmla="*/ 0 h 4155769"/>
              <a:gd name="connsiteX1" fmla="*/ 9144000 w 9144000"/>
              <a:gd name="connsiteY1" fmla="*/ 0 h 4155769"/>
              <a:gd name="connsiteX2" fmla="*/ 9102479 w 9144000"/>
              <a:gd name="connsiteY2" fmla="*/ 4024026 h 4155769"/>
              <a:gd name="connsiteX3" fmla="*/ 5148064 w 9144000"/>
              <a:gd name="connsiteY3" fmla="*/ 3942415 h 4155769"/>
              <a:gd name="connsiteX4" fmla="*/ 0 w 9144000"/>
              <a:gd name="connsiteY4" fmla="*/ 3693420 h 4155769"/>
              <a:gd name="connsiteX5" fmla="*/ 0 w 9144000"/>
              <a:gd name="connsiteY5" fmla="*/ 0 h 4155769"/>
              <a:gd name="connsiteX0" fmla="*/ 0 w 9144000"/>
              <a:gd name="connsiteY0" fmla="*/ 0 h 4155769"/>
              <a:gd name="connsiteX1" fmla="*/ 9144000 w 9144000"/>
              <a:gd name="connsiteY1" fmla="*/ 0 h 4155769"/>
              <a:gd name="connsiteX2" fmla="*/ 9102479 w 9144000"/>
              <a:gd name="connsiteY2" fmla="*/ 4024026 h 4155769"/>
              <a:gd name="connsiteX3" fmla="*/ 5148064 w 9144000"/>
              <a:gd name="connsiteY3" fmla="*/ 3942415 h 4155769"/>
              <a:gd name="connsiteX4" fmla="*/ 0 w 9144000"/>
              <a:gd name="connsiteY4" fmla="*/ 3866415 h 4155769"/>
              <a:gd name="connsiteX5" fmla="*/ 0 w 9144000"/>
              <a:gd name="connsiteY5" fmla="*/ 0 h 4155769"/>
              <a:gd name="connsiteX0" fmla="*/ 0 w 9144000"/>
              <a:gd name="connsiteY0" fmla="*/ 0 h 4177408"/>
              <a:gd name="connsiteX1" fmla="*/ 9144000 w 9144000"/>
              <a:gd name="connsiteY1" fmla="*/ 0 h 4177408"/>
              <a:gd name="connsiteX2" fmla="*/ 9102479 w 9144000"/>
              <a:gd name="connsiteY2" fmla="*/ 4024026 h 4177408"/>
              <a:gd name="connsiteX3" fmla="*/ 5018135 w 9144000"/>
              <a:gd name="connsiteY3" fmla="*/ 3988576 h 4177408"/>
              <a:gd name="connsiteX4" fmla="*/ 0 w 9144000"/>
              <a:gd name="connsiteY4" fmla="*/ 3866415 h 4177408"/>
              <a:gd name="connsiteX5" fmla="*/ 0 w 9144000"/>
              <a:gd name="connsiteY5" fmla="*/ 0 h 4177408"/>
              <a:gd name="connsiteX0" fmla="*/ 0 w 9144000"/>
              <a:gd name="connsiteY0" fmla="*/ 0 h 4156357"/>
              <a:gd name="connsiteX1" fmla="*/ 9144000 w 9144000"/>
              <a:gd name="connsiteY1" fmla="*/ 0 h 4156357"/>
              <a:gd name="connsiteX2" fmla="*/ 9102481 w 9144000"/>
              <a:gd name="connsiteY2" fmla="*/ 3977868 h 4156357"/>
              <a:gd name="connsiteX3" fmla="*/ 5018135 w 9144000"/>
              <a:gd name="connsiteY3" fmla="*/ 3988576 h 4156357"/>
              <a:gd name="connsiteX4" fmla="*/ 0 w 9144000"/>
              <a:gd name="connsiteY4" fmla="*/ 3866415 h 4156357"/>
              <a:gd name="connsiteX5" fmla="*/ 0 w 9144000"/>
              <a:gd name="connsiteY5" fmla="*/ 0 h 4156357"/>
              <a:gd name="connsiteX0" fmla="*/ 0 w 9144000"/>
              <a:gd name="connsiteY0" fmla="*/ 0 h 4130679"/>
              <a:gd name="connsiteX1" fmla="*/ 9144000 w 9144000"/>
              <a:gd name="connsiteY1" fmla="*/ 0 h 4130679"/>
              <a:gd name="connsiteX2" fmla="*/ 9102481 w 9144000"/>
              <a:gd name="connsiteY2" fmla="*/ 3908627 h 4130679"/>
              <a:gd name="connsiteX3" fmla="*/ 5018135 w 9144000"/>
              <a:gd name="connsiteY3" fmla="*/ 3988576 h 4130679"/>
              <a:gd name="connsiteX4" fmla="*/ 0 w 9144000"/>
              <a:gd name="connsiteY4" fmla="*/ 3866415 h 4130679"/>
              <a:gd name="connsiteX5" fmla="*/ 0 w 9144000"/>
              <a:gd name="connsiteY5" fmla="*/ 0 h 4130679"/>
              <a:gd name="connsiteX0" fmla="*/ 0 w 9158166"/>
              <a:gd name="connsiteY0" fmla="*/ 0 h 4156357"/>
              <a:gd name="connsiteX1" fmla="*/ 9144000 w 9158166"/>
              <a:gd name="connsiteY1" fmla="*/ 0 h 4156357"/>
              <a:gd name="connsiteX2" fmla="*/ 9158166 w 9158166"/>
              <a:gd name="connsiteY2" fmla="*/ 3977869 h 4156357"/>
              <a:gd name="connsiteX3" fmla="*/ 5018135 w 9158166"/>
              <a:gd name="connsiteY3" fmla="*/ 3988576 h 4156357"/>
              <a:gd name="connsiteX4" fmla="*/ 0 w 9158166"/>
              <a:gd name="connsiteY4" fmla="*/ 3866415 h 4156357"/>
              <a:gd name="connsiteX5" fmla="*/ 0 w 9158166"/>
              <a:gd name="connsiteY5" fmla="*/ 0 h 415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58166" h="4156357">
                <a:moveTo>
                  <a:pt x="0" y="0"/>
                </a:moveTo>
                <a:lnTo>
                  <a:pt x="9144000" y="0"/>
                </a:lnTo>
                <a:lnTo>
                  <a:pt x="9158166" y="3977869"/>
                </a:lnTo>
                <a:cubicBezTo>
                  <a:pt x="7957696" y="4166356"/>
                  <a:pt x="7021138" y="4256338"/>
                  <a:pt x="5018135" y="3988576"/>
                </a:cubicBezTo>
                <a:cubicBezTo>
                  <a:pt x="2994594" y="3635080"/>
                  <a:pt x="1838152" y="3534087"/>
                  <a:pt x="0" y="3866415"/>
                </a:cubicBezTo>
                <a:lnTo>
                  <a:pt x="0" y="0"/>
                </a:lnTo>
                <a:close/>
              </a:path>
            </a:pathLst>
          </a:custGeom>
          <a:gradFill>
            <a:gsLst>
              <a:gs pos="0">
                <a:srgbClr val="CCCCFF">
                  <a:alpha val="60000"/>
                </a:srgbClr>
              </a:gs>
              <a:gs pos="17999">
                <a:srgbClr val="99CCFF">
                  <a:lumMod val="59000"/>
                  <a:lumOff val="41000"/>
                  <a:alpha val="75000"/>
                </a:srgbClr>
              </a:gs>
              <a:gs pos="49000">
                <a:srgbClr val="FF99FF">
                  <a:lumMod val="41000"/>
                  <a:lumOff val="59000"/>
                  <a:alpha val="88000"/>
                </a:srgbClr>
              </a:gs>
              <a:gs pos="69000">
                <a:srgbClr val="CC99FF">
                  <a:alpha val="54000"/>
                  <a:lumMod val="69000"/>
                  <a:lumOff val="31000"/>
                </a:srgbClr>
              </a:gs>
              <a:gs pos="89000">
                <a:srgbClr val="99CCFF">
                  <a:lumMod val="41000"/>
                  <a:lumOff val="59000"/>
                  <a:alpha val="51000"/>
                </a:srgbClr>
              </a:gs>
              <a:gs pos="100000">
                <a:srgbClr val="CCCCFF">
                  <a:alpha val="50000"/>
                </a:srgbClr>
              </a:gs>
            </a:gsLst>
            <a:lin ang="5400000" scaled="0"/>
          </a:gradFill>
          <a:ln w="114300" cmpd="dbl">
            <a:solidFill>
              <a:schemeClr val="bg1"/>
            </a:solidFill>
            <a:prstDash val="solid"/>
          </a:ln>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es-ES" sz="2400" dirty="0">
              <a:ln>
                <a:solidFill>
                  <a:sysClr val="windowText" lastClr="000000"/>
                </a:solidFill>
              </a:ln>
              <a:solidFill>
                <a:prstClr val="white"/>
              </a:solidFill>
              <a:latin typeface="Calibri"/>
            </a:endParaRPr>
          </a:p>
        </p:txBody>
      </p:sp>
      <p:sp>
        <p:nvSpPr>
          <p:cNvPr id="6" name="5 Forma libre">
            <a:extLst>
              <a:ext uri="{FF2B5EF4-FFF2-40B4-BE49-F238E27FC236}">
                <a16:creationId xmlns:a16="http://schemas.microsoft.com/office/drawing/2014/main" id="{63600156-1D57-40E0-9656-D40762F817C2}"/>
              </a:ext>
            </a:extLst>
          </p:cNvPr>
          <p:cNvSpPr/>
          <p:nvPr/>
        </p:nvSpPr>
        <p:spPr>
          <a:xfrm rot="16200000" flipH="1" flipV="1">
            <a:off x="5715001" y="381002"/>
            <a:ext cx="6858000" cy="6095997"/>
          </a:xfrm>
          <a:custGeom>
            <a:avLst/>
            <a:gdLst>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4077072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077072"/>
              <a:gd name="connsiteX1" fmla="*/ 9144000 w 9144000"/>
              <a:gd name="connsiteY1" fmla="*/ 0 h 4077072"/>
              <a:gd name="connsiteX2" fmla="*/ 9144000 w 9144000"/>
              <a:gd name="connsiteY2" fmla="*/ 4077072 h 4077072"/>
              <a:gd name="connsiteX3" fmla="*/ 0 w 9144000"/>
              <a:gd name="connsiteY3" fmla="*/ 3861048 h 4077072"/>
              <a:gd name="connsiteX4" fmla="*/ 0 w 9144000"/>
              <a:gd name="connsiteY4" fmla="*/ 0 h 4077072"/>
              <a:gd name="connsiteX0" fmla="*/ 0 w 9144000"/>
              <a:gd name="connsiteY0" fmla="*/ 0 h 4727153"/>
              <a:gd name="connsiteX1" fmla="*/ 9144000 w 9144000"/>
              <a:gd name="connsiteY1" fmla="*/ 0 h 4727153"/>
              <a:gd name="connsiteX2" fmla="*/ 9144000 w 9144000"/>
              <a:gd name="connsiteY2" fmla="*/ 4077072 h 4727153"/>
              <a:gd name="connsiteX3" fmla="*/ 5129213 w 9144000"/>
              <a:gd name="connsiteY3" fmla="*/ 3900488 h 4727153"/>
              <a:gd name="connsiteX4" fmla="*/ 0 w 9144000"/>
              <a:gd name="connsiteY4" fmla="*/ 3861048 h 4727153"/>
              <a:gd name="connsiteX5" fmla="*/ 0 w 9144000"/>
              <a:gd name="connsiteY5" fmla="*/ 0 h 4727153"/>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511129"/>
              <a:gd name="connsiteX1" fmla="*/ 9144000 w 9144000"/>
              <a:gd name="connsiteY1" fmla="*/ 0 h 4511129"/>
              <a:gd name="connsiteX2" fmla="*/ 9144000 w 9144000"/>
              <a:gd name="connsiteY2" fmla="*/ 3789040 h 4511129"/>
              <a:gd name="connsiteX3" fmla="*/ 5129213 w 9144000"/>
              <a:gd name="connsiteY3" fmla="*/ 3900488 h 4511129"/>
              <a:gd name="connsiteX4" fmla="*/ 0 w 9144000"/>
              <a:gd name="connsiteY4" fmla="*/ 3861048 h 4511129"/>
              <a:gd name="connsiteX5" fmla="*/ 0 w 9144000"/>
              <a:gd name="connsiteY5" fmla="*/ 0 h 4511129"/>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201964"/>
              <a:gd name="connsiteX1" fmla="*/ 9144000 w 9144000"/>
              <a:gd name="connsiteY1" fmla="*/ 0 h 4201964"/>
              <a:gd name="connsiteX2" fmla="*/ 9144000 w 9144000"/>
              <a:gd name="connsiteY2" fmla="*/ 3789040 h 4201964"/>
              <a:gd name="connsiteX3" fmla="*/ 5129213 w 9144000"/>
              <a:gd name="connsiteY3" fmla="*/ 3900488 h 4201964"/>
              <a:gd name="connsiteX4" fmla="*/ 0 w 9144000"/>
              <a:gd name="connsiteY4" fmla="*/ 3861048 h 4201964"/>
              <a:gd name="connsiteX5" fmla="*/ 0 w 9144000"/>
              <a:gd name="connsiteY5" fmla="*/ 0 h 4201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4109964"/>
              <a:gd name="connsiteX1" fmla="*/ 9144000 w 9144000"/>
              <a:gd name="connsiteY1" fmla="*/ 0 h 4109964"/>
              <a:gd name="connsiteX2" fmla="*/ 9144000 w 9144000"/>
              <a:gd name="connsiteY2" fmla="*/ 3789040 h 4109964"/>
              <a:gd name="connsiteX3" fmla="*/ 5129213 w 9144000"/>
              <a:gd name="connsiteY3" fmla="*/ 3900488 h 4109964"/>
              <a:gd name="connsiteX4" fmla="*/ 0 w 9144000"/>
              <a:gd name="connsiteY4" fmla="*/ 3861048 h 4109964"/>
              <a:gd name="connsiteX5" fmla="*/ 0 w 9144000"/>
              <a:gd name="connsiteY5" fmla="*/ 0 h 4109964"/>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861048 h 3977527"/>
              <a:gd name="connsiteX5" fmla="*/ 0 w 9144000"/>
              <a:gd name="connsiteY5" fmla="*/ 0 h 3977527"/>
              <a:gd name="connsiteX0" fmla="*/ 0 w 9144000"/>
              <a:gd name="connsiteY0" fmla="*/ 0 h 3977527"/>
              <a:gd name="connsiteX1" fmla="*/ 9144000 w 9144000"/>
              <a:gd name="connsiteY1" fmla="*/ 0 h 3977527"/>
              <a:gd name="connsiteX2" fmla="*/ 9144000 w 9144000"/>
              <a:gd name="connsiteY2" fmla="*/ 3789040 h 3977527"/>
              <a:gd name="connsiteX3" fmla="*/ 5129213 w 9144000"/>
              <a:gd name="connsiteY3" fmla="*/ 3900488 h 3977527"/>
              <a:gd name="connsiteX4" fmla="*/ 0 w 9144000"/>
              <a:gd name="connsiteY4" fmla="*/ 3788121 h 3977527"/>
              <a:gd name="connsiteX5" fmla="*/ 0 w 9144000"/>
              <a:gd name="connsiteY5" fmla="*/ 0 h 3977527"/>
              <a:gd name="connsiteX0" fmla="*/ 0 w 9144000"/>
              <a:gd name="connsiteY0" fmla="*/ 0 h 4296065"/>
              <a:gd name="connsiteX1" fmla="*/ 9144000 w 9144000"/>
              <a:gd name="connsiteY1" fmla="*/ 0 h 4296065"/>
              <a:gd name="connsiteX2" fmla="*/ 9144000 w 9144000"/>
              <a:gd name="connsiteY2" fmla="*/ 3789040 h 4296065"/>
              <a:gd name="connsiteX3" fmla="*/ 5129213 w 9144000"/>
              <a:gd name="connsiteY3" fmla="*/ 3900488 h 4296065"/>
              <a:gd name="connsiteX4" fmla="*/ 0 w 9144000"/>
              <a:gd name="connsiteY4" fmla="*/ 3788121 h 4296065"/>
              <a:gd name="connsiteX5" fmla="*/ 0 w 9144000"/>
              <a:gd name="connsiteY5" fmla="*/ 0 h 4296065"/>
              <a:gd name="connsiteX0" fmla="*/ 0 w 9144000"/>
              <a:gd name="connsiteY0" fmla="*/ 0 h 4183698"/>
              <a:gd name="connsiteX1" fmla="*/ 9144000 w 9144000"/>
              <a:gd name="connsiteY1" fmla="*/ 0 h 4183698"/>
              <a:gd name="connsiteX2" fmla="*/ 9144000 w 9144000"/>
              <a:gd name="connsiteY2" fmla="*/ 3789040 h 4183698"/>
              <a:gd name="connsiteX3" fmla="*/ 5148064 w 9144000"/>
              <a:gd name="connsiteY3" fmla="*/ 3788121 h 4183698"/>
              <a:gd name="connsiteX4" fmla="*/ 0 w 9144000"/>
              <a:gd name="connsiteY4" fmla="*/ 3788121 h 4183698"/>
              <a:gd name="connsiteX5" fmla="*/ 0 w 9144000"/>
              <a:gd name="connsiteY5" fmla="*/ 0 h 4183698"/>
              <a:gd name="connsiteX0" fmla="*/ 0 w 9144000"/>
              <a:gd name="connsiteY0" fmla="*/ 0 h 4055883"/>
              <a:gd name="connsiteX1" fmla="*/ 9144000 w 9144000"/>
              <a:gd name="connsiteY1" fmla="*/ 0 h 4055883"/>
              <a:gd name="connsiteX2" fmla="*/ 9144000 w 9144000"/>
              <a:gd name="connsiteY2" fmla="*/ 3789040 h 4055883"/>
              <a:gd name="connsiteX3" fmla="*/ 5148064 w 9144000"/>
              <a:gd name="connsiteY3" fmla="*/ 3788121 h 4055883"/>
              <a:gd name="connsiteX4" fmla="*/ 0 w 9144000"/>
              <a:gd name="connsiteY4" fmla="*/ 3788121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788121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693420 h 4055883"/>
              <a:gd name="connsiteX5" fmla="*/ 0 w 9144000"/>
              <a:gd name="connsiteY5" fmla="*/ 0 h 4055883"/>
              <a:gd name="connsiteX0" fmla="*/ 0 w 9144000"/>
              <a:gd name="connsiteY0" fmla="*/ 0 h 4055883"/>
              <a:gd name="connsiteX1" fmla="*/ 9144000 w 9144000"/>
              <a:gd name="connsiteY1" fmla="*/ 0 h 4055883"/>
              <a:gd name="connsiteX2" fmla="*/ 9144000 w 9144000"/>
              <a:gd name="connsiteY2" fmla="*/ 3788123 h 4055883"/>
              <a:gd name="connsiteX3" fmla="*/ 5148064 w 9144000"/>
              <a:gd name="connsiteY3" fmla="*/ 3788121 h 4055883"/>
              <a:gd name="connsiteX4" fmla="*/ 0 w 9144000"/>
              <a:gd name="connsiteY4" fmla="*/ 3693420 h 4055883"/>
              <a:gd name="connsiteX5" fmla="*/ 0 w 9144000"/>
              <a:gd name="connsiteY5" fmla="*/ 0 h 4055883"/>
              <a:gd name="connsiteX0" fmla="*/ 0 w 9144000"/>
              <a:gd name="connsiteY0" fmla="*/ 0 h 4063381"/>
              <a:gd name="connsiteX1" fmla="*/ 9144000 w 9144000"/>
              <a:gd name="connsiteY1" fmla="*/ 0 h 4063381"/>
              <a:gd name="connsiteX2" fmla="*/ 9144000 w 9144000"/>
              <a:gd name="connsiteY2" fmla="*/ 3788123 h 4063381"/>
              <a:gd name="connsiteX3" fmla="*/ 5148064 w 9144000"/>
              <a:gd name="connsiteY3" fmla="*/ 3942415 h 4063381"/>
              <a:gd name="connsiteX4" fmla="*/ 0 w 9144000"/>
              <a:gd name="connsiteY4" fmla="*/ 3693420 h 4063381"/>
              <a:gd name="connsiteX5" fmla="*/ 0 w 9144000"/>
              <a:gd name="connsiteY5" fmla="*/ 0 h 4063381"/>
              <a:gd name="connsiteX0" fmla="*/ 0 w 9144000"/>
              <a:gd name="connsiteY0" fmla="*/ 0 h 4063381"/>
              <a:gd name="connsiteX1" fmla="*/ 9144000 w 9144000"/>
              <a:gd name="connsiteY1" fmla="*/ 0 h 4063381"/>
              <a:gd name="connsiteX2" fmla="*/ 9144000 w 9144000"/>
              <a:gd name="connsiteY2" fmla="*/ 3788123 h 4063381"/>
              <a:gd name="connsiteX3" fmla="*/ 5148064 w 9144000"/>
              <a:gd name="connsiteY3" fmla="*/ 3942415 h 4063381"/>
              <a:gd name="connsiteX4" fmla="*/ 0 w 9144000"/>
              <a:gd name="connsiteY4" fmla="*/ 3693420 h 4063381"/>
              <a:gd name="connsiteX5" fmla="*/ 0 w 9144000"/>
              <a:gd name="connsiteY5" fmla="*/ 0 h 4063381"/>
              <a:gd name="connsiteX0" fmla="*/ 0 w 9144000"/>
              <a:gd name="connsiteY0" fmla="*/ 0 h 4116086"/>
              <a:gd name="connsiteX1" fmla="*/ 9144000 w 9144000"/>
              <a:gd name="connsiteY1" fmla="*/ 0 h 4116086"/>
              <a:gd name="connsiteX2" fmla="*/ 9144000 w 9144000"/>
              <a:gd name="connsiteY2" fmla="*/ 3945392 h 4116086"/>
              <a:gd name="connsiteX3" fmla="*/ 5148064 w 9144000"/>
              <a:gd name="connsiteY3" fmla="*/ 3942415 h 4116086"/>
              <a:gd name="connsiteX4" fmla="*/ 0 w 9144000"/>
              <a:gd name="connsiteY4" fmla="*/ 3693420 h 4116086"/>
              <a:gd name="connsiteX5" fmla="*/ 0 w 9144000"/>
              <a:gd name="connsiteY5" fmla="*/ 0 h 4116086"/>
              <a:gd name="connsiteX0" fmla="*/ 0 w 9144000"/>
              <a:gd name="connsiteY0" fmla="*/ 0 h 4155769"/>
              <a:gd name="connsiteX1" fmla="*/ 9144000 w 9144000"/>
              <a:gd name="connsiteY1" fmla="*/ 0 h 4155769"/>
              <a:gd name="connsiteX2" fmla="*/ 9102479 w 9144000"/>
              <a:gd name="connsiteY2" fmla="*/ 4024026 h 4155769"/>
              <a:gd name="connsiteX3" fmla="*/ 5148064 w 9144000"/>
              <a:gd name="connsiteY3" fmla="*/ 3942415 h 4155769"/>
              <a:gd name="connsiteX4" fmla="*/ 0 w 9144000"/>
              <a:gd name="connsiteY4" fmla="*/ 3693420 h 4155769"/>
              <a:gd name="connsiteX5" fmla="*/ 0 w 9144000"/>
              <a:gd name="connsiteY5" fmla="*/ 0 h 4155769"/>
              <a:gd name="connsiteX0" fmla="*/ 0 w 9144000"/>
              <a:gd name="connsiteY0" fmla="*/ 0 h 4155769"/>
              <a:gd name="connsiteX1" fmla="*/ 9144000 w 9144000"/>
              <a:gd name="connsiteY1" fmla="*/ 0 h 4155769"/>
              <a:gd name="connsiteX2" fmla="*/ 9102479 w 9144000"/>
              <a:gd name="connsiteY2" fmla="*/ 4024026 h 4155769"/>
              <a:gd name="connsiteX3" fmla="*/ 5148064 w 9144000"/>
              <a:gd name="connsiteY3" fmla="*/ 3942415 h 4155769"/>
              <a:gd name="connsiteX4" fmla="*/ 0 w 9144000"/>
              <a:gd name="connsiteY4" fmla="*/ 3866415 h 4155769"/>
              <a:gd name="connsiteX5" fmla="*/ 0 w 9144000"/>
              <a:gd name="connsiteY5" fmla="*/ 0 h 4155769"/>
              <a:gd name="connsiteX0" fmla="*/ 0 w 9144000"/>
              <a:gd name="connsiteY0" fmla="*/ 0 h 4184862"/>
              <a:gd name="connsiteX1" fmla="*/ 9144000 w 9144000"/>
              <a:gd name="connsiteY1" fmla="*/ 0 h 4184862"/>
              <a:gd name="connsiteX2" fmla="*/ 9102479 w 9144000"/>
              <a:gd name="connsiteY2" fmla="*/ 4024026 h 4184862"/>
              <a:gd name="connsiteX3" fmla="*/ 5148064 w 9144000"/>
              <a:gd name="connsiteY3" fmla="*/ 4002950 h 4184862"/>
              <a:gd name="connsiteX4" fmla="*/ 0 w 9144000"/>
              <a:gd name="connsiteY4" fmla="*/ 3866415 h 4184862"/>
              <a:gd name="connsiteX5" fmla="*/ 0 w 9144000"/>
              <a:gd name="connsiteY5" fmla="*/ 0 h 4184862"/>
              <a:gd name="connsiteX0" fmla="*/ 0 w 9144000"/>
              <a:gd name="connsiteY0" fmla="*/ 0 h 4205162"/>
              <a:gd name="connsiteX1" fmla="*/ 9144000 w 9144000"/>
              <a:gd name="connsiteY1" fmla="*/ 0 h 4205162"/>
              <a:gd name="connsiteX2" fmla="*/ 9102479 w 9144000"/>
              <a:gd name="connsiteY2" fmla="*/ 4024026 h 4205162"/>
              <a:gd name="connsiteX3" fmla="*/ 5148068 w 9144000"/>
              <a:gd name="connsiteY3" fmla="*/ 4039271 h 4205162"/>
              <a:gd name="connsiteX4" fmla="*/ 0 w 9144000"/>
              <a:gd name="connsiteY4" fmla="*/ 3866415 h 4205162"/>
              <a:gd name="connsiteX5" fmla="*/ 0 w 9144000"/>
              <a:gd name="connsiteY5" fmla="*/ 0 h 4205162"/>
              <a:gd name="connsiteX0" fmla="*/ 0 w 9144000"/>
              <a:gd name="connsiteY0" fmla="*/ 0 h 4191110"/>
              <a:gd name="connsiteX1" fmla="*/ 9144000 w 9144000"/>
              <a:gd name="connsiteY1" fmla="*/ 0 h 4191110"/>
              <a:gd name="connsiteX2" fmla="*/ 9139606 w 9144000"/>
              <a:gd name="connsiteY2" fmla="*/ 3987704 h 4191110"/>
              <a:gd name="connsiteX3" fmla="*/ 5148068 w 9144000"/>
              <a:gd name="connsiteY3" fmla="*/ 4039271 h 4191110"/>
              <a:gd name="connsiteX4" fmla="*/ 0 w 9144000"/>
              <a:gd name="connsiteY4" fmla="*/ 3866415 h 4191110"/>
              <a:gd name="connsiteX5" fmla="*/ 0 w 9144000"/>
              <a:gd name="connsiteY5" fmla="*/ 0 h 4191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4191110">
                <a:moveTo>
                  <a:pt x="0" y="0"/>
                </a:moveTo>
                <a:lnTo>
                  <a:pt x="9144000" y="0"/>
                </a:lnTo>
                <a:cubicBezTo>
                  <a:pt x="9142535" y="1329235"/>
                  <a:pt x="9141071" y="2658469"/>
                  <a:pt x="9139606" y="3987704"/>
                </a:cubicBezTo>
                <a:cubicBezTo>
                  <a:pt x="7939136" y="4176191"/>
                  <a:pt x="7151071" y="4307033"/>
                  <a:pt x="5148068" y="4039271"/>
                </a:cubicBezTo>
                <a:cubicBezTo>
                  <a:pt x="3124527" y="3685775"/>
                  <a:pt x="1838152" y="3534087"/>
                  <a:pt x="0" y="3866415"/>
                </a:cubicBezTo>
                <a:lnTo>
                  <a:pt x="0" y="0"/>
                </a:lnTo>
                <a:close/>
              </a:path>
            </a:pathLst>
          </a:custGeom>
          <a:gradFill>
            <a:gsLst>
              <a:gs pos="0">
                <a:srgbClr val="CCCCFF">
                  <a:alpha val="60000"/>
                </a:srgbClr>
              </a:gs>
              <a:gs pos="17999">
                <a:srgbClr val="99CCFF">
                  <a:lumMod val="59000"/>
                  <a:lumOff val="41000"/>
                  <a:alpha val="75000"/>
                </a:srgbClr>
              </a:gs>
              <a:gs pos="49000">
                <a:srgbClr val="FF99FF">
                  <a:lumMod val="41000"/>
                  <a:lumOff val="59000"/>
                  <a:alpha val="88000"/>
                </a:srgbClr>
              </a:gs>
              <a:gs pos="69000">
                <a:srgbClr val="CC99FF">
                  <a:alpha val="54000"/>
                  <a:lumMod val="69000"/>
                  <a:lumOff val="31000"/>
                </a:srgbClr>
              </a:gs>
              <a:gs pos="89000">
                <a:srgbClr val="99CCFF">
                  <a:lumMod val="41000"/>
                  <a:lumOff val="59000"/>
                  <a:alpha val="51000"/>
                </a:srgbClr>
              </a:gs>
              <a:gs pos="100000">
                <a:srgbClr val="CCCCFF">
                  <a:alpha val="50000"/>
                </a:srgbClr>
              </a:gs>
            </a:gsLst>
            <a:lin ang="5400000" scaled="0"/>
          </a:gradFill>
          <a:ln w="114300" cmpd="dbl">
            <a:solidFill>
              <a:schemeClr val="bg1"/>
            </a:solidFill>
            <a:prstDash val="solid"/>
          </a:ln>
          <a:effectLst/>
          <a:scene3d>
            <a:camera prst="orthographicFront"/>
            <a:lightRig rig="fla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219170">
              <a:defRPr/>
            </a:pPr>
            <a:endParaRPr lang="es-ES" sz="2400" dirty="0">
              <a:ln>
                <a:solidFill>
                  <a:sysClr val="windowText" lastClr="000000"/>
                </a:solidFill>
              </a:ln>
              <a:solidFill>
                <a:prstClr val="white"/>
              </a:solidFill>
              <a:latin typeface="Calibri"/>
            </a:endParaRPr>
          </a:p>
        </p:txBody>
      </p:sp>
    </p:spTree>
    <p:extLst>
      <p:ext uri="{BB962C8B-B14F-4D97-AF65-F5344CB8AC3E}">
        <p14:creationId xmlns:p14="http://schemas.microsoft.com/office/powerpoint/2010/main" val="4008828831"/>
      </p:ext>
    </p:extLst>
  </p:cSld>
  <p:clrMapOvr>
    <a:masterClrMapping/>
  </p:clrMapOvr>
  <mc:AlternateContent xmlns:mc="http://schemas.openxmlformats.org/markup-compatibility/2006" xmlns:p14="http://schemas.microsoft.com/office/powerpoint/2010/main">
    <mc:Choice Requires="p14">
      <p:transition spd="slow" p14:dur="2000" advClick="0" advTm="8000"/>
    </mc:Choice>
    <mc:Fallback xmlns="">
      <p:transition spd="slow" advClick="0" advTm="8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 fill="hold" nodeType="withEffect">
                                  <p:stCondLst>
                                    <p:cond delay="0"/>
                                  </p:stCondLst>
                                  <p:childTnLst>
                                    <p:anim calcmode="lin" valueType="num">
                                      <p:cBhvr additive="base">
                                        <p:cTn id="6" dur="3750"/>
                                        <p:tgtEl>
                                          <p:spTgt spid="2"/>
                                        </p:tgtEl>
                                        <p:attrNameLst>
                                          <p:attrName>ppt_x</p:attrName>
                                        </p:attrNameLst>
                                      </p:cBhvr>
                                      <p:tavLst>
                                        <p:tav tm="0">
                                          <p:val>
                                            <p:strVal val="ppt_x"/>
                                          </p:val>
                                        </p:tav>
                                        <p:tav tm="100000">
                                          <p:val>
                                            <p:strVal val="ppt_x"/>
                                          </p:val>
                                        </p:tav>
                                      </p:tavLst>
                                    </p:anim>
                                    <p:anim calcmode="lin" valueType="num">
                                      <p:cBhvr additive="base">
                                        <p:cTn id="7" dur="3750"/>
                                        <p:tgtEl>
                                          <p:spTgt spid="2"/>
                                        </p:tgtEl>
                                        <p:attrNameLst>
                                          <p:attrName>ppt_y</p:attrName>
                                        </p:attrNameLst>
                                      </p:cBhvr>
                                      <p:tavLst>
                                        <p:tav tm="0">
                                          <p:val>
                                            <p:strVal val="ppt_y"/>
                                          </p:val>
                                        </p:tav>
                                        <p:tav tm="100000">
                                          <p:val>
                                            <p:strVal val="0-ppt_h/2"/>
                                          </p:val>
                                        </p:tav>
                                      </p:tavLst>
                                    </p:anim>
                                    <p:set>
                                      <p:cBhvr>
                                        <p:cTn id="8" dur="1" fill="hold">
                                          <p:stCondLst>
                                            <p:cond delay="3749"/>
                                          </p:stCondLst>
                                        </p:cTn>
                                        <p:tgtEl>
                                          <p:spTgt spid="2"/>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3750"/>
                                        <p:tgtEl>
                                          <p:spTgt spid="3"/>
                                        </p:tgtEl>
                                        <p:attrNameLst>
                                          <p:attrName>ppt_x</p:attrName>
                                        </p:attrNameLst>
                                      </p:cBhvr>
                                      <p:tavLst>
                                        <p:tav tm="0">
                                          <p:val>
                                            <p:strVal val="ppt_x"/>
                                          </p:val>
                                        </p:tav>
                                        <p:tav tm="100000">
                                          <p:val>
                                            <p:strVal val="ppt_x"/>
                                          </p:val>
                                        </p:tav>
                                      </p:tavLst>
                                    </p:anim>
                                    <p:anim calcmode="lin" valueType="num">
                                      <p:cBhvr additive="base">
                                        <p:cTn id="11" dur="3750"/>
                                        <p:tgtEl>
                                          <p:spTgt spid="3"/>
                                        </p:tgtEl>
                                        <p:attrNameLst>
                                          <p:attrName>ppt_y</p:attrName>
                                        </p:attrNameLst>
                                      </p:cBhvr>
                                      <p:tavLst>
                                        <p:tav tm="0">
                                          <p:val>
                                            <p:strVal val="ppt_y"/>
                                          </p:val>
                                        </p:tav>
                                        <p:tav tm="100000">
                                          <p:val>
                                            <p:strVal val="1+ppt_h/2"/>
                                          </p:val>
                                        </p:tav>
                                      </p:tavLst>
                                    </p:anim>
                                    <p:set>
                                      <p:cBhvr>
                                        <p:cTn id="12" dur="1" fill="hold">
                                          <p:stCondLst>
                                            <p:cond delay="3749"/>
                                          </p:stCondLst>
                                        </p:cTn>
                                        <p:tgtEl>
                                          <p:spTgt spid="3"/>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3750"/>
                                        <p:tgtEl>
                                          <p:spTgt spid="5"/>
                                        </p:tgtEl>
                                        <p:attrNameLst>
                                          <p:attrName>ppt_x</p:attrName>
                                        </p:attrNameLst>
                                      </p:cBhvr>
                                      <p:tavLst>
                                        <p:tav tm="0">
                                          <p:val>
                                            <p:strVal val="ppt_x"/>
                                          </p:val>
                                        </p:tav>
                                        <p:tav tm="100000">
                                          <p:val>
                                            <p:strVal val="0-ppt_w/2"/>
                                          </p:val>
                                        </p:tav>
                                      </p:tavLst>
                                    </p:anim>
                                    <p:anim calcmode="lin" valueType="num">
                                      <p:cBhvr additive="base">
                                        <p:cTn id="15" dur="3750"/>
                                        <p:tgtEl>
                                          <p:spTgt spid="5"/>
                                        </p:tgtEl>
                                        <p:attrNameLst>
                                          <p:attrName>ppt_y</p:attrName>
                                        </p:attrNameLst>
                                      </p:cBhvr>
                                      <p:tavLst>
                                        <p:tav tm="0">
                                          <p:val>
                                            <p:strVal val="ppt_y"/>
                                          </p:val>
                                        </p:tav>
                                        <p:tav tm="100000">
                                          <p:val>
                                            <p:strVal val="ppt_y"/>
                                          </p:val>
                                        </p:tav>
                                      </p:tavLst>
                                    </p:anim>
                                    <p:set>
                                      <p:cBhvr>
                                        <p:cTn id="16" dur="1" fill="hold">
                                          <p:stCondLst>
                                            <p:cond delay="3749"/>
                                          </p:stCondLst>
                                        </p:cTn>
                                        <p:tgtEl>
                                          <p:spTgt spid="5"/>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3500"/>
                                        <p:tgtEl>
                                          <p:spTgt spid="6"/>
                                        </p:tgtEl>
                                        <p:attrNameLst>
                                          <p:attrName>ppt_x</p:attrName>
                                        </p:attrNameLst>
                                      </p:cBhvr>
                                      <p:tavLst>
                                        <p:tav tm="0">
                                          <p:val>
                                            <p:strVal val="ppt_x"/>
                                          </p:val>
                                        </p:tav>
                                        <p:tav tm="100000">
                                          <p:val>
                                            <p:strVal val="1+ppt_w/2"/>
                                          </p:val>
                                        </p:tav>
                                      </p:tavLst>
                                    </p:anim>
                                    <p:anim calcmode="lin" valueType="num">
                                      <p:cBhvr additive="base">
                                        <p:cTn id="19" dur="3500"/>
                                        <p:tgtEl>
                                          <p:spTgt spid="6"/>
                                        </p:tgtEl>
                                        <p:attrNameLst>
                                          <p:attrName>ppt_y</p:attrName>
                                        </p:attrNameLst>
                                      </p:cBhvr>
                                      <p:tavLst>
                                        <p:tav tm="0">
                                          <p:val>
                                            <p:strVal val="ppt_y"/>
                                          </p:val>
                                        </p:tav>
                                        <p:tav tm="100000">
                                          <p:val>
                                            <p:strVal val="ppt_y"/>
                                          </p:val>
                                        </p:tav>
                                      </p:tavLst>
                                    </p:anim>
                                    <p:set>
                                      <p:cBhvr>
                                        <p:cTn id="20" dur="1" fill="hold">
                                          <p:stCondLst>
                                            <p:cond delay="3499"/>
                                          </p:stCondLst>
                                        </p:cTn>
                                        <p:tgtEl>
                                          <p:spTgt spid="6"/>
                                        </p:tgtEl>
                                        <p:attrNameLst>
                                          <p:attrName>style.visibility</p:attrName>
                                        </p:attrNameLst>
                                      </p:cBhvr>
                                      <p:to>
                                        <p:strVal val="hidden"/>
                                      </p:to>
                                    </p:set>
                                  </p:childTnLst>
                                </p:cTn>
                              </p:par>
                              <p:par>
                                <p:cTn id="21" presetID="23" presetClass="entr" presetSubtype="288"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3750" fill="hold"/>
                                        <p:tgtEl>
                                          <p:spTgt spid="8"/>
                                        </p:tgtEl>
                                        <p:attrNameLst>
                                          <p:attrName>ppt_w</p:attrName>
                                        </p:attrNameLst>
                                      </p:cBhvr>
                                      <p:tavLst>
                                        <p:tav tm="0">
                                          <p:val>
                                            <p:strVal val="4/3*#ppt_w"/>
                                          </p:val>
                                        </p:tav>
                                        <p:tav tm="100000">
                                          <p:val>
                                            <p:strVal val="#ppt_w"/>
                                          </p:val>
                                        </p:tav>
                                      </p:tavLst>
                                    </p:anim>
                                    <p:anim calcmode="lin" valueType="num">
                                      <p:cBhvr>
                                        <p:cTn id="24" dur="3750" fill="hold"/>
                                        <p:tgtEl>
                                          <p:spTgt spid="8"/>
                                        </p:tgtEl>
                                        <p:attrNameLst>
                                          <p:attrName>ppt_h</p:attrName>
                                        </p:attrNameLst>
                                      </p:cBhvr>
                                      <p:tavLst>
                                        <p:tav tm="0">
                                          <p:val>
                                            <p:strVal val="4/3*#ppt_h"/>
                                          </p:val>
                                        </p:tav>
                                        <p:tav tm="100000">
                                          <p:val>
                                            <p:strVal val="#ppt_h"/>
                                          </p:val>
                                        </p:tav>
                                      </p:tavLst>
                                    </p:anim>
                                  </p:childTnLst>
                                </p:cTn>
                              </p:par>
                              <p:par>
                                <p:cTn id="25" presetID="23" presetClass="entr" presetSubtype="528" fill="hold" nodeType="withEffect">
                                  <p:stCondLst>
                                    <p:cond delay="0"/>
                                  </p:stCondLst>
                                  <p:childTnLst>
                                    <p:set>
                                      <p:cBhvr>
                                        <p:cTn id="26" dur="1" fill="hold">
                                          <p:stCondLst>
                                            <p:cond delay="0"/>
                                          </p:stCondLst>
                                        </p:cTn>
                                        <p:tgtEl>
                                          <p:spTgt spid="1026"/>
                                        </p:tgtEl>
                                        <p:attrNameLst>
                                          <p:attrName>style.visibility</p:attrName>
                                        </p:attrNameLst>
                                      </p:cBhvr>
                                      <p:to>
                                        <p:strVal val="visible"/>
                                      </p:to>
                                    </p:set>
                                    <p:anim calcmode="lin" valueType="num">
                                      <p:cBhvr>
                                        <p:cTn id="27" dur="3750" fill="hold"/>
                                        <p:tgtEl>
                                          <p:spTgt spid="1026"/>
                                        </p:tgtEl>
                                        <p:attrNameLst>
                                          <p:attrName>ppt_w</p:attrName>
                                        </p:attrNameLst>
                                      </p:cBhvr>
                                      <p:tavLst>
                                        <p:tav tm="0">
                                          <p:val>
                                            <p:fltVal val="0"/>
                                          </p:val>
                                        </p:tav>
                                        <p:tav tm="100000">
                                          <p:val>
                                            <p:strVal val="#ppt_w"/>
                                          </p:val>
                                        </p:tav>
                                      </p:tavLst>
                                    </p:anim>
                                    <p:anim calcmode="lin" valueType="num">
                                      <p:cBhvr>
                                        <p:cTn id="28" dur="3750" fill="hold"/>
                                        <p:tgtEl>
                                          <p:spTgt spid="1026"/>
                                        </p:tgtEl>
                                        <p:attrNameLst>
                                          <p:attrName>ppt_h</p:attrName>
                                        </p:attrNameLst>
                                      </p:cBhvr>
                                      <p:tavLst>
                                        <p:tav tm="0">
                                          <p:val>
                                            <p:fltVal val="0"/>
                                          </p:val>
                                        </p:tav>
                                        <p:tav tm="100000">
                                          <p:val>
                                            <p:strVal val="#ppt_h"/>
                                          </p:val>
                                        </p:tav>
                                      </p:tavLst>
                                    </p:anim>
                                    <p:anim calcmode="lin" valueType="num">
                                      <p:cBhvr>
                                        <p:cTn id="29" dur="3750" fill="hold"/>
                                        <p:tgtEl>
                                          <p:spTgt spid="1026"/>
                                        </p:tgtEl>
                                        <p:attrNameLst>
                                          <p:attrName>ppt_x</p:attrName>
                                        </p:attrNameLst>
                                      </p:cBhvr>
                                      <p:tavLst>
                                        <p:tav tm="0">
                                          <p:val>
                                            <p:fltVal val="0.5"/>
                                          </p:val>
                                        </p:tav>
                                        <p:tav tm="100000">
                                          <p:val>
                                            <p:strVal val="#ppt_x"/>
                                          </p:val>
                                        </p:tav>
                                      </p:tavLst>
                                    </p:anim>
                                    <p:anim calcmode="lin" valueType="num">
                                      <p:cBhvr>
                                        <p:cTn id="30" dur="3750" fill="hold"/>
                                        <p:tgtEl>
                                          <p:spTgt spid="102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1027"/>
                                        </p:tgtEl>
                                        <p:attrNameLst>
                                          <p:attrName>style.visibility</p:attrName>
                                        </p:attrNameLst>
                                      </p:cBhvr>
                                      <p:to>
                                        <p:strVal val="visible"/>
                                      </p:to>
                                    </p:set>
                                    <p:anim calcmode="lin" valueType="num">
                                      <p:cBhvr>
                                        <p:cTn id="33" dur="3750" fill="hold"/>
                                        <p:tgtEl>
                                          <p:spTgt spid="1027"/>
                                        </p:tgtEl>
                                        <p:attrNameLst>
                                          <p:attrName>ppt_w</p:attrName>
                                        </p:attrNameLst>
                                      </p:cBhvr>
                                      <p:tavLst>
                                        <p:tav tm="0">
                                          <p:val>
                                            <p:fltVal val="0"/>
                                          </p:val>
                                        </p:tav>
                                        <p:tav tm="100000">
                                          <p:val>
                                            <p:strVal val="#ppt_w"/>
                                          </p:val>
                                        </p:tav>
                                      </p:tavLst>
                                    </p:anim>
                                    <p:anim calcmode="lin" valueType="num">
                                      <p:cBhvr>
                                        <p:cTn id="34" dur="3750" fill="hold"/>
                                        <p:tgtEl>
                                          <p:spTgt spid="1027"/>
                                        </p:tgtEl>
                                        <p:attrNameLst>
                                          <p:attrName>ppt_h</p:attrName>
                                        </p:attrNameLst>
                                      </p:cBhvr>
                                      <p:tavLst>
                                        <p:tav tm="0">
                                          <p:val>
                                            <p:fltVal val="0"/>
                                          </p:val>
                                        </p:tav>
                                        <p:tav tm="100000">
                                          <p:val>
                                            <p:strVal val="#ppt_h"/>
                                          </p:val>
                                        </p:tav>
                                      </p:tavLst>
                                    </p:anim>
                                    <p:anim calcmode="lin" valueType="num">
                                      <p:cBhvr>
                                        <p:cTn id="35" dur="3750" fill="hold"/>
                                        <p:tgtEl>
                                          <p:spTgt spid="1027"/>
                                        </p:tgtEl>
                                        <p:attrNameLst>
                                          <p:attrName>ppt_x</p:attrName>
                                        </p:attrNameLst>
                                      </p:cBhvr>
                                      <p:tavLst>
                                        <p:tav tm="0">
                                          <p:val>
                                            <p:fltVal val="0.5"/>
                                          </p:val>
                                        </p:tav>
                                        <p:tav tm="100000">
                                          <p:val>
                                            <p:strVal val="#ppt_x"/>
                                          </p:val>
                                        </p:tav>
                                      </p:tavLst>
                                    </p:anim>
                                    <p:anim calcmode="lin" valueType="num">
                                      <p:cBhvr>
                                        <p:cTn id="36" dur="3750" fill="hold"/>
                                        <p:tgtEl>
                                          <p:spTgt spid="102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1028"/>
                                        </p:tgtEl>
                                        <p:attrNameLst>
                                          <p:attrName>style.visibility</p:attrName>
                                        </p:attrNameLst>
                                      </p:cBhvr>
                                      <p:to>
                                        <p:strVal val="visible"/>
                                      </p:to>
                                    </p:set>
                                    <p:anim calcmode="lin" valueType="num">
                                      <p:cBhvr>
                                        <p:cTn id="39" dur="3750" fill="hold"/>
                                        <p:tgtEl>
                                          <p:spTgt spid="1028"/>
                                        </p:tgtEl>
                                        <p:attrNameLst>
                                          <p:attrName>ppt_w</p:attrName>
                                        </p:attrNameLst>
                                      </p:cBhvr>
                                      <p:tavLst>
                                        <p:tav tm="0">
                                          <p:val>
                                            <p:fltVal val="0"/>
                                          </p:val>
                                        </p:tav>
                                        <p:tav tm="100000">
                                          <p:val>
                                            <p:strVal val="#ppt_w"/>
                                          </p:val>
                                        </p:tav>
                                      </p:tavLst>
                                    </p:anim>
                                    <p:anim calcmode="lin" valueType="num">
                                      <p:cBhvr>
                                        <p:cTn id="40" dur="3750" fill="hold"/>
                                        <p:tgtEl>
                                          <p:spTgt spid="1028"/>
                                        </p:tgtEl>
                                        <p:attrNameLst>
                                          <p:attrName>ppt_h</p:attrName>
                                        </p:attrNameLst>
                                      </p:cBhvr>
                                      <p:tavLst>
                                        <p:tav tm="0">
                                          <p:val>
                                            <p:fltVal val="0"/>
                                          </p:val>
                                        </p:tav>
                                        <p:tav tm="100000">
                                          <p:val>
                                            <p:strVal val="#ppt_h"/>
                                          </p:val>
                                        </p:tav>
                                      </p:tavLst>
                                    </p:anim>
                                    <p:anim calcmode="lin" valueType="num">
                                      <p:cBhvr>
                                        <p:cTn id="41" dur="3750" fill="hold"/>
                                        <p:tgtEl>
                                          <p:spTgt spid="1028"/>
                                        </p:tgtEl>
                                        <p:attrNameLst>
                                          <p:attrName>ppt_x</p:attrName>
                                        </p:attrNameLst>
                                      </p:cBhvr>
                                      <p:tavLst>
                                        <p:tav tm="0">
                                          <p:val>
                                            <p:fltVal val="0.5"/>
                                          </p:val>
                                        </p:tav>
                                        <p:tav tm="100000">
                                          <p:val>
                                            <p:strVal val="#ppt_x"/>
                                          </p:val>
                                        </p:tav>
                                      </p:tavLst>
                                    </p:anim>
                                    <p:anim calcmode="lin" valueType="num">
                                      <p:cBhvr>
                                        <p:cTn id="42" dur="3750" fill="hold"/>
                                        <p:tgtEl>
                                          <p:spTgt spid="102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to 1">
            <a:hlinkClick r:id="" action="ppaction://ole?verb=0"/>
            <a:extLst>
              <a:ext uri="{FF2B5EF4-FFF2-40B4-BE49-F238E27FC236}">
                <a16:creationId xmlns:a16="http://schemas.microsoft.com/office/drawing/2014/main" id="{2954C7D4-B09D-4E31-B9FB-BA18003E6781}"/>
              </a:ext>
            </a:extLst>
          </p:cNvPr>
          <p:cNvGraphicFramePr>
            <a:graphicFrameLocks noChangeAspect="1"/>
          </p:cNvGraphicFramePr>
          <p:nvPr>
            <p:extLst>
              <p:ext uri="{D42A27DB-BD31-4B8C-83A1-F6EECF244321}">
                <p14:modId xmlns:p14="http://schemas.microsoft.com/office/powerpoint/2010/main" val="1261999178"/>
              </p:ext>
            </p:extLst>
          </p:nvPr>
        </p:nvGraphicFramePr>
        <p:xfrm>
          <a:off x="0" y="-134911"/>
          <a:ext cx="12342806" cy="7079408"/>
        </p:xfrm>
        <a:graphic>
          <a:graphicData uri="http://schemas.openxmlformats.org/presentationml/2006/ole">
            <mc:AlternateContent xmlns:mc="http://schemas.openxmlformats.org/markup-compatibility/2006">
              <mc:Choice xmlns:v="urn:schemas-microsoft-com:vml" Requires="v">
                <p:oleObj spid="_x0000_s2103" name="Presentation" r:id="rId3" imgW="6096075" imgH="3429060" progId="PowerPoint.Show.8">
                  <p:embed/>
                </p:oleObj>
              </mc:Choice>
              <mc:Fallback>
                <p:oleObj name="Presentation" r:id="rId3" imgW="6096075" imgH="3429060" progId="PowerPoint.Show.8">
                  <p:embed/>
                  <p:pic>
                    <p:nvPicPr>
                      <p:cNvPr id="0" name=""/>
                      <p:cNvPicPr/>
                      <p:nvPr/>
                    </p:nvPicPr>
                    <p:blipFill>
                      <a:blip r:embed="rId4"/>
                      <a:stretch>
                        <a:fillRect/>
                      </a:stretch>
                    </p:blipFill>
                    <p:spPr>
                      <a:xfrm>
                        <a:off x="0" y="-134911"/>
                        <a:ext cx="12342806" cy="7079408"/>
                      </a:xfrm>
                      <a:prstGeom prst="rect">
                        <a:avLst/>
                      </a:prstGeom>
                    </p:spPr>
                  </p:pic>
                </p:oleObj>
              </mc:Fallback>
            </mc:AlternateContent>
          </a:graphicData>
        </a:graphic>
      </p:graphicFrame>
    </p:spTree>
    <p:extLst>
      <p:ext uri="{BB962C8B-B14F-4D97-AF65-F5344CB8AC3E}">
        <p14:creationId xmlns:p14="http://schemas.microsoft.com/office/powerpoint/2010/main" val="68026690"/>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4C609FE-603B-494A-B8F5-60BAB82067B1}"/>
              </a:ext>
            </a:extLst>
          </p:cNvPr>
          <p:cNvSpPr>
            <a:spLocks noGrp="1"/>
          </p:cNvSpPr>
          <p:nvPr>
            <p:ph type="title"/>
          </p:nvPr>
        </p:nvSpPr>
        <p:spPr/>
        <p:txBody>
          <a:bodyPr/>
          <a:lstStyle/>
          <a:p>
            <a:endParaRPr lang="es-ES"/>
          </a:p>
        </p:txBody>
      </p:sp>
      <p:pic>
        <p:nvPicPr>
          <p:cNvPr id="5" name="Marcador de contenido 4">
            <a:extLst>
              <a:ext uri="{FF2B5EF4-FFF2-40B4-BE49-F238E27FC236}">
                <a16:creationId xmlns:a16="http://schemas.microsoft.com/office/drawing/2014/main" id="{6E4DDF24-53CC-49B0-9FFC-02BAB2F3226F}"/>
              </a:ext>
            </a:extLst>
          </p:cNvPr>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14816" y="-5355"/>
            <a:ext cx="12206816" cy="6863355"/>
          </a:xfrm>
        </p:spPr>
      </p:pic>
      <p:sp>
        <p:nvSpPr>
          <p:cNvPr id="6" name="CuadroTexto 5">
            <a:extLst>
              <a:ext uri="{FF2B5EF4-FFF2-40B4-BE49-F238E27FC236}">
                <a16:creationId xmlns:a16="http://schemas.microsoft.com/office/drawing/2014/main" id="{DC73041C-ECFC-4932-A7FB-EA0449203638}"/>
              </a:ext>
            </a:extLst>
          </p:cNvPr>
          <p:cNvSpPr txBox="1"/>
          <p:nvPr/>
        </p:nvSpPr>
        <p:spPr>
          <a:xfrm>
            <a:off x="0" y="119922"/>
            <a:ext cx="3972393" cy="4154984"/>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s-ES" sz="2400" b="1" dirty="0">
                <a:solidFill>
                  <a:srgbClr val="C00000"/>
                </a:solidFill>
              </a:rPr>
              <a:t>FELIZ NAVIDAD Y PRÓSPERO AÑO 2022</a:t>
            </a:r>
          </a:p>
          <a:p>
            <a:pPr algn="ctr"/>
            <a:endParaRPr lang="es-ES" sz="2400" b="1" dirty="0">
              <a:solidFill>
                <a:srgbClr val="C00000"/>
              </a:solidFill>
            </a:endParaRPr>
          </a:p>
          <a:p>
            <a:pPr algn="ctr"/>
            <a:r>
              <a:rPr lang="es-ES" sz="2400" b="1" dirty="0">
                <a:solidFill>
                  <a:srgbClr val="C00000"/>
                </a:solidFill>
              </a:rPr>
              <a:t>A toda mi hermosa familia de MISPPS, deseándoles que disfruten de estas preciosas y ansiadas fiestas, y esperando el próximo año celebrar con mayor cercanía, y sin el tan temido COVID 19 en nuestras vidas.</a:t>
            </a:r>
          </a:p>
        </p:txBody>
      </p:sp>
      <p:pic>
        <p:nvPicPr>
          <p:cNvPr id="9" name="Imagen 8">
            <a:extLst>
              <a:ext uri="{FF2B5EF4-FFF2-40B4-BE49-F238E27FC236}">
                <a16:creationId xmlns:a16="http://schemas.microsoft.com/office/drawing/2014/main" id="{30D0BDAB-9A41-417D-945E-9A65422551A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52222" y="494662"/>
            <a:ext cx="2872740" cy="2872740"/>
          </a:xfrm>
          <a:prstGeom prst="rect">
            <a:avLst/>
          </a:prstGeom>
          <a:ln>
            <a:noFill/>
          </a:ln>
          <a:effectLst>
            <a:softEdge rad="112500"/>
          </a:effectLst>
        </p:spPr>
      </p:pic>
      <p:pic>
        <p:nvPicPr>
          <p:cNvPr id="11" name="Imagen 10">
            <a:extLst>
              <a:ext uri="{FF2B5EF4-FFF2-40B4-BE49-F238E27FC236}">
                <a16:creationId xmlns:a16="http://schemas.microsoft.com/office/drawing/2014/main" id="{C276DFF4-7E45-4EA9-A8B4-58198D8A2F2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04964" y="4300591"/>
            <a:ext cx="2519998" cy="2591998"/>
          </a:xfrm>
          <a:prstGeom prst="rect">
            <a:avLst/>
          </a:prstGeom>
        </p:spPr>
      </p:pic>
      <p:pic>
        <p:nvPicPr>
          <p:cNvPr id="13" name="Imagen 12">
            <a:extLst>
              <a:ext uri="{FF2B5EF4-FFF2-40B4-BE49-F238E27FC236}">
                <a16:creationId xmlns:a16="http://schemas.microsoft.com/office/drawing/2014/main" id="{040B5516-A776-47E6-A9DF-CF6966C5F4A0}"/>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9903015" y="2903306"/>
            <a:ext cx="1752600" cy="1371600"/>
          </a:xfrm>
          <a:prstGeom prst="rect">
            <a:avLst/>
          </a:prstGeom>
        </p:spPr>
      </p:pic>
      <p:pic>
        <p:nvPicPr>
          <p:cNvPr id="15" name="Imagen 14">
            <a:extLst>
              <a:ext uri="{FF2B5EF4-FFF2-40B4-BE49-F238E27FC236}">
                <a16:creationId xmlns:a16="http://schemas.microsoft.com/office/drawing/2014/main" id="{5E2929AA-0979-4A27-A068-7DE58382B40C}"/>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906586" y="5078277"/>
            <a:ext cx="1666875" cy="1905000"/>
          </a:xfrm>
          <a:prstGeom prst="rect">
            <a:avLst/>
          </a:prstGeom>
        </p:spPr>
      </p:pic>
      <p:pic>
        <p:nvPicPr>
          <p:cNvPr id="19" name="Imagen 18">
            <a:extLst>
              <a:ext uri="{FF2B5EF4-FFF2-40B4-BE49-F238E27FC236}">
                <a16:creationId xmlns:a16="http://schemas.microsoft.com/office/drawing/2014/main" id="{326B19F5-DDC4-4511-AFCB-4EC2365DE620}"/>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7524962" y="2977814"/>
            <a:ext cx="2924175" cy="3914775"/>
          </a:xfrm>
          <a:prstGeom prst="rect">
            <a:avLst/>
          </a:prstGeom>
        </p:spPr>
      </p:pic>
      <p:sp>
        <p:nvSpPr>
          <p:cNvPr id="20" name="CuadroTexto 19">
            <a:extLst>
              <a:ext uri="{FF2B5EF4-FFF2-40B4-BE49-F238E27FC236}">
                <a16:creationId xmlns:a16="http://schemas.microsoft.com/office/drawing/2014/main" id="{E379DF78-CD1E-4A94-B7C0-6CC39CF20248}"/>
              </a:ext>
            </a:extLst>
          </p:cNvPr>
          <p:cNvSpPr txBox="1"/>
          <p:nvPr/>
        </p:nvSpPr>
        <p:spPr>
          <a:xfrm>
            <a:off x="358546" y="6030192"/>
            <a:ext cx="2341562" cy="707886"/>
          </a:xfrm>
          <a:prstGeom prst="rect">
            <a:avLst/>
          </a:prstGeom>
        </p:spPr>
        <p:style>
          <a:lnRef idx="1">
            <a:schemeClr val="accent2"/>
          </a:lnRef>
          <a:fillRef idx="2">
            <a:schemeClr val="accent2"/>
          </a:fillRef>
          <a:effectRef idx="1">
            <a:schemeClr val="accent2"/>
          </a:effectRef>
          <a:fontRef idx="minor">
            <a:schemeClr val="dk1"/>
          </a:fontRef>
        </p:style>
        <p:txBody>
          <a:bodyPr wrap="square" rtlCol="0">
            <a:spAutoFit/>
          </a:bodyPr>
          <a:lstStyle/>
          <a:p>
            <a:pPr algn="ctr"/>
            <a:r>
              <a:rPr lang="es-ES" sz="4000" b="1" dirty="0" err="1">
                <a:solidFill>
                  <a:srgbClr val="C00000"/>
                </a:solidFill>
                <a:latin typeface="Bahnschrift Light" panose="020B0502040204020203" pitchFamily="34" charset="0"/>
              </a:rPr>
              <a:t>Yaizuke</a:t>
            </a:r>
            <a:endParaRPr lang="es-ES" sz="4000" b="1" dirty="0">
              <a:solidFill>
                <a:srgbClr val="C00000"/>
              </a:solidFill>
              <a:latin typeface="Bahnschrift Light" panose="020B0502040204020203" pitchFamily="34" charset="0"/>
            </a:endParaRPr>
          </a:p>
        </p:txBody>
      </p:sp>
    </p:spTree>
    <p:extLst>
      <p:ext uri="{BB962C8B-B14F-4D97-AF65-F5344CB8AC3E}">
        <p14:creationId xmlns:p14="http://schemas.microsoft.com/office/powerpoint/2010/main" val="3663448729"/>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500"/>
                                        <p:tgtEl>
                                          <p:spTgt spid="6"/>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500"/>
                                        <p:tgtEl>
                                          <p:spTgt spid="9"/>
                                        </p:tgtEl>
                                      </p:cBhvr>
                                    </p:animEffect>
                                    <p:anim calcmode="lin" valueType="num">
                                      <p:cBhvr>
                                        <p:cTn id="12" dur="1500" fill="hold"/>
                                        <p:tgtEl>
                                          <p:spTgt spid="9"/>
                                        </p:tgtEl>
                                        <p:attrNameLst>
                                          <p:attrName>ppt_x</p:attrName>
                                        </p:attrNameLst>
                                      </p:cBhvr>
                                      <p:tavLst>
                                        <p:tav tm="0">
                                          <p:val>
                                            <p:strVal val="#ppt_x"/>
                                          </p:val>
                                        </p:tav>
                                        <p:tav tm="100000">
                                          <p:val>
                                            <p:strVal val="#ppt_x"/>
                                          </p:val>
                                        </p:tav>
                                      </p:tavLst>
                                    </p:anim>
                                    <p:anim calcmode="lin" valueType="num">
                                      <p:cBhvr>
                                        <p:cTn id="13" dur="1500" fill="hold"/>
                                        <p:tgtEl>
                                          <p:spTgt spid="9"/>
                                        </p:tgtEl>
                                        <p:attrNameLst>
                                          <p:attrName>ppt_y</p:attrName>
                                        </p:attrNameLst>
                                      </p:cBhvr>
                                      <p:tavLst>
                                        <p:tav tm="0">
                                          <p:val>
                                            <p:strVal val="#ppt_y+.1"/>
                                          </p:val>
                                        </p:tav>
                                        <p:tav tm="100000">
                                          <p:val>
                                            <p:strVal val="#ppt_y"/>
                                          </p:val>
                                        </p:tav>
                                      </p:tavLst>
                                    </p:anim>
                                  </p:childTnLst>
                                </p:cTn>
                              </p:par>
                              <p:par>
                                <p:cTn id="14" presetID="26"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wipe(down)">
                                      <p:cBhvr>
                                        <p:cTn id="16" dur="580">
                                          <p:stCondLst>
                                            <p:cond delay="0"/>
                                          </p:stCondLst>
                                        </p:cTn>
                                        <p:tgtEl>
                                          <p:spTgt spid="20"/>
                                        </p:tgtEl>
                                      </p:cBhvr>
                                    </p:animEffect>
                                    <p:anim calcmode="lin" valueType="num">
                                      <p:cBhvr>
                                        <p:cTn id="17" dur="1822" tmFilter="0,0; 0.14,0.36; 0.43,0.73; 0.71,0.91; 1.0,1.0">
                                          <p:stCondLst>
                                            <p:cond delay="0"/>
                                          </p:stCondLst>
                                        </p:cTn>
                                        <p:tgtEl>
                                          <p:spTgt spid="20"/>
                                        </p:tgtEl>
                                        <p:attrNameLst>
                                          <p:attrName>ppt_x</p:attrName>
                                        </p:attrNameLst>
                                      </p:cBhvr>
                                      <p:tavLst>
                                        <p:tav tm="0">
                                          <p:val>
                                            <p:strVal val="#ppt_x-0.25"/>
                                          </p:val>
                                        </p:tav>
                                        <p:tav tm="100000">
                                          <p:val>
                                            <p:strVal val="#ppt_x"/>
                                          </p:val>
                                        </p:tav>
                                      </p:tavLst>
                                    </p:anim>
                                    <p:anim calcmode="lin" valueType="num">
                                      <p:cBhvr>
                                        <p:cTn id="18" dur="664" tmFilter="0.0,0.0; 0.25,0.07; 0.50,0.2; 0.75,0.467; 1.0,1.0">
                                          <p:stCondLst>
                                            <p:cond delay="0"/>
                                          </p:stCondLst>
                                        </p:cTn>
                                        <p:tgtEl>
                                          <p:spTgt spid="20"/>
                                        </p:tgtEl>
                                        <p:attrNameLst>
                                          <p:attrName>ppt_y</p:attrName>
                                        </p:attrNameLst>
                                      </p:cBhvr>
                                      <p:tavLst>
                                        <p:tav tm="0" fmla="#ppt_y-sin(pi*$)/3">
                                          <p:val>
                                            <p:fltVal val="0.5"/>
                                          </p:val>
                                        </p:tav>
                                        <p:tav tm="100000">
                                          <p:val>
                                            <p:fltVal val="1"/>
                                          </p:val>
                                        </p:tav>
                                      </p:tavLst>
                                    </p:anim>
                                    <p:anim calcmode="lin" valueType="num">
                                      <p:cBhvr>
                                        <p:cTn id="19" dur="664" tmFilter="0, 0; 0.125,0.2665; 0.25,0.4; 0.375,0.465; 0.5,0.5;  0.625,0.535; 0.75,0.6; 0.875,0.7335; 1,1">
                                          <p:stCondLst>
                                            <p:cond delay="664"/>
                                          </p:stCondLst>
                                        </p:cTn>
                                        <p:tgtEl>
                                          <p:spTgt spid="20"/>
                                        </p:tgtEl>
                                        <p:attrNameLst>
                                          <p:attrName>ppt_y</p:attrName>
                                        </p:attrNameLst>
                                      </p:cBhvr>
                                      <p:tavLst>
                                        <p:tav tm="0" fmla="#ppt_y-sin(pi*$)/9">
                                          <p:val>
                                            <p:fltVal val="0"/>
                                          </p:val>
                                        </p:tav>
                                        <p:tav tm="100000">
                                          <p:val>
                                            <p:fltVal val="1"/>
                                          </p:val>
                                        </p:tav>
                                      </p:tavLst>
                                    </p:anim>
                                    <p:anim calcmode="lin" valueType="num">
                                      <p:cBhvr>
                                        <p:cTn id="20" dur="332" tmFilter="0, 0; 0.125,0.2665; 0.25,0.4; 0.375,0.465; 0.5,0.5;  0.625,0.535; 0.75,0.6; 0.875,0.7335; 1,1">
                                          <p:stCondLst>
                                            <p:cond delay="1324"/>
                                          </p:stCondLst>
                                        </p:cTn>
                                        <p:tgtEl>
                                          <p:spTgt spid="20"/>
                                        </p:tgtEl>
                                        <p:attrNameLst>
                                          <p:attrName>ppt_y</p:attrName>
                                        </p:attrNameLst>
                                      </p:cBhvr>
                                      <p:tavLst>
                                        <p:tav tm="0" fmla="#ppt_y-sin(pi*$)/27">
                                          <p:val>
                                            <p:fltVal val="0"/>
                                          </p:val>
                                        </p:tav>
                                        <p:tav tm="100000">
                                          <p:val>
                                            <p:fltVal val="1"/>
                                          </p:val>
                                        </p:tav>
                                      </p:tavLst>
                                    </p:anim>
                                    <p:anim calcmode="lin" valueType="num">
                                      <p:cBhvr>
                                        <p:cTn id="21" dur="164" tmFilter="0, 0; 0.125,0.2665; 0.25,0.4; 0.375,0.465; 0.5,0.5;  0.625,0.535; 0.75,0.6; 0.875,0.7335; 1,1">
                                          <p:stCondLst>
                                            <p:cond delay="1656"/>
                                          </p:stCondLst>
                                        </p:cTn>
                                        <p:tgtEl>
                                          <p:spTgt spid="20"/>
                                        </p:tgtEl>
                                        <p:attrNameLst>
                                          <p:attrName>ppt_y</p:attrName>
                                        </p:attrNameLst>
                                      </p:cBhvr>
                                      <p:tavLst>
                                        <p:tav tm="0" fmla="#ppt_y-sin(pi*$)/81">
                                          <p:val>
                                            <p:fltVal val="0"/>
                                          </p:val>
                                        </p:tav>
                                        <p:tav tm="100000">
                                          <p:val>
                                            <p:fltVal val="1"/>
                                          </p:val>
                                        </p:tav>
                                      </p:tavLst>
                                    </p:anim>
                                    <p:animScale>
                                      <p:cBhvr>
                                        <p:cTn id="22" dur="26">
                                          <p:stCondLst>
                                            <p:cond delay="650"/>
                                          </p:stCondLst>
                                        </p:cTn>
                                        <p:tgtEl>
                                          <p:spTgt spid="20"/>
                                        </p:tgtEl>
                                      </p:cBhvr>
                                      <p:to x="100000" y="60000"/>
                                    </p:animScale>
                                    <p:animScale>
                                      <p:cBhvr>
                                        <p:cTn id="23" dur="166" decel="50000">
                                          <p:stCondLst>
                                            <p:cond delay="676"/>
                                          </p:stCondLst>
                                        </p:cTn>
                                        <p:tgtEl>
                                          <p:spTgt spid="20"/>
                                        </p:tgtEl>
                                      </p:cBhvr>
                                      <p:to x="100000" y="100000"/>
                                    </p:animScale>
                                    <p:animScale>
                                      <p:cBhvr>
                                        <p:cTn id="24" dur="26">
                                          <p:stCondLst>
                                            <p:cond delay="1312"/>
                                          </p:stCondLst>
                                        </p:cTn>
                                        <p:tgtEl>
                                          <p:spTgt spid="20"/>
                                        </p:tgtEl>
                                      </p:cBhvr>
                                      <p:to x="100000" y="80000"/>
                                    </p:animScale>
                                    <p:animScale>
                                      <p:cBhvr>
                                        <p:cTn id="25" dur="166" decel="50000">
                                          <p:stCondLst>
                                            <p:cond delay="1338"/>
                                          </p:stCondLst>
                                        </p:cTn>
                                        <p:tgtEl>
                                          <p:spTgt spid="20"/>
                                        </p:tgtEl>
                                      </p:cBhvr>
                                      <p:to x="100000" y="100000"/>
                                    </p:animScale>
                                    <p:animScale>
                                      <p:cBhvr>
                                        <p:cTn id="26" dur="26">
                                          <p:stCondLst>
                                            <p:cond delay="1642"/>
                                          </p:stCondLst>
                                        </p:cTn>
                                        <p:tgtEl>
                                          <p:spTgt spid="20"/>
                                        </p:tgtEl>
                                      </p:cBhvr>
                                      <p:to x="100000" y="90000"/>
                                    </p:animScale>
                                    <p:animScale>
                                      <p:cBhvr>
                                        <p:cTn id="27" dur="166" decel="50000">
                                          <p:stCondLst>
                                            <p:cond delay="1668"/>
                                          </p:stCondLst>
                                        </p:cTn>
                                        <p:tgtEl>
                                          <p:spTgt spid="20"/>
                                        </p:tgtEl>
                                      </p:cBhvr>
                                      <p:to x="100000" y="100000"/>
                                    </p:animScale>
                                    <p:animScale>
                                      <p:cBhvr>
                                        <p:cTn id="28" dur="26">
                                          <p:stCondLst>
                                            <p:cond delay="1808"/>
                                          </p:stCondLst>
                                        </p:cTn>
                                        <p:tgtEl>
                                          <p:spTgt spid="20"/>
                                        </p:tgtEl>
                                      </p:cBhvr>
                                      <p:to x="100000" y="95000"/>
                                    </p:animScale>
                                    <p:animScale>
                                      <p:cBhvr>
                                        <p:cTn id="29" dur="166" decel="50000">
                                          <p:stCondLst>
                                            <p:cond delay="1834"/>
                                          </p:stCondLst>
                                        </p:cTn>
                                        <p:tgtEl>
                                          <p:spTgt spid="2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E28B620-6DA9-4849-B287-2399FDA63C7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92084" y="1279273"/>
            <a:ext cx="8049987" cy="3978891"/>
          </a:xfrm>
          <a:prstGeom prst="rect">
            <a:avLst/>
          </a:prstGeom>
        </p:spPr>
      </p:pic>
      <p:pic>
        <p:nvPicPr>
          <p:cNvPr id="8" name="Imagen 7">
            <a:extLst>
              <a:ext uri="{FF2B5EF4-FFF2-40B4-BE49-F238E27FC236}">
                <a16:creationId xmlns:a16="http://schemas.microsoft.com/office/drawing/2014/main" id="{3D3064FA-4EF6-4240-A77E-A1F349146E4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325351" cy="6858000"/>
          </a:xfrm>
          <a:prstGeom prst="rect">
            <a:avLst/>
          </a:prstGeom>
        </p:spPr>
      </p:pic>
      <p:sp>
        <p:nvSpPr>
          <p:cNvPr id="11" name="CuadroTexto 10">
            <a:extLst>
              <a:ext uri="{FF2B5EF4-FFF2-40B4-BE49-F238E27FC236}">
                <a16:creationId xmlns:a16="http://schemas.microsoft.com/office/drawing/2014/main" id="{D1CE7304-347D-48EF-8DFF-3488F03FAB97}"/>
              </a:ext>
            </a:extLst>
          </p:cNvPr>
          <p:cNvSpPr txBox="1"/>
          <p:nvPr/>
        </p:nvSpPr>
        <p:spPr>
          <a:xfrm>
            <a:off x="0" y="5103674"/>
            <a:ext cx="8499421" cy="1754326"/>
          </a:xfrm>
          <a:prstGeom prst="rect">
            <a:avLst/>
          </a:prstGeom>
          <a:solidFill>
            <a:srgbClr val="0033CC">
              <a:alpha val="53000"/>
            </a:srgbClr>
          </a:solidFill>
          <a:ln cap="sq" cmpd="thickThin">
            <a:gradFill>
              <a:gsLst>
                <a:gs pos="18000">
                  <a:schemeClr val="accent1">
                    <a:lumMod val="5000"/>
                    <a:lumOff val="95000"/>
                  </a:schemeClr>
                </a:gs>
                <a:gs pos="93000">
                  <a:srgbClr val="00FFFF"/>
                </a:gs>
              </a:gsLst>
              <a:lin ang="5400000" scaled="1"/>
            </a:gradFill>
          </a:ln>
        </p:spPr>
        <p:txBody>
          <a:bodyPr wrap="square" rtlCol="0">
            <a:spAutoFit/>
          </a:bodyPr>
          <a:lstStyle/>
          <a:p>
            <a:pPr algn="ctr"/>
            <a:r>
              <a:rPr lang="es-MX" sz="3600" b="1" dirty="0">
                <a:solidFill>
                  <a:srgbClr val="FFFF00"/>
                </a:solidFill>
                <a:latin typeface="Brush Script MT" panose="03060802040406070304" pitchFamily="66" charset="0"/>
              </a:rPr>
              <a:t>Desde la Habana, Cuba, para todos los amigos de </a:t>
            </a:r>
            <a:r>
              <a:rPr lang="es-MX" sz="3600" b="1" dirty="0" err="1">
                <a:solidFill>
                  <a:srgbClr val="FFFF00"/>
                </a:solidFill>
                <a:latin typeface="Brush Script MT" panose="03060802040406070304" pitchFamily="66" charset="0"/>
              </a:rPr>
              <a:t>Mispps</a:t>
            </a:r>
            <a:r>
              <a:rPr lang="es-MX" sz="3600" b="1" dirty="0">
                <a:solidFill>
                  <a:srgbClr val="FFFF00"/>
                </a:solidFill>
                <a:latin typeface="Brush Script MT" panose="03060802040406070304" pitchFamily="66" charset="0"/>
              </a:rPr>
              <a:t>  Feliz Navidad y un Venturoso año 2022  </a:t>
            </a:r>
          </a:p>
          <a:p>
            <a:pPr algn="ctr"/>
            <a:r>
              <a:rPr lang="es-MX" sz="3600" b="1" dirty="0">
                <a:solidFill>
                  <a:srgbClr val="FFFF00"/>
                </a:solidFill>
                <a:latin typeface="Brush Script MT" panose="03060802040406070304" pitchFamily="66" charset="0"/>
              </a:rPr>
              <a:t>Mariela.</a:t>
            </a:r>
            <a:endParaRPr lang="es-ES" sz="3600" b="1" dirty="0">
              <a:solidFill>
                <a:srgbClr val="FFFF00"/>
              </a:solidFill>
              <a:latin typeface="Brush Script MT" panose="03060802040406070304" pitchFamily="66" charset="0"/>
            </a:endParaRPr>
          </a:p>
        </p:txBody>
      </p:sp>
    </p:spTree>
    <p:extLst>
      <p:ext uri="{BB962C8B-B14F-4D97-AF65-F5344CB8AC3E}">
        <p14:creationId xmlns:p14="http://schemas.microsoft.com/office/powerpoint/2010/main" val="1141701883"/>
      </p:ext>
    </p:extLst>
  </p:cSld>
  <p:clrMapOvr>
    <a:masterClrMapping/>
  </p:clrMapOvr>
  <mc:AlternateContent xmlns:mc="http://schemas.openxmlformats.org/markup-compatibility/2006" xmlns:p14="http://schemas.microsoft.com/office/powerpoint/2010/main">
    <mc:Choice Requires="p14">
      <p:transition spd="slow" p14:dur="2000" advClick="0" advTm="24000">
        <p:fade/>
      </p:transition>
    </mc:Choice>
    <mc:Fallback xmlns="">
      <p:transition spd="slow" advClick="0" advTm="2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3CCFF"/>
        </a:solidFill>
        <a:effectLst/>
      </p:bgPr>
    </p:bg>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FD6359A9-C868-45E9-B8F6-E74BAA4EEAFF}"/>
              </a:ext>
            </a:extLst>
          </p:cNvPr>
          <p:cNvPicPr>
            <a:picLocks noChangeAspect="1"/>
          </p:cNvPicPr>
          <p:nvPr/>
        </p:nvPicPr>
        <p:blipFill>
          <a:blip r:embed="rId2" cstate="email">
            <a:extLst>
              <a:ext uri="{BEBA8EAE-BF5A-486C-A8C5-ECC9F3942E4B}">
                <a14:imgProps xmlns:a14="http://schemas.microsoft.com/office/drawing/2010/main">
                  <a14:imgLayer r:embed="rId3">
                    <a14:imgEffect>
                      <a14:sharpenSoften amount="3000"/>
                    </a14:imgEffect>
                    <a14:imgEffect>
                      <a14:brightnessContrast bright="29000" contrast="-44000"/>
                    </a14:imgEffect>
                  </a14:imgLayer>
                </a14:imgProps>
              </a:ext>
              <a:ext uri="{28A0092B-C50C-407E-A947-70E740481C1C}">
                <a14:useLocalDpi xmlns:a14="http://schemas.microsoft.com/office/drawing/2010/main"/>
              </a:ext>
            </a:extLst>
          </a:blip>
          <a:stretch>
            <a:fillRect/>
          </a:stretch>
        </p:blipFill>
        <p:spPr>
          <a:xfrm>
            <a:off x="1443732" y="3736"/>
            <a:ext cx="9447196" cy="6858000"/>
          </a:xfrm>
          <a:prstGeom prst="rect">
            <a:avLst/>
          </a:prstGeom>
        </p:spPr>
      </p:pic>
      <p:pic>
        <p:nvPicPr>
          <p:cNvPr id="10" name="Imagen 9">
            <a:extLst>
              <a:ext uri="{FF2B5EF4-FFF2-40B4-BE49-F238E27FC236}">
                <a16:creationId xmlns:a16="http://schemas.microsoft.com/office/drawing/2014/main" id="{7BBB1B38-ED98-4B8B-B567-47874A7C817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9503" y="44904"/>
            <a:ext cx="2597237" cy="3262501"/>
          </a:xfrm>
          <a:prstGeom prst="rect">
            <a:avLst/>
          </a:prstGeom>
          <a:solidFill>
            <a:srgbClr val="00B0F0">
              <a:alpha val="0"/>
            </a:srgbClr>
          </a:solidFill>
        </p:spPr>
      </p:pic>
      <p:sp>
        <p:nvSpPr>
          <p:cNvPr id="15" name="CuadroTexto 14">
            <a:extLst>
              <a:ext uri="{FF2B5EF4-FFF2-40B4-BE49-F238E27FC236}">
                <a16:creationId xmlns:a16="http://schemas.microsoft.com/office/drawing/2014/main" id="{BAC6330D-E2E3-4C73-804E-9F5508D80214}"/>
              </a:ext>
            </a:extLst>
          </p:cNvPr>
          <p:cNvSpPr txBox="1"/>
          <p:nvPr/>
        </p:nvSpPr>
        <p:spPr>
          <a:xfrm>
            <a:off x="1991027" y="-5896"/>
            <a:ext cx="8266214" cy="2062103"/>
          </a:xfrm>
          <a:prstGeom prst="rect">
            <a:avLst/>
          </a:prstGeom>
          <a:noFill/>
        </p:spPr>
        <p:txBody>
          <a:bodyPr wrap="square" rtlCol="0">
            <a:spAutoFit/>
          </a:bodyPr>
          <a:lstStyle/>
          <a:p>
            <a:pPr algn="ctr"/>
            <a:r>
              <a:rPr lang="es-MX" sz="3200" b="1" dirty="0">
                <a:solidFill>
                  <a:srgbClr val="0033CC"/>
                </a:solidFill>
                <a:latin typeface="Broadway" panose="04040905080B02020502" pitchFamily="82" charset="0"/>
              </a:rPr>
              <a:t>La salud es la felicitación  por excelencia en esta Navidad, ahí les dejo mis buenos deseos para todo el año entrante</a:t>
            </a:r>
            <a:endParaRPr lang="es-ES" sz="3200" b="1" dirty="0">
              <a:solidFill>
                <a:srgbClr val="0033CC"/>
              </a:solidFill>
              <a:latin typeface="Broadway" panose="04040905080B02020502" pitchFamily="82" charset="0"/>
            </a:endParaRPr>
          </a:p>
        </p:txBody>
      </p:sp>
      <p:pic>
        <p:nvPicPr>
          <p:cNvPr id="16" name="Imagen 15">
            <a:extLst>
              <a:ext uri="{FF2B5EF4-FFF2-40B4-BE49-F238E27FC236}">
                <a16:creationId xmlns:a16="http://schemas.microsoft.com/office/drawing/2014/main" id="{4689EA4D-2191-48A1-B24E-AFB9BAF4EF6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470320" y="1743630"/>
            <a:ext cx="1738828" cy="2116491"/>
          </a:xfrm>
          <a:prstGeom prst="rect">
            <a:avLst/>
          </a:prstGeom>
        </p:spPr>
      </p:pic>
      <p:pic>
        <p:nvPicPr>
          <p:cNvPr id="18" name="Imagen 17">
            <a:extLst>
              <a:ext uri="{FF2B5EF4-FFF2-40B4-BE49-F238E27FC236}">
                <a16:creationId xmlns:a16="http://schemas.microsoft.com/office/drawing/2014/main" id="{D7E650D0-4816-41AF-8661-E05B703CA30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flipH="1">
            <a:off x="9571576" y="30312"/>
            <a:ext cx="2597236" cy="3291684"/>
          </a:xfrm>
          <a:prstGeom prst="rect">
            <a:avLst/>
          </a:prstGeom>
          <a:solidFill>
            <a:srgbClr val="00B0F0">
              <a:alpha val="0"/>
            </a:srgbClr>
          </a:solidFill>
        </p:spPr>
      </p:pic>
      <p:sp>
        <p:nvSpPr>
          <p:cNvPr id="2" name="CuadroTexto 1">
            <a:extLst>
              <a:ext uri="{FF2B5EF4-FFF2-40B4-BE49-F238E27FC236}">
                <a16:creationId xmlns:a16="http://schemas.microsoft.com/office/drawing/2014/main" id="{B316AE6B-0A24-48BF-9731-102691AC5412}"/>
              </a:ext>
            </a:extLst>
          </p:cNvPr>
          <p:cNvSpPr txBox="1"/>
          <p:nvPr/>
        </p:nvSpPr>
        <p:spPr>
          <a:xfrm>
            <a:off x="8642186" y="6265889"/>
            <a:ext cx="1858780" cy="400110"/>
          </a:xfrm>
          <a:prstGeom prst="rect">
            <a:avLst/>
          </a:prstGeom>
          <a:noFill/>
        </p:spPr>
        <p:txBody>
          <a:bodyPr wrap="square" rtlCol="0">
            <a:spAutoFit/>
          </a:bodyPr>
          <a:lstStyle/>
          <a:p>
            <a:pPr algn="ctr"/>
            <a:r>
              <a:rPr lang="es-MX" sz="2000" b="1" dirty="0">
                <a:solidFill>
                  <a:srgbClr val="00FFFF"/>
                </a:solidFill>
                <a:latin typeface="Arial Black" panose="020B0A04020102020204" pitchFamily="34" charset="0"/>
              </a:rPr>
              <a:t>Ana</a:t>
            </a:r>
            <a:endParaRPr lang="es-ES" sz="2000" b="1" dirty="0">
              <a:solidFill>
                <a:srgbClr val="00FFFF"/>
              </a:solidFill>
              <a:latin typeface="Arial Black" panose="020B0A04020102020204" pitchFamily="34" charset="0"/>
            </a:endParaRPr>
          </a:p>
        </p:txBody>
      </p:sp>
    </p:spTree>
    <p:extLst>
      <p:ext uri="{BB962C8B-B14F-4D97-AF65-F5344CB8AC3E}">
        <p14:creationId xmlns:p14="http://schemas.microsoft.com/office/powerpoint/2010/main" val="989600621"/>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p:cNvPicPr>
            <a:picLocks noGrp="1" noChangeAspect="1"/>
          </p:cNvPicPr>
          <p:nvPr>
            <p:ph idx="1"/>
          </p:nvPr>
        </p:nvPicPr>
        <p:blipFill>
          <a:blip r:embed="rId2">
            <a:extLst>
              <a:ext uri="{28A0092B-C50C-407E-A947-70E740481C1C}">
                <a14:useLocalDpi xmlns:a14="http://schemas.microsoft.com/office/drawing/2010/main"/>
              </a:ext>
            </a:extLst>
          </a:blip>
          <a:stretch>
            <a:fillRect/>
          </a:stretch>
        </p:blipFill>
        <p:spPr>
          <a:xfrm>
            <a:off x="0" y="0"/>
            <a:ext cx="12192000" cy="6866374"/>
          </a:xfrm>
        </p:spPr>
      </p:pic>
      <p:sp>
        <p:nvSpPr>
          <p:cNvPr id="5" name="CuadroTexto 4"/>
          <p:cNvSpPr txBox="1"/>
          <p:nvPr/>
        </p:nvSpPr>
        <p:spPr>
          <a:xfrm>
            <a:off x="292231" y="131977"/>
            <a:ext cx="5731497" cy="1815882"/>
          </a:xfrm>
          <a:prstGeom prst="rect">
            <a:avLst/>
          </a:prstGeom>
          <a:gradFill flip="none"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2700000" scaled="1"/>
            <a:tileRect/>
          </a:gradFill>
          <a:ln w="57150">
            <a:solidFill>
              <a:srgbClr val="FF0000"/>
            </a:solidFill>
          </a:ln>
        </p:spPr>
        <p:style>
          <a:lnRef idx="1">
            <a:schemeClr val="accent2"/>
          </a:lnRef>
          <a:fillRef idx="2">
            <a:schemeClr val="accent2"/>
          </a:fillRef>
          <a:effectRef idx="1">
            <a:schemeClr val="accent2"/>
          </a:effectRef>
          <a:fontRef idx="minor">
            <a:schemeClr val="dk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FF0000"/>
                </a:solidFill>
                <a:effectLst>
                  <a:outerShdw blurRad="50800" dist="38100" dir="13500000" algn="br" rotWithShape="0">
                    <a:prstClr val="black">
                      <a:alpha val="40000"/>
                    </a:prstClr>
                  </a:outerShdw>
                </a:effectLst>
                <a:uLnTx/>
                <a:uFillTx/>
                <a:latin typeface="Calibri" panose="020F0502020204030204"/>
                <a:ea typeface="+mn-ea"/>
                <a:cs typeface="+mn-cs"/>
              </a:rPr>
              <a:t>Un año más desde la distancia les envío mis mejores deseos.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FF0000"/>
                </a:solidFill>
                <a:effectLst>
                  <a:outerShdw blurRad="50800" dist="38100" dir="13500000" algn="br" rotWithShape="0">
                    <a:prstClr val="black">
                      <a:alpha val="40000"/>
                    </a:prstClr>
                  </a:outerShdw>
                </a:effectLst>
                <a:uLnTx/>
                <a:uFillTx/>
                <a:latin typeface="Calibri" panose="020F0502020204030204"/>
                <a:ea typeface="+mn-ea"/>
                <a:cs typeface="+mn-cs"/>
              </a:rPr>
              <a:t>Feliz Navidad y Feliz año Nuevo 2022.</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800" b="1" i="0" u="none" strike="noStrike" kern="1200" cap="none" spc="0" normalizeH="0" baseline="0" noProof="0" dirty="0">
                <a:ln>
                  <a:noFill/>
                </a:ln>
                <a:solidFill>
                  <a:srgbClr val="FF0000"/>
                </a:solidFill>
                <a:effectLst>
                  <a:outerShdw blurRad="50800" dist="38100" dir="13500000" algn="br" rotWithShape="0">
                    <a:prstClr val="black">
                      <a:alpha val="40000"/>
                    </a:prstClr>
                  </a:outerShdw>
                </a:effectLst>
                <a:uLnTx/>
                <a:uFillTx/>
                <a:latin typeface="Calibri" panose="020F0502020204030204"/>
                <a:ea typeface="+mn-ea"/>
                <a:cs typeface="+mn-cs"/>
              </a:rPr>
              <a:t>Con Cariño, Rita</a:t>
            </a:r>
          </a:p>
        </p:txBody>
      </p:sp>
      <p:pic>
        <p:nvPicPr>
          <p:cNvPr id="6" name="Imagen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2231" y="4798245"/>
            <a:ext cx="2128843" cy="179878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2" name="Imagen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9970732" y="131977"/>
            <a:ext cx="1704091" cy="1975758"/>
          </a:xfrm>
          <a:prstGeom prst="rect">
            <a:avLst/>
          </a:prstGeom>
        </p:spPr>
      </p:pic>
      <p:pic>
        <p:nvPicPr>
          <p:cNvPr id="7" name="Imagen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970732" y="4278198"/>
            <a:ext cx="1922479" cy="215317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808810571"/>
      </p:ext>
    </p:extLst>
  </p:cSld>
  <p:clrMapOvr>
    <a:masterClrMapping/>
  </p:clrMapOvr>
  <mc:AlternateContent xmlns:mc="http://schemas.openxmlformats.org/markup-compatibility/2006" xmlns:p14="http://schemas.microsoft.com/office/powerpoint/2010/main">
    <mc:Choice Requires="p14">
      <p:transition spd="slow" p14:dur="2000" advClick="0" advTm="8000">
        <p:fade/>
      </p:transition>
    </mc:Choice>
    <mc:Fallback xmlns="">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1" presetClass="entr" presetSubtype="1"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heel(1)">
                                      <p:cBhvr>
                                        <p:cTn id="13" dur="2000"/>
                                        <p:tgtEl>
                                          <p:spTgt spid="2"/>
                                        </p:tgtEl>
                                      </p:cBhvr>
                                    </p:animEffect>
                                  </p:childTnLst>
                                </p:cTn>
                              </p:par>
                            </p:childTnLst>
                          </p:cTn>
                        </p:par>
                        <p:par>
                          <p:cTn id="14" fill="hold">
                            <p:stCondLst>
                              <p:cond delay="3000"/>
                            </p:stCondLst>
                            <p:childTnLst>
                              <p:par>
                                <p:cTn id="15" presetID="31" presetClass="entr" presetSubtype="0"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fltVal val="0"/>
                                          </p:val>
                                        </p:tav>
                                        <p:tav tm="100000">
                                          <p:val>
                                            <p:strVal val="#ppt_w"/>
                                          </p:val>
                                        </p:tav>
                                      </p:tavLst>
                                    </p:anim>
                                    <p:anim calcmode="lin" valueType="num">
                                      <p:cBhvr>
                                        <p:cTn id="18" dur="1000" fill="hold"/>
                                        <p:tgtEl>
                                          <p:spTgt spid="6"/>
                                        </p:tgtEl>
                                        <p:attrNameLst>
                                          <p:attrName>ppt_h</p:attrName>
                                        </p:attrNameLst>
                                      </p:cBhvr>
                                      <p:tavLst>
                                        <p:tav tm="0">
                                          <p:val>
                                            <p:fltVal val="0"/>
                                          </p:val>
                                        </p:tav>
                                        <p:tav tm="100000">
                                          <p:val>
                                            <p:strVal val="#ppt_h"/>
                                          </p:val>
                                        </p:tav>
                                      </p:tavLst>
                                    </p:anim>
                                    <p:anim calcmode="lin" valueType="num">
                                      <p:cBhvr>
                                        <p:cTn id="19" dur="1000" fill="hold"/>
                                        <p:tgtEl>
                                          <p:spTgt spid="6"/>
                                        </p:tgtEl>
                                        <p:attrNameLst>
                                          <p:attrName>style.rotation</p:attrName>
                                        </p:attrNameLst>
                                      </p:cBhvr>
                                      <p:tavLst>
                                        <p:tav tm="0">
                                          <p:val>
                                            <p:fltVal val="90"/>
                                          </p:val>
                                        </p:tav>
                                        <p:tav tm="100000">
                                          <p:val>
                                            <p:fltVal val="0"/>
                                          </p:val>
                                        </p:tav>
                                      </p:tavLst>
                                    </p:anim>
                                    <p:animEffect transition="in" filter="fade">
                                      <p:cBhvr>
                                        <p:cTn id="20" dur="1000"/>
                                        <p:tgtEl>
                                          <p:spTgt spid="6"/>
                                        </p:tgtEl>
                                      </p:cBhvr>
                                    </p:animEffect>
                                  </p:childTnLst>
                                </p:cTn>
                              </p:par>
                            </p:childTnLst>
                          </p:cTn>
                        </p:par>
                        <p:par>
                          <p:cTn id="21" fill="hold">
                            <p:stCondLst>
                              <p:cond delay="4000"/>
                            </p:stCondLst>
                            <p:childTnLst>
                              <p:par>
                                <p:cTn id="22" presetID="53" presetClass="entr" presetSubtype="16"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Effect transition="in" filter="fade">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798A8FBA-B796-4504-BA6B-ED3137CBAC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E64B753B-B0E8-4615-9D2A-F6576270943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81116"/>
            <a:ext cx="12192000" cy="7020232"/>
          </a:xfrm>
          <a:prstGeom prst="rect">
            <a:avLst/>
          </a:prstGeom>
        </p:spPr>
      </p:pic>
      <p:sp>
        <p:nvSpPr>
          <p:cNvPr id="11" name="CuadroTexto 10">
            <a:extLst>
              <a:ext uri="{FF2B5EF4-FFF2-40B4-BE49-F238E27FC236}">
                <a16:creationId xmlns:a16="http://schemas.microsoft.com/office/drawing/2014/main" id="{07EB5DEB-06BF-4F90-9CAE-B94AB8ABDF22}"/>
              </a:ext>
            </a:extLst>
          </p:cNvPr>
          <p:cNvSpPr txBox="1"/>
          <p:nvPr/>
        </p:nvSpPr>
        <p:spPr>
          <a:xfrm>
            <a:off x="3178628" y="824161"/>
            <a:ext cx="7609113" cy="1384995"/>
          </a:xfrm>
          <a:prstGeom prst="rect">
            <a:avLst/>
          </a:prstGeom>
          <a:solidFill>
            <a:srgbClr val="0033CC">
              <a:alpha val="7000"/>
            </a:srgbClr>
          </a:solidFill>
          <a:effectLst>
            <a:reflection endPos="0" dist="50800" dir="5400000" sy="-100000" algn="bl" rotWithShape="0"/>
          </a:effectLst>
        </p:spPr>
        <p:txBody>
          <a:bodyPr wrap="square" rtlCol="0">
            <a:spAutoFit/>
          </a:bodyPr>
          <a:lstStyle/>
          <a:p>
            <a:pPr algn="ctr"/>
            <a:r>
              <a:rPr lang="es-MX" sz="2800" b="1" dirty="0">
                <a:solidFill>
                  <a:srgbClr val="FFFF00"/>
                </a:solidFill>
                <a:latin typeface="Arial Black" panose="020B0A04020102020204" pitchFamily="34" charset="0"/>
              </a:rPr>
              <a:t>DESDE LANZAROTE PARA MIS AMIGOS DE MISPPS … </a:t>
            </a:r>
          </a:p>
          <a:p>
            <a:pPr algn="ctr"/>
            <a:r>
              <a:rPr lang="es-MX" sz="2800" b="1" dirty="0">
                <a:solidFill>
                  <a:srgbClr val="FFFF00"/>
                </a:solidFill>
                <a:latin typeface="Arial Black" panose="020B0A04020102020204" pitchFamily="34" charset="0"/>
              </a:rPr>
              <a:t>FELICES FIESTAS</a:t>
            </a:r>
            <a:endParaRPr lang="es-ES" sz="2800" b="1" dirty="0">
              <a:solidFill>
                <a:srgbClr val="FFFF00"/>
              </a:solidFill>
              <a:latin typeface="Arial Black" panose="020B0A04020102020204" pitchFamily="34" charset="0"/>
            </a:endParaRPr>
          </a:p>
        </p:txBody>
      </p:sp>
      <p:sp>
        <p:nvSpPr>
          <p:cNvPr id="6" name="CuadroTexto 5">
            <a:extLst>
              <a:ext uri="{FF2B5EF4-FFF2-40B4-BE49-F238E27FC236}">
                <a16:creationId xmlns:a16="http://schemas.microsoft.com/office/drawing/2014/main" id="{5060CDB0-46E0-4FE7-9A33-563740E5C502}"/>
              </a:ext>
            </a:extLst>
          </p:cNvPr>
          <p:cNvSpPr txBox="1"/>
          <p:nvPr/>
        </p:nvSpPr>
        <p:spPr>
          <a:xfrm>
            <a:off x="9873341" y="6033839"/>
            <a:ext cx="914400" cy="369332"/>
          </a:xfrm>
          <a:prstGeom prst="rect">
            <a:avLst/>
          </a:prstGeom>
          <a:noFill/>
        </p:spPr>
        <p:txBody>
          <a:bodyPr wrap="square" rtlCol="0">
            <a:spAutoFit/>
          </a:bodyPr>
          <a:lstStyle/>
          <a:p>
            <a:r>
              <a:rPr lang="es-MX" dirty="0">
                <a:solidFill>
                  <a:srgbClr val="FFFF00"/>
                </a:solidFill>
              </a:rPr>
              <a:t>Hanna</a:t>
            </a:r>
            <a:endParaRPr lang="es-ES" dirty="0">
              <a:solidFill>
                <a:srgbClr val="FFFF00"/>
              </a:solidFill>
            </a:endParaRPr>
          </a:p>
        </p:txBody>
      </p:sp>
    </p:spTree>
    <p:extLst>
      <p:ext uri="{BB962C8B-B14F-4D97-AF65-F5344CB8AC3E}">
        <p14:creationId xmlns:p14="http://schemas.microsoft.com/office/powerpoint/2010/main" val="2249519032"/>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C7C3B54D-5EAD-4A6E-B109-F4FB4F7D634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302078"/>
            <a:ext cx="12192000" cy="7592785"/>
          </a:xfrm>
          <a:prstGeom prst="rect">
            <a:avLst/>
          </a:prstGeom>
        </p:spPr>
      </p:pic>
      <p:sp>
        <p:nvSpPr>
          <p:cNvPr id="7" name="CuadroTexto 6">
            <a:extLst>
              <a:ext uri="{FF2B5EF4-FFF2-40B4-BE49-F238E27FC236}">
                <a16:creationId xmlns:a16="http://schemas.microsoft.com/office/drawing/2014/main" id="{A9A75252-8181-41A9-BE02-E033F7D657D9}"/>
              </a:ext>
            </a:extLst>
          </p:cNvPr>
          <p:cNvSpPr txBox="1"/>
          <p:nvPr/>
        </p:nvSpPr>
        <p:spPr>
          <a:xfrm>
            <a:off x="4550229" y="881743"/>
            <a:ext cx="5584371" cy="2308324"/>
          </a:xfrm>
          <a:prstGeom prst="rect">
            <a:avLst/>
          </a:prstGeom>
          <a:noFill/>
        </p:spPr>
        <p:txBody>
          <a:bodyPr wrap="square" rtlCol="0">
            <a:spAutoFit/>
          </a:bodyPr>
          <a:lstStyle/>
          <a:p>
            <a:pPr algn="ctr"/>
            <a:r>
              <a:rPr lang="es-MX" sz="3600" b="1" dirty="0">
                <a:solidFill>
                  <a:srgbClr val="FFFF00"/>
                </a:solidFill>
                <a:latin typeface="Algerian" panose="04020705040A02060702" pitchFamily="82" charset="0"/>
              </a:rPr>
              <a:t>FELICES  FIESTAS A TODOS  LOS AMIGOS DE  ESTA ESTUPENDA WEB DE MISPPS</a:t>
            </a:r>
          </a:p>
        </p:txBody>
      </p:sp>
      <p:sp>
        <p:nvSpPr>
          <p:cNvPr id="8" name="CuadroTexto 7">
            <a:extLst>
              <a:ext uri="{FF2B5EF4-FFF2-40B4-BE49-F238E27FC236}">
                <a16:creationId xmlns:a16="http://schemas.microsoft.com/office/drawing/2014/main" id="{A88A0A24-F011-4152-BC04-B43DEAD08AF5}"/>
              </a:ext>
            </a:extLst>
          </p:cNvPr>
          <p:cNvSpPr txBox="1"/>
          <p:nvPr/>
        </p:nvSpPr>
        <p:spPr>
          <a:xfrm>
            <a:off x="8817428" y="5943600"/>
            <a:ext cx="2906486" cy="584775"/>
          </a:xfrm>
          <a:prstGeom prst="rect">
            <a:avLst/>
          </a:prstGeom>
          <a:noFill/>
        </p:spPr>
        <p:txBody>
          <a:bodyPr wrap="square" rtlCol="0">
            <a:spAutoFit/>
          </a:bodyPr>
          <a:lstStyle/>
          <a:p>
            <a:r>
              <a:rPr lang="es-MX" sz="3200" b="1" dirty="0">
                <a:solidFill>
                  <a:srgbClr val="7030A0"/>
                </a:solidFill>
              </a:rPr>
              <a:t>MACK</a:t>
            </a:r>
            <a:endParaRPr lang="es-ES" sz="3200" b="1" dirty="0">
              <a:solidFill>
                <a:srgbClr val="7030A0"/>
              </a:solidFill>
            </a:endParaRPr>
          </a:p>
        </p:txBody>
      </p:sp>
    </p:spTree>
    <p:extLst>
      <p:ext uri="{BB962C8B-B14F-4D97-AF65-F5344CB8AC3E}">
        <p14:creationId xmlns:p14="http://schemas.microsoft.com/office/powerpoint/2010/main" val="1596539322"/>
      </p:ext>
    </p:extLst>
  </p:cSld>
  <p:clrMapOvr>
    <a:masterClrMapping/>
  </p:clrMapOvr>
  <mc:AlternateContent xmlns:mc="http://schemas.openxmlformats.org/markup-compatibility/2006" xmlns:p14="http://schemas.microsoft.com/office/powerpoint/2010/main">
    <mc:Choice Requires="p14">
      <p:transition spd="slow" p14:dur="2000" advClick="0" advTm="3000">
        <p:fade/>
      </p:transition>
    </mc:Choice>
    <mc:Fallback xmlns="">
      <p:transition spd="slow" advClick="0" advTm="3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B0C567-7142-4640-80BF-3410017A945A}"/>
              </a:ext>
            </a:extLst>
          </p:cNvPr>
          <p:cNvSpPr>
            <a:spLocks noGrp="1"/>
          </p:cNvSpPr>
          <p:nvPr>
            <p:ph type="ctrTitle"/>
          </p:nvPr>
        </p:nvSpPr>
        <p:spPr>
          <a:xfrm>
            <a:off x="-300943" y="451412"/>
            <a:ext cx="9080822" cy="988349"/>
          </a:xfrm>
        </p:spPr>
        <p:txBody>
          <a:bodyPr>
            <a:normAutofit fontScale="90000"/>
          </a:bodyPr>
          <a:lstStyle/>
          <a:p>
            <a:r>
              <a:rPr lang="es-ES" sz="8000" i="1" dirty="0">
                <a:solidFill>
                  <a:schemeClr val="bg1"/>
                </a:solidFill>
                <a:latin typeface="Aldhabi" panose="020B0604020202020204" pitchFamily="2" charset="-78"/>
                <a:cs typeface="Aldhabi" panose="020B0604020202020204" pitchFamily="2" charset="-78"/>
              </a:rPr>
              <a:t>Gran Familia MISPPS</a:t>
            </a:r>
          </a:p>
        </p:txBody>
      </p:sp>
      <p:sp>
        <p:nvSpPr>
          <p:cNvPr id="3" name="Subtítulo 2">
            <a:extLst>
              <a:ext uri="{FF2B5EF4-FFF2-40B4-BE49-F238E27FC236}">
                <a16:creationId xmlns:a16="http://schemas.microsoft.com/office/drawing/2014/main" id="{8148B4D8-1D05-4C04-A187-6A6505DBB755}"/>
              </a:ext>
            </a:extLst>
          </p:cNvPr>
          <p:cNvSpPr>
            <a:spLocks noGrp="1"/>
          </p:cNvSpPr>
          <p:nvPr>
            <p:ph type="subTitle" idx="1"/>
          </p:nvPr>
        </p:nvSpPr>
        <p:spPr>
          <a:xfrm>
            <a:off x="1250065" y="3210367"/>
            <a:ext cx="5602147" cy="1789575"/>
          </a:xfrm>
        </p:spPr>
        <p:txBody>
          <a:bodyPr>
            <a:noAutofit/>
          </a:bodyPr>
          <a:lstStyle/>
          <a:p>
            <a:r>
              <a:rPr lang="es-ES" sz="4000" dirty="0">
                <a:solidFill>
                  <a:schemeClr val="bg1"/>
                </a:solidFill>
                <a:latin typeface="Aldhabi" panose="01000000000000000000" pitchFamily="2" charset="-78"/>
                <a:cs typeface="Aldhabi" panose="01000000000000000000" pitchFamily="2" charset="-78"/>
              </a:rPr>
              <a:t>Les deseo de todo corazón una Feliz Navidad para ustedes y sus familias.</a:t>
            </a:r>
          </a:p>
          <a:p>
            <a:r>
              <a:rPr lang="es-ES" sz="4000" dirty="0">
                <a:solidFill>
                  <a:schemeClr val="bg1"/>
                </a:solidFill>
                <a:latin typeface="Aldhabi" panose="01000000000000000000" pitchFamily="2" charset="-78"/>
                <a:cs typeface="Aldhabi" panose="01000000000000000000" pitchFamily="2" charset="-78"/>
              </a:rPr>
              <a:t>Que les traiga muchas bendiciones, salud y amor.</a:t>
            </a:r>
          </a:p>
        </p:txBody>
      </p:sp>
      <p:sp>
        <p:nvSpPr>
          <p:cNvPr id="6" name="CuadroTexto 5">
            <a:extLst>
              <a:ext uri="{FF2B5EF4-FFF2-40B4-BE49-F238E27FC236}">
                <a16:creationId xmlns:a16="http://schemas.microsoft.com/office/drawing/2014/main" id="{DC760A2B-50CB-47E2-8CB1-438D97E91321}"/>
              </a:ext>
            </a:extLst>
          </p:cNvPr>
          <p:cNvSpPr txBox="1"/>
          <p:nvPr/>
        </p:nvSpPr>
        <p:spPr>
          <a:xfrm>
            <a:off x="81023" y="6425008"/>
            <a:ext cx="2928395" cy="461665"/>
          </a:xfrm>
          <a:prstGeom prst="rect">
            <a:avLst/>
          </a:prstGeom>
          <a:noFill/>
        </p:spPr>
        <p:txBody>
          <a:bodyPr wrap="square" rtlCol="0">
            <a:spAutoFit/>
          </a:bodyPr>
          <a:lstStyle/>
          <a:p>
            <a:r>
              <a:rPr lang="es-ES" sz="2400" dirty="0">
                <a:solidFill>
                  <a:schemeClr val="bg1"/>
                </a:solidFill>
                <a:latin typeface="Aldhabi" panose="01000000000000000000" pitchFamily="2" charset="-78"/>
                <a:cs typeface="Aldhabi" panose="01000000000000000000" pitchFamily="2" charset="-78"/>
              </a:rPr>
              <a:t>Diciembre 2021, Chile</a:t>
            </a:r>
          </a:p>
        </p:txBody>
      </p:sp>
      <p:pic>
        <p:nvPicPr>
          <p:cNvPr id="11" name="Imagen 10">
            <a:extLst>
              <a:ext uri="{FF2B5EF4-FFF2-40B4-BE49-F238E27FC236}">
                <a16:creationId xmlns:a16="http://schemas.microsoft.com/office/drawing/2014/main" id="{9719FDAC-EF40-4C99-87BC-5478E1E1E3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74644"/>
            <a:ext cx="12192000" cy="6933774"/>
          </a:xfrm>
          <a:prstGeom prst="rect">
            <a:avLst/>
          </a:prstGeom>
        </p:spPr>
      </p:pic>
    </p:spTree>
    <p:extLst>
      <p:ext uri="{BB962C8B-B14F-4D97-AF65-F5344CB8AC3E}">
        <p14:creationId xmlns:p14="http://schemas.microsoft.com/office/powerpoint/2010/main" val="1490342997"/>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939DFE58-0B76-4B1A-8C84-26B08742324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06273566"/>
      </p:ext>
    </p:extLst>
  </p:cSld>
  <p:clrMapOvr>
    <a:masterClrMapping/>
  </p:clrMapOvr>
  <mc:AlternateContent xmlns:mc="http://schemas.openxmlformats.org/markup-compatibility/2006" xmlns:p14="http://schemas.microsoft.com/office/powerpoint/2010/main">
    <mc:Choice Requires="p14">
      <p:transition spd="slow" p14:dur="2000" advClick="0" advTm="3000">
        <p:fade/>
      </p:transition>
    </mc:Choice>
    <mc:Fallback xmlns="">
      <p:transition spd="slow" advClick="0" advTm="3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A3C53385-93F9-4AA4-9D31-28C5B7A95FD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5345" y="0"/>
            <a:ext cx="12227345" cy="7445830"/>
          </a:xfrm>
          <a:prstGeom prst="rect">
            <a:avLst/>
          </a:prstGeom>
        </p:spPr>
      </p:pic>
      <p:sp>
        <p:nvSpPr>
          <p:cNvPr id="12" name="CuadroTexto 11">
            <a:extLst>
              <a:ext uri="{FF2B5EF4-FFF2-40B4-BE49-F238E27FC236}">
                <a16:creationId xmlns:a16="http://schemas.microsoft.com/office/drawing/2014/main" id="{28AC6B2D-BE49-489A-A386-7DCC2A6EA3A1}"/>
              </a:ext>
            </a:extLst>
          </p:cNvPr>
          <p:cNvSpPr txBox="1"/>
          <p:nvPr/>
        </p:nvSpPr>
        <p:spPr>
          <a:xfrm>
            <a:off x="0" y="37674"/>
            <a:ext cx="4875198" cy="4524315"/>
          </a:xfrm>
          <a:prstGeom prst="rect">
            <a:avLst/>
          </a:prstGeom>
          <a:noFill/>
        </p:spPr>
        <p:txBody>
          <a:bodyPr wrap="square" rtlCol="0">
            <a:spAutoFit/>
          </a:bodyPr>
          <a:lstStyle/>
          <a:p>
            <a:pPr algn="ctr"/>
            <a:r>
              <a:rPr lang="es-MX" sz="3600" dirty="0">
                <a:solidFill>
                  <a:srgbClr val="FF0000"/>
                </a:solidFill>
                <a:latin typeface="Arial Black" panose="020B0A04020102020204" pitchFamily="34" charset="0"/>
              </a:rPr>
              <a:t>Les Deseo una felices fiesta a todo los amigos y visitantes de </a:t>
            </a:r>
            <a:r>
              <a:rPr lang="es-MX" sz="3600" dirty="0" err="1">
                <a:solidFill>
                  <a:srgbClr val="FF0000"/>
                </a:solidFill>
                <a:latin typeface="Arial Black" panose="020B0A04020102020204" pitchFamily="34" charset="0"/>
              </a:rPr>
              <a:t>Mispps</a:t>
            </a:r>
            <a:r>
              <a:rPr lang="es-MX" sz="3600" dirty="0">
                <a:solidFill>
                  <a:srgbClr val="FF0000"/>
                </a:solidFill>
                <a:latin typeface="Arial Black" panose="020B0A04020102020204" pitchFamily="34" charset="0"/>
              </a:rPr>
              <a:t>, y todo mi solidaridad a nuestra isla vecina La Palma</a:t>
            </a:r>
            <a:endParaRPr lang="es-ES" sz="3600" dirty="0">
              <a:solidFill>
                <a:schemeClr val="bg1"/>
              </a:solidFill>
              <a:latin typeface="Arial Black" panose="020B0A04020102020204" pitchFamily="34" charset="0"/>
            </a:endParaRPr>
          </a:p>
        </p:txBody>
      </p:sp>
      <p:sp>
        <p:nvSpPr>
          <p:cNvPr id="13" name="CuadroTexto 12">
            <a:extLst>
              <a:ext uri="{FF2B5EF4-FFF2-40B4-BE49-F238E27FC236}">
                <a16:creationId xmlns:a16="http://schemas.microsoft.com/office/drawing/2014/main" id="{B4A19736-A3EB-4756-9E8E-E6B015B7D06A}"/>
              </a:ext>
            </a:extLst>
          </p:cNvPr>
          <p:cNvSpPr txBox="1"/>
          <p:nvPr/>
        </p:nvSpPr>
        <p:spPr>
          <a:xfrm>
            <a:off x="10055101" y="5536235"/>
            <a:ext cx="2136899" cy="707886"/>
          </a:xfrm>
          <a:prstGeom prst="rect">
            <a:avLst/>
          </a:prstGeom>
          <a:noFill/>
        </p:spPr>
        <p:txBody>
          <a:bodyPr wrap="square" rtlCol="0">
            <a:spAutoFit/>
          </a:bodyPr>
          <a:lstStyle/>
          <a:p>
            <a:r>
              <a:rPr lang="es-MX" sz="4000" b="1" dirty="0">
                <a:solidFill>
                  <a:srgbClr val="FF0000"/>
                </a:solidFill>
              </a:rPr>
              <a:t>Rafael</a:t>
            </a:r>
            <a:endParaRPr lang="es-ES" sz="4000" b="1" dirty="0">
              <a:solidFill>
                <a:srgbClr val="FF0000"/>
              </a:solidFill>
            </a:endParaRPr>
          </a:p>
        </p:txBody>
      </p:sp>
      <p:pic>
        <p:nvPicPr>
          <p:cNvPr id="14" name="Imagen 13">
            <a:extLst>
              <a:ext uri="{FF2B5EF4-FFF2-40B4-BE49-F238E27FC236}">
                <a16:creationId xmlns:a16="http://schemas.microsoft.com/office/drawing/2014/main" id="{8637BDF7-E8AA-4189-A7CA-25EDF4F65D4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20716365">
            <a:off x="5340339" y="927259"/>
            <a:ext cx="1561813" cy="1774692"/>
          </a:xfrm>
          <a:prstGeom prst="rect">
            <a:avLst/>
          </a:prstGeom>
        </p:spPr>
      </p:pic>
      <p:pic>
        <p:nvPicPr>
          <p:cNvPr id="9" name="Imagen 8">
            <a:extLst>
              <a:ext uri="{FF2B5EF4-FFF2-40B4-BE49-F238E27FC236}">
                <a16:creationId xmlns:a16="http://schemas.microsoft.com/office/drawing/2014/main" id="{AE8D23F5-5E4C-4F4B-AF72-403AAC3809E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433104" y="265138"/>
            <a:ext cx="3493680" cy="4069388"/>
          </a:xfrm>
          <a:prstGeom prst="rect">
            <a:avLst/>
          </a:prstGeom>
        </p:spPr>
      </p:pic>
      <p:pic>
        <p:nvPicPr>
          <p:cNvPr id="10" name="Imagen 9">
            <a:extLst>
              <a:ext uri="{FF2B5EF4-FFF2-40B4-BE49-F238E27FC236}">
                <a16:creationId xmlns:a16="http://schemas.microsoft.com/office/drawing/2014/main" id="{6BA655B5-5A3D-4990-A790-C75D326B7C3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51474" y="2008397"/>
            <a:ext cx="804298" cy="862923"/>
          </a:xfrm>
          <a:prstGeom prst="rect">
            <a:avLst/>
          </a:prstGeom>
        </p:spPr>
      </p:pic>
    </p:spTree>
    <p:extLst>
      <p:ext uri="{BB962C8B-B14F-4D97-AF65-F5344CB8AC3E}">
        <p14:creationId xmlns:p14="http://schemas.microsoft.com/office/powerpoint/2010/main" val="4165355120"/>
      </p:ext>
    </p:extLst>
  </p:cSld>
  <p:clrMapOvr>
    <a:masterClrMapping/>
  </p:clrMapOvr>
  <mc:AlternateContent xmlns:mc="http://schemas.openxmlformats.org/markup-compatibility/2006" xmlns:p14="http://schemas.microsoft.com/office/powerpoint/2010/main">
    <mc:Choice Requires="p14">
      <p:transition spd="slow" p14:dur="2000" advClick="0" advTm="4000">
        <p:fade/>
      </p:transition>
    </mc:Choice>
    <mc:Fallback xmlns="">
      <p:transition spd="slow" advClick="0" advTm="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5"/>
          <p:cNvSpPr>
            <a:spLocks noGrp="1"/>
          </p:cNvSpPr>
          <p:nvPr>
            <p:ph type="ctrTitle"/>
          </p:nvPr>
        </p:nvSpPr>
        <p:spPr/>
        <p:txBody>
          <a:bodyPr/>
          <a:lstStyle/>
          <a:p>
            <a:endParaRPr lang="es-ES"/>
          </a:p>
        </p:txBody>
      </p:sp>
      <p:sp>
        <p:nvSpPr>
          <p:cNvPr id="7" name="Subtítulo 6"/>
          <p:cNvSpPr>
            <a:spLocks noGrp="1"/>
          </p:cNvSpPr>
          <p:nvPr>
            <p:ph type="subTitle" idx="1"/>
          </p:nvPr>
        </p:nvSpPr>
        <p:spPr/>
        <p:txBody>
          <a:bodyPr/>
          <a:lstStyle/>
          <a:p>
            <a:endParaRPr lang="es-ES"/>
          </a:p>
        </p:txBody>
      </p:sp>
      <p:pic>
        <p:nvPicPr>
          <p:cNvPr id="4" name="Imagen 3"/>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01924" y="0"/>
            <a:ext cx="12842267" cy="7173374"/>
          </a:xfrm>
          <a:prstGeom prst="rect">
            <a:avLst/>
          </a:prstGeom>
        </p:spPr>
      </p:pic>
      <p:sp>
        <p:nvSpPr>
          <p:cNvPr id="3" name="CuadroTexto 2"/>
          <p:cNvSpPr txBox="1"/>
          <p:nvPr/>
        </p:nvSpPr>
        <p:spPr>
          <a:xfrm>
            <a:off x="2441275" y="2790759"/>
            <a:ext cx="5369225" cy="3416320"/>
          </a:xfrm>
          <a:prstGeom prst="rect">
            <a:avLst/>
          </a:prstGeom>
          <a:noFill/>
        </p:spPr>
        <p:txBody>
          <a:bodyPr wrap="square" rtlCol="0">
            <a:spAutoFit/>
          </a:bodyPr>
          <a:lstStyle/>
          <a:p>
            <a:pPr algn="ctr"/>
            <a:r>
              <a:rPr lang="es-ES" sz="5400" b="1" dirty="0">
                <a:solidFill>
                  <a:srgbClr val="FF0000"/>
                </a:solidFill>
                <a:latin typeface="Blackadder ITC" panose="04020505051007020D02" pitchFamily="82" charset="0"/>
              </a:rPr>
              <a:t>Feliz Navidad y una buena entrada de año para </a:t>
            </a:r>
            <a:r>
              <a:rPr lang="es-ES" sz="5400" b="1" dirty="0" err="1">
                <a:solidFill>
                  <a:srgbClr val="FF0000"/>
                </a:solidFill>
                <a:latin typeface="Blackadder ITC" panose="04020505051007020D02" pitchFamily="82" charset="0"/>
              </a:rPr>
              <a:t>tod@s</a:t>
            </a:r>
            <a:r>
              <a:rPr lang="es-ES" sz="5400" b="1" dirty="0">
                <a:solidFill>
                  <a:srgbClr val="FF0000"/>
                </a:solidFill>
                <a:latin typeface="Blackadder ITC" panose="04020505051007020D02" pitchFamily="82" charset="0"/>
              </a:rPr>
              <a:t> los </a:t>
            </a:r>
            <a:r>
              <a:rPr lang="es-ES" sz="5400" b="1" dirty="0" err="1">
                <a:solidFill>
                  <a:srgbClr val="FF0000"/>
                </a:solidFill>
                <a:latin typeface="Blackadder ITC" panose="04020505051007020D02" pitchFamily="82" charset="0"/>
              </a:rPr>
              <a:t>amig@s</a:t>
            </a:r>
            <a:r>
              <a:rPr lang="es-ES" sz="5400" b="1" dirty="0">
                <a:solidFill>
                  <a:srgbClr val="FF0000"/>
                </a:solidFill>
                <a:latin typeface="Blackadder ITC" panose="04020505051007020D02" pitchFamily="82" charset="0"/>
              </a:rPr>
              <a:t> de mis </a:t>
            </a:r>
            <a:r>
              <a:rPr lang="es-ES" sz="5400" b="1" dirty="0" err="1">
                <a:solidFill>
                  <a:srgbClr val="FF0000"/>
                </a:solidFill>
                <a:latin typeface="Blackadder ITC" panose="04020505051007020D02" pitchFamily="82" charset="0"/>
              </a:rPr>
              <a:t>pps</a:t>
            </a:r>
            <a:endParaRPr lang="es-ES" sz="5400" b="1" dirty="0">
              <a:solidFill>
                <a:srgbClr val="FF0000"/>
              </a:solidFill>
              <a:latin typeface="Blackadder ITC" panose="04020505051007020D02" pitchFamily="82" charset="0"/>
            </a:endParaRPr>
          </a:p>
        </p:txBody>
      </p:sp>
      <p:pic>
        <p:nvPicPr>
          <p:cNvPr id="5" name="Imagen 4"/>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002580" y="4532822"/>
            <a:ext cx="2857500" cy="2609850"/>
          </a:xfrm>
          <a:prstGeom prst="rect">
            <a:avLst/>
          </a:prstGeom>
        </p:spPr>
      </p:pic>
      <p:sp>
        <p:nvSpPr>
          <p:cNvPr id="8" name="CuadroTexto 7"/>
          <p:cNvSpPr txBox="1"/>
          <p:nvPr/>
        </p:nvSpPr>
        <p:spPr>
          <a:xfrm>
            <a:off x="3835879" y="5934670"/>
            <a:ext cx="2260121" cy="923330"/>
          </a:xfrm>
          <a:prstGeom prst="rect">
            <a:avLst/>
          </a:prstGeom>
          <a:noFill/>
        </p:spPr>
        <p:txBody>
          <a:bodyPr wrap="square" rtlCol="0">
            <a:spAutoFit/>
          </a:bodyPr>
          <a:lstStyle/>
          <a:p>
            <a:r>
              <a:rPr lang="es-ES" sz="5400" b="1" dirty="0">
                <a:solidFill>
                  <a:srgbClr val="0000FF"/>
                </a:solidFill>
                <a:latin typeface="Blackadder ITC" panose="04020505051007020D02" pitchFamily="82" charset="0"/>
              </a:rPr>
              <a:t>Devora</a:t>
            </a:r>
          </a:p>
        </p:txBody>
      </p:sp>
    </p:spTree>
    <p:extLst>
      <p:ext uri="{BB962C8B-B14F-4D97-AF65-F5344CB8AC3E}">
        <p14:creationId xmlns:p14="http://schemas.microsoft.com/office/powerpoint/2010/main" val="815700900"/>
      </p:ext>
    </p:extLst>
  </p:cSld>
  <p:clrMapOvr>
    <a:masterClrMapping/>
  </p:clrMapOvr>
  <mc:AlternateContent xmlns:mc="http://schemas.openxmlformats.org/markup-compatibility/2006" xmlns:p14="http://schemas.microsoft.com/office/powerpoint/2010/main">
    <mc:Choice Requires="p14">
      <p:transition spd="slow" p14:dur="2000" advClick="0" advTm="3000">
        <p:fade/>
      </p:transition>
    </mc:Choice>
    <mc:Fallback xmlns="">
      <p:transition spd="slow" advClick="0" advTm="3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2ABE8D10-9ACE-4B56-BE22-CC41BBFBF98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6" name="CuadroTexto 5">
            <a:extLst>
              <a:ext uri="{FF2B5EF4-FFF2-40B4-BE49-F238E27FC236}">
                <a16:creationId xmlns:a16="http://schemas.microsoft.com/office/drawing/2014/main" id="{9DF781CC-ACF8-4031-A59D-85213240E575}"/>
              </a:ext>
            </a:extLst>
          </p:cNvPr>
          <p:cNvSpPr txBox="1"/>
          <p:nvPr/>
        </p:nvSpPr>
        <p:spPr>
          <a:xfrm>
            <a:off x="197707" y="5108662"/>
            <a:ext cx="8971008" cy="1569660"/>
          </a:xfrm>
          <a:prstGeom prst="rect">
            <a:avLst/>
          </a:prstGeom>
          <a:solidFill>
            <a:srgbClr val="0033CC">
              <a:alpha val="74000"/>
            </a:srgbClr>
          </a:solidFill>
        </p:spPr>
        <p:txBody>
          <a:bodyPr wrap="square" rtlCol="0">
            <a:spAutoFit/>
          </a:bodyPr>
          <a:lstStyle/>
          <a:p>
            <a:r>
              <a:rPr lang="es-MX" sz="2400" dirty="0">
                <a:solidFill>
                  <a:schemeClr val="bg1"/>
                </a:solidFill>
              </a:rPr>
              <a:t>Les Deseo lo mejor para este año, aunque haya sido un año difícil en el que hemos tenido que seguir separados de nuestros seres queridos. Cada día es un regalo y remontaremos este año con la mejor de las sonrisas. Un abrazo compartido con el peque.</a:t>
            </a:r>
            <a:endParaRPr lang="es-ES" sz="2400" dirty="0">
              <a:solidFill>
                <a:schemeClr val="bg1"/>
              </a:solidFill>
            </a:endParaRPr>
          </a:p>
        </p:txBody>
      </p:sp>
      <p:pic>
        <p:nvPicPr>
          <p:cNvPr id="10" name="Imagen 9">
            <a:extLst>
              <a:ext uri="{FF2B5EF4-FFF2-40B4-BE49-F238E27FC236}">
                <a16:creationId xmlns:a16="http://schemas.microsoft.com/office/drawing/2014/main" id="{7B030B67-148D-42A9-BF2E-D8AF87F3107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329352" y="28665"/>
            <a:ext cx="2693771" cy="4423456"/>
          </a:xfrm>
          <a:prstGeom prst="ellipse">
            <a:avLst/>
          </a:prstGeom>
          <a:ln>
            <a:noFill/>
          </a:ln>
          <a:effectLst>
            <a:softEdge rad="112500"/>
          </a:effectLst>
        </p:spPr>
      </p:pic>
      <p:sp>
        <p:nvSpPr>
          <p:cNvPr id="11" name="CuadroTexto 10">
            <a:extLst>
              <a:ext uri="{FF2B5EF4-FFF2-40B4-BE49-F238E27FC236}">
                <a16:creationId xmlns:a16="http://schemas.microsoft.com/office/drawing/2014/main" id="{99B42839-929F-449D-9C8E-1D5B40004265}"/>
              </a:ext>
            </a:extLst>
          </p:cNvPr>
          <p:cNvSpPr txBox="1"/>
          <p:nvPr/>
        </p:nvSpPr>
        <p:spPr>
          <a:xfrm>
            <a:off x="10614454" y="6216657"/>
            <a:ext cx="1379839" cy="461665"/>
          </a:xfrm>
          <a:prstGeom prst="rect">
            <a:avLst/>
          </a:prstGeom>
          <a:solidFill>
            <a:srgbClr val="0033CC">
              <a:alpha val="74000"/>
            </a:srgbClr>
          </a:solidFill>
        </p:spPr>
        <p:txBody>
          <a:bodyPr wrap="square" rtlCol="0">
            <a:spAutoFit/>
          </a:bodyPr>
          <a:lstStyle/>
          <a:p>
            <a:pPr algn="ctr"/>
            <a:r>
              <a:rPr lang="es-MX" sz="2400" dirty="0">
                <a:solidFill>
                  <a:schemeClr val="bg1"/>
                </a:solidFill>
              </a:rPr>
              <a:t>Ayoze V.</a:t>
            </a:r>
            <a:endParaRPr lang="es-ES" sz="2400" dirty="0">
              <a:solidFill>
                <a:schemeClr val="bg1"/>
              </a:solidFill>
            </a:endParaRPr>
          </a:p>
        </p:txBody>
      </p:sp>
    </p:spTree>
    <p:extLst>
      <p:ext uri="{BB962C8B-B14F-4D97-AF65-F5344CB8AC3E}">
        <p14:creationId xmlns:p14="http://schemas.microsoft.com/office/powerpoint/2010/main" val="1426566101"/>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3000"/>
                                        <p:tgtEl>
                                          <p:spTgt spid="6"/>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3000"/>
                                        <p:tgtEl>
                                          <p:spTgt spid="10"/>
                                        </p:tgtEl>
                                      </p:cBhvr>
                                    </p:animEffect>
                                  </p:childTnLst>
                                </p:cTn>
                              </p:par>
                            </p:childTnLst>
                          </p:cTn>
                        </p:par>
                        <p:par>
                          <p:cTn id="12" fill="hold">
                            <p:stCondLst>
                              <p:cond delay="6000"/>
                            </p:stCondLst>
                            <p:childTnLst>
                              <p:par>
                                <p:cTn id="13" presetID="26"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580">
                                          <p:stCondLst>
                                            <p:cond delay="0"/>
                                          </p:stCondLst>
                                        </p:cTn>
                                        <p:tgtEl>
                                          <p:spTgt spid="11"/>
                                        </p:tgtEl>
                                      </p:cBhvr>
                                    </p:animEffect>
                                    <p:anim calcmode="lin" valueType="num">
                                      <p:cBhvr>
                                        <p:cTn id="16"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21" dur="26">
                                          <p:stCondLst>
                                            <p:cond delay="650"/>
                                          </p:stCondLst>
                                        </p:cTn>
                                        <p:tgtEl>
                                          <p:spTgt spid="11"/>
                                        </p:tgtEl>
                                      </p:cBhvr>
                                      <p:to x="100000" y="60000"/>
                                    </p:animScale>
                                    <p:animScale>
                                      <p:cBhvr>
                                        <p:cTn id="22" dur="166" decel="50000">
                                          <p:stCondLst>
                                            <p:cond delay="676"/>
                                          </p:stCondLst>
                                        </p:cTn>
                                        <p:tgtEl>
                                          <p:spTgt spid="11"/>
                                        </p:tgtEl>
                                      </p:cBhvr>
                                      <p:to x="100000" y="100000"/>
                                    </p:animScale>
                                    <p:animScale>
                                      <p:cBhvr>
                                        <p:cTn id="23" dur="26">
                                          <p:stCondLst>
                                            <p:cond delay="1312"/>
                                          </p:stCondLst>
                                        </p:cTn>
                                        <p:tgtEl>
                                          <p:spTgt spid="11"/>
                                        </p:tgtEl>
                                      </p:cBhvr>
                                      <p:to x="100000" y="80000"/>
                                    </p:animScale>
                                    <p:animScale>
                                      <p:cBhvr>
                                        <p:cTn id="24" dur="166" decel="50000">
                                          <p:stCondLst>
                                            <p:cond delay="1338"/>
                                          </p:stCondLst>
                                        </p:cTn>
                                        <p:tgtEl>
                                          <p:spTgt spid="11"/>
                                        </p:tgtEl>
                                      </p:cBhvr>
                                      <p:to x="100000" y="100000"/>
                                    </p:animScale>
                                    <p:animScale>
                                      <p:cBhvr>
                                        <p:cTn id="25" dur="26">
                                          <p:stCondLst>
                                            <p:cond delay="1642"/>
                                          </p:stCondLst>
                                        </p:cTn>
                                        <p:tgtEl>
                                          <p:spTgt spid="11"/>
                                        </p:tgtEl>
                                      </p:cBhvr>
                                      <p:to x="100000" y="90000"/>
                                    </p:animScale>
                                    <p:animScale>
                                      <p:cBhvr>
                                        <p:cTn id="26" dur="166" decel="50000">
                                          <p:stCondLst>
                                            <p:cond delay="1668"/>
                                          </p:stCondLst>
                                        </p:cTn>
                                        <p:tgtEl>
                                          <p:spTgt spid="11"/>
                                        </p:tgtEl>
                                      </p:cBhvr>
                                      <p:to x="100000" y="100000"/>
                                    </p:animScale>
                                    <p:animScale>
                                      <p:cBhvr>
                                        <p:cTn id="27" dur="26">
                                          <p:stCondLst>
                                            <p:cond delay="1808"/>
                                          </p:stCondLst>
                                        </p:cTn>
                                        <p:tgtEl>
                                          <p:spTgt spid="11"/>
                                        </p:tgtEl>
                                      </p:cBhvr>
                                      <p:to x="100000" y="95000"/>
                                    </p:animScale>
                                    <p:animScale>
                                      <p:cBhvr>
                                        <p:cTn id="28" dur="166" decel="50000">
                                          <p:stCondLst>
                                            <p:cond delay="1834"/>
                                          </p:stCondLst>
                                        </p:cTn>
                                        <p:tgtEl>
                                          <p:spTgt spid="1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CE8FCD18-24E2-44DC-BD37-8548133353C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267416" cy="6858000"/>
          </a:xfrm>
          <a:prstGeom prst="rect">
            <a:avLst/>
          </a:prstGeom>
        </p:spPr>
      </p:pic>
      <p:pic>
        <p:nvPicPr>
          <p:cNvPr id="4" name="Imagen 3">
            <a:extLst>
              <a:ext uri="{FF2B5EF4-FFF2-40B4-BE49-F238E27FC236}">
                <a16:creationId xmlns:a16="http://schemas.microsoft.com/office/drawing/2014/main" id="{65CD9222-D78D-491D-B141-D4DC2B1903A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18129" y="6085815"/>
            <a:ext cx="772185" cy="772185"/>
          </a:xfrm>
          <a:prstGeom prst="rect">
            <a:avLst/>
          </a:prstGeom>
        </p:spPr>
      </p:pic>
      <p:sp>
        <p:nvSpPr>
          <p:cNvPr id="5" name="CuadroTexto 4">
            <a:extLst>
              <a:ext uri="{FF2B5EF4-FFF2-40B4-BE49-F238E27FC236}">
                <a16:creationId xmlns:a16="http://schemas.microsoft.com/office/drawing/2014/main" id="{F0F80861-FA68-4159-AE62-12E140401113}"/>
              </a:ext>
            </a:extLst>
          </p:cNvPr>
          <p:cNvSpPr txBox="1"/>
          <p:nvPr/>
        </p:nvSpPr>
        <p:spPr>
          <a:xfrm>
            <a:off x="7280634" y="-13112"/>
            <a:ext cx="4986781" cy="6858000"/>
          </a:xfrm>
          <a:prstGeom prst="rect">
            <a:avLst/>
          </a:prstGeom>
          <a:solidFill>
            <a:srgbClr val="0033CC">
              <a:alpha val="34000"/>
            </a:srgbClr>
          </a:solidFill>
        </p:spPr>
        <p:txBody>
          <a:bodyPr wrap="square" rtlCol="0">
            <a:spAutoFit/>
          </a:bodyPr>
          <a:lstStyle/>
          <a:p>
            <a:r>
              <a:rPr lang="es-MX" sz="3200" b="1" dirty="0">
                <a:solidFill>
                  <a:srgbClr val="FFFF00"/>
                </a:solidFill>
                <a:latin typeface="Blackadder ITC" panose="04020505051007020D02" pitchFamily="82" charset="0"/>
              </a:rPr>
              <a:t>Tampoco quiero pasar de largo a  nuestros colaboradores, Inés Garret Raquel y Vicente García ,deseándoles una pronta recuperación y que los tengamos  de nuevo entre nosotros para  el deleite de todos. Y a todos   los colaboradores, que por otras causas no están presente, y a todos nuestros seguidores  diarios ,</a:t>
            </a:r>
            <a:r>
              <a:rPr lang="es-MX" sz="3600" b="1" dirty="0">
                <a:solidFill>
                  <a:srgbClr val="FFFF00"/>
                </a:solidFill>
                <a:latin typeface="Blackadder ITC" panose="04020505051007020D02" pitchFamily="82" charset="0"/>
              </a:rPr>
              <a:t>Felices Fiestas con todos mis mejores deseos para el nuevo año 2022 que esta </a:t>
            </a:r>
            <a:r>
              <a:rPr lang="es-MX" sz="3600" dirty="0">
                <a:solidFill>
                  <a:srgbClr val="FFFF00"/>
                </a:solidFill>
                <a:latin typeface="Blackadder ITC" panose="04020505051007020D02" pitchFamily="82" charset="0"/>
              </a:rPr>
              <a:t> punto de comenzar</a:t>
            </a:r>
            <a:endParaRPr lang="es-ES" sz="3600" dirty="0">
              <a:solidFill>
                <a:srgbClr val="FFFF00"/>
              </a:solidFill>
              <a:latin typeface="Blackadder ITC" panose="04020505051007020D02" pitchFamily="82" charset="0"/>
            </a:endParaRPr>
          </a:p>
        </p:txBody>
      </p:sp>
      <p:sp>
        <p:nvSpPr>
          <p:cNvPr id="6" name="CuadroTexto 5">
            <a:extLst>
              <a:ext uri="{FF2B5EF4-FFF2-40B4-BE49-F238E27FC236}">
                <a16:creationId xmlns:a16="http://schemas.microsoft.com/office/drawing/2014/main" id="{51514074-D9BD-414A-B0C3-82C4A0B6265E}"/>
              </a:ext>
            </a:extLst>
          </p:cNvPr>
          <p:cNvSpPr txBox="1"/>
          <p:nvPr/>
        </p:nvSpPr>
        <p:spPr>
          <a:xfrm>
            <a:off x="0" y="23203"/>
            <a:ext cx="7280633" cy="3139321"/>
          </a:xfrm>
          <a:prstGeom prst="rect">
            <a:avLst/>
          </a:prstGeom>
          <a:solidFill>
            <a:srgbClr val="0033CC">
              <a:alpha val="34000"/>
            </a:srgbClr>
          </a:solidFill>
        </p:spPr>
        <p:txBody>
          <a:bodyPr wrap="square" rtlCol="0">
            <a:spAutoFit/>
          </a:bodyPr>
          <a:lstStyle/>
          <a:p>
            <a:pPr algn="ctr"/>
            <a:r>
              <a:rPr lang="es-MX" sz="3600" b="1" dirty="0">
                <a:solidFill>
                  <a:srgbClr val="FFFF00"/>
                </a:solidFill>
                <a:latin typeface="Blackadder ITC" panose="04020505051007020D02" pitchFamily="82" charset="0"/>
              </a:rPr>
              <a:t>Cada año en esta época tan entrañable les hago  como recuerdo a todas esas personas que han formado parte de nuestras vidas y que ahora no están físicamente con nosotros para todos ellos van mis recuerdos y un  brindis. </a:t>
            </a:r>
          </a:p>
          <a:p>
            <a:endParaRPr lang="es-ES" dirty="0"/>
          </a:p>
        </p:txBody>
      </p:sp>
      <p:sp>
        <p:nvSpPr>
          <p:cNvPr id="7" name="CuadroTexto 6">
            <a:extLst>
              <a:ext uri="{FF2B5EF4-FFF2-40B4-BE49-F238E27FC236}">
                <a16:creationId xmlns:a16="http://schemas.microsoft.com/office/drawing/2014/main" id="{7A715227-299A-474E-9942-7AB2A6E4A213}"/>
              </a:ext>
            </a:extLst>
          </p:cNvPr>
          <p:cNvSpPr txBox="1"/>
          <p:nvPr/>
        </p:nvSpPr>
        <p:spPr>
          <a:xfrm>
            <a:off x="9291908" y="6347892"/>
            <a:ext cx="2125363" cy="523220"/>
          </a:xfrm>
          <a:prstGeom prst="rect">
            <a:avLst/>
          </a:prstGeom>
          <a:noFill/>
        </p:spPr>
        <p:txBody>
          <a:bodyPr wrap="square" rtlCol="0">
            <a:spAutoFit/>
          </a:bodyPr>
          <a:lstStyle/>
          <a:p>
            <a:r>
              <a:rPr lang="es-MX" sz="2800" b="1" dirty="0">
                <a:solidFill>
                  <a:srgbClr val="FFFF00"/>
                </a:solidFill>
                <a:latin typeface="Blackadder ITC" panose="04020505051007020D02" pitchFamily="82" charset="0"/>
              </a:rPr>
              <a:t>Colacho Vera</a:t>
            </a:r>
            <a:endParaRPr lang="es-ES" sz="2800" b="1" dirty="0">
              <a:solidFill>
                <a:srgbClr val="FFFF00"/>
              </a:solidFill>
              <a:latin typeface="Blackadder ITC" panose="04020505051007020D02" pitchFamily="82" charset="0"/>
            </a:endParaRPr>
          </a:p>
        </p:txBody>
      </p:sp>
    </p:spTree>
    <p:extLst>
      <p:ext uri="{BB962C8B-B14F-4D97-AF65-F5344CB8AC3E}">
        <p14:creationId xmlns:p14="http://schemas.microsoft.com/office/powerpoint/2010/main" val="2416462384"/>
      </p:ext>
    </p:extLst>
  </p:cSld>
  <p:clrMapOvr>
    <a:masterClrMapping/>
  </p:clrMapOvr>
  <mc:AlternateContent xmlns:mc="http://schemas.openxmlformats.org/markup-compatibility/2006" xmlns:p14="http://schemas.microsoft.com/office/powerpoint/2010/main">
    <mc:Choice Requires="p14">
      <p:transition spd="slow" p14:dur="2000" advClick="0" advTm="25000">
        <p:fade/>
      </p:transition>
    </mc:Choice>
    <mc:Fallback xmlns="">
      <p:transition spd="slow" advClick="0" advTm="25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BFE86234-847F-4840-BACB-A717903F892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1"/>
            <a:ext cx="12192000" cy="6855791"/>
          </a:xfrm>
          <a:prstGeom prst="rect">
            <a:avLst/>
          </a:prstGeom>
        </p:spPr>
      </p:pic>
      <p:pic>
        <p:nvPicPr>
          <p:cNvPr id="7" name="Imagen 6">
            <a:extLst>
              <a:ext uri="{FF2B5EF4-FFF2-40B4-BE49-F238E27FC236}">
                <a16:creationId xmlns:a16="http://schemas.microsoft.com/office/drawing/2014/main" id="{53E325BE-4B31-4A00-A63B-3425081AB53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121301" y="6250877"/>
            <a:ext cx="568192" cy="568192"/>
          </a:xfrm>
          <a:prstGeom prst="rect">
            <a:avLst/>
          </a:prstGeom>
        </p:spPr>
      </p:pic>
      <p:sp>
        <p:nvSpPr>
          <p:cNvPr id="8" name="CuadroTexto 7">
            <a:extLst>
              <a:ext uri="{FF2B5EF4-FFF2-40B4-BE49-F238E27FC236}">
                <a16:creationId xmlns:a16="http://schemas.microsoft.com/office/drawing/2014/main" id="{DDF00F76-FD39-4523-899B-01F4316FD1DE}"/>
              </a:ext>
            </a:extLst>
          </p:cNvPr>
          <p:cNvSpPr txBox="1"/>
          <p:nvPr/>
        </p:nvSpPr>
        <p:spPr>
          <a:xfrm>
            <a:off x="5653922" y="141402"/>
            <a:ext cx="6759018" cy="6186309"/>
          </a:xfrm>
          <a:prstGeom prst="rect">
            <a:avLst/>
          </a:prstGeom>
          <a:solidFill>
            <a:srgbClr val="0033CC">
              <a:alpha val="28000"/>
            </a:srgbClr>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txBody>
          <a:bodyPr wrap="square" rtlCol="0">
            <a:spAutoFit/>
          </a:bodyPr>
          <a:lstStyle/>
          <a:p>
            <a:pPr algn="ctr"/>
            <a:r>
              <a:rPr lang="es-MX" sz="3600" dirty="0">
                <a:solidFill>
                  <a:srgbClr val="FFFF00"/>
                </a:solidFill>
                <a:latin typeface="Blackadder ITC" panose="04020505051007020D02" pitchFamily="82" charset="0"/>
              </a:rPr>
              <a:t>Por último, quiero solidarizarme con todos nuestros vecinos de la isla de La Palma, esperando que comiencen de nuevo sus vidas. Nunca es tarde para  empezar, porque es el empezar donde las fuerzas, la voluntad unida a la salud y con mucho amor lo podemos conseguir. Ahora  ese volcán nos esta dando una tregua. Comenzaremos el año entrante con mas fuerza </a:t>
            </a:r>
          </a:p>
          <a:p>
            <a:pPr algn="ctr"/>
            <a:r>
              <a:rPr lang="es-MX" sz="3600" dirty="0">
                <a:solidFill>
                  <a:srgbClr val="FFFF00"/>
                </a:solidFill>
                <a:latin typeface="Blackadder ITC" panose="04020505051007020D02" pitchFamily="82" charset="0"/>
              </a:rPr>
              <a:t>Muchas esperanzas y Feliz Año  Nuevo 2022</a:t>
            </a:r>
          </a:p>
        </p:txBody>
      </p:sp>
      <p:sp>
        <p:nvSpPr>
          <p:cNvPr id="11" name="CuadroTexto 10">
            <a:extLst>
              <a:ext uri="{FF2B5EF4-FFF2-40B4-BE49-F238E27FC236}">
                <a16:creationId xmlns:a16="http://schemas.microsoft.com/office/drawing/2014/main" id="{C2EB89A5-5E57-4228-9117-C2E78BF00E5B}"/>
              </a:ext>
            </a:extLst>
          </p:cNvPr>
          <p:cNvSpPr txBox="1"/>
          <p:nvPr/>
        </p:nvSpPr>
        <p:spPr>
          <a:xfrm>
            <a:off x="9329352" y="6323511"/>
            <a:ext cx="1657050" cy="461665"/>
          </a:xfrm>
          <a:prstGeom prst="rect">
            <a:avLst/>
          </a:prstGeom>
          <a:noFill/>
        </p:spPr>
        <p:txBody>
          <a:bodyPr wrap="square">
            <a:spAutoFit/>
          </a:bodyPr>
          <a:lstStyle/>
          <a:p>
            <a:r>
              <a:rPr lang="es-MX" sz="2400" b="1" dirty="0">
                <a:solidFill>
                  <a:srgbClr val="FFFF00"/>
                </a:solidFill>
                <a:latin typeface="Blackadder ITC" panose="04020505051007020D02" pitchFamily="82" charset="0"/>
              </a:rPr>
              <a:t>Colacho Vera</a:t>
            </a:r>
            <a:endParaRPr lang="es-ES" sz="2400" b="1" dirty="0">
              <a:solidFill>
                <a:srgbClr val="FFFF00"/>
              </a:solidFill>
              <a:latin typeface="Blackadder ITC" panose="04020505051007020D02" pitchFamily="82" charset="0"/>
            </a:endParaRPr>
          </a:p>
        </p:txBody>
      </p:sp>
    </p:spTree>
    <p:extLst>
      <p:ext uri="{BB962C8B-B14F-4D97-AF65-F5344CB8AC3E}">
        <p14:creationId xmlns:p14="http://schemas.microsoft.com/office/powerpoint/2010/main" val="3658155761"/>
      </p:ext>
    </p:extLst>
  </p:cSld>
  <p:clrMapOvr>
    <a:masterClrMapping/>
  </p:clrMapOvr>
  <mc:AlternateContent xmlns:mc="http://schemas.openxmlformats.org/markup-compatibility/2006" xmlns:p14="http://schemas.microsoft.com/office/powerpoint/2010/main">
    <mc:Choice Requires="p14">
      <p:transition spd="slow" p14:dur="2000" advClick="0" advTm="20000">
        <p:fade/>
      </p:transition>
    </mc:Choice>
    <mc:Fallback xmlns="">
      <p:transition spd="slow" advClick="0" advTm="20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33CC"/>
        </a:solidFill>
        <a:effectLst/>
      </p:bgPr>
    </p:bg>
    <p:spTree>
      <p:nvGrpSpPr>
        <p:cNvPr id="1" name=""/>
        <p:cNvGrpSpPr/>
        <p:nvPr/>
      </p:nvGrpSpPr>
      <p:grpSpPr>
        <a:xfrm>
          <a:off x="0" y="0"/>
          <a:ext cx="0" cy="0"/>
          <a:chOff x="0" y="0"/>
          <a:chExt cx="0" cy="0"/>
        </a:xfrm>
      </p:grpSpPr>
      <p:sp>
        <p:nvSpPr>
          <p:cNvPr id="14339" name="Rectangle 3">
            <a:extLst>
              <a:ext uri="{FF2B5EF4-FFF2-40B4-BE49-F238E27FC236}">
                <a16:creationId xmlns:a16="http://schemas.microsoft.com/office/drawing/2014/main" id="{2709F1BD-D840-4B55-BF8C-FBE067F0AAA7}"/>
              </a:ext>
            </a:extLst>
          </p:cNvPr>
          <p:cNvSpPr>
            <a:spLocks noChangeArrowheads="1"/>
          </p:cNvSpPr>
          <p:nvPr/>
        </p:nvSpPr>
        <p:spPr bwMode="auto">
          <a:xfrm>
            <a:off x="1905000" y="304800"/>
            <a:ext cx="8382000" cy="6248400"/>
          </a:xfrm>
          <a:prstGeom prst="rect">
            <a:avLst/>
          </a:prstGeom>
          <a:noFill/>
          <a:ln w="152400">
            <a:pattFill prst="pct5">
              <a:fgClr>
                <a:schemeClr val="tx1"/>
              </a:fgClr>
              <a:bgClr>
                <a:srgbClr val="FFFFFF"/>
              </a:bgClr>
            </a:patt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sp>
        <p:nvSpPr>
          <p:cNvPr id="14340" name="Rectangle 4">
            <a:extLst>
              <a:ext uri="{FF2B5EF4-FFF2-40B4-BE49-F238E27FC236}">
                <a16:creationId xmlns:a16="http://schemas.microsoft.com/office/drawing/2014/main" id="{B59D0B3A-226A-495E-BA86-A7836CD84E76}"/>
              </a:ext>
            </a:extLst>
          </p:cNvPr>
          <p:cNvSpPr>
            <a:spLocks noChangeArrowheads="1"/>
          </p:cNvSpPr>
          <p:nvPr/>
        </p:nvSpPr>
        <p:spPr bwMode="auto">
          <a:xfrm>
            <a:off x="1524000" y="0"/>
            <a:ext cx="9144000" cy="6858000"/>
          </a:xfrm>
          <a:prstGeom prst="rect">
            <a:avLst/>
          </a:prstGeom>
          <a:noFill/>
          <a:ln w="152400">
            <a:pattFill prst="lgCheck">
              <a:fgClr>
                <a:srgbClr val="FFFF00"/>
              </a:fgClr>
              <a:bgClr>
                <a:srgbClr val="FFFFFF"/>
              </a:bgClr>
            </a:patt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pic>
        <p:nvPicPr>
          <p:cNvPr id="14341" name="Picture 5" descr="telde1">
            <a:extLst>
              <a:ext uri="{FF2B5EF4-FFF2-40B4-BE49-F238E27FC236}">
                <a16:creationId xmlns:a16="http://schemas.microsoft.com/office/drawing/2014/main" id="{2702EF6C-B5EB-40A0-AD26-A1417B40E8FC}"/>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981200" y="381000"/>
            <a:ext cx="8229600" cy="6096000"/>
          </a:xfrm>
          <a:prstGeom prst="rect">
            <a:avLst/>
          </a:prstGeom>
          <a:noFill/>
          <a:extLst>
            <a:ext uri="{909E8E84-426E-40DD-AFC4-6F175D3DCCD1}">
              <a14:hiddenFill xmlns:a14="http://schemas.microsoft.com/office/drawing/2010/main">
                <a:solidFill>
                  <a:srgbClr val="FFFFFF"/>
                </a:solidFill>
              </a14:hiddenFill>
            </a:ext>
          </a:extLst>
        </p:spPr>
      </p:pic>
      <p:sp>
        <p:nvSpPr>
          <p:cNvPr id="14342" name="Text Box 6">
            <a:extLst>
              <a:ext uri="{FF2B5EF4-FFF2-40B4-BE49-F238E27FC236}">
                <a16:creationId xmlns:a16="http://schemas.microsoft.com/office/drawing/2014/main" id="{55DFFEC1-00DB-490E-BBA9-263DEA0B8F95}"/>
              </a:ext>
            </a:extLst>
          </p:cNvPr>
          <p:cNvSpPr txBox="1">
            <a:spLocks noChangeArrowheads="1"/>
          </p:cNvSpPr>
          <p:nvPr/>
        </p:nvSpPr>
        <p:spPr bwMode="auto">
          <a:xfrm>
            <a:off x="2057400" y="1066800"/>
            <a:ext cx="8153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3200" b="1">
                <a:solidFill>
                  <a:srgbClr val="0000FF"/>
                </a:solidFill>
                <a:latin typeface="Harlow Solid Italic" panose="04030604020F02020D02" pitchFamily="82" charset="0"/>
              </a:rPr>
              <a:t>Mis pps les Desea ..</a:t>
            </a:r>
            <a:endParaRPr lang="es-ES" altLang="es-ES" sz="3200" b="1">
              <a:solidFill>
                <a:srgbClr val="0000FF"/>
              </a:solidFill>
              <a:latin typeface="Harlow Solid Italic" panose="04030604020F02020D02" pitchFamily="82" charset="0"/>
            </a:endParaRPr>
          </a:p>
        </p:txBody>
      </p:sp>
      <p:sp>
        <p:nvSpPr>
          <p:cNvPr id="14343" name="Text Box 7">
            <a:extLst>
              <a:ext uri="{FF2B5EF4-FFF2-40B4-BE49-F238E27FC236}">
                <a16:creationId xmlns:a16="http://schemas.microsoft.com/office/drawing/2014/main" id="{D6248759-0ACA-4E18-A84E-134B2834A571}"/>
              </a:ext>
            </a:extLst>
          </p:cNvPr>
          <p:cNvSpPr txBox="1">
            <a:spLocks noChangeArrowheads="1"/>
          </p:cNvSpPr>
          <p:nvPr/>
        </p:nvSpPr>
        <p:spPr bwMode="auto">
          <a:xfrm>
            <a:off x="3657600" y="1752601"/>
            <a:ext cx="4953000" cy="823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4800" b="1">
                <a:solidFill>
                  <a:srgbClr val="FFFF00"/>
                </a:solidFill>
                <a:latin typeface="Harlow Solid Italic" panose="04030604020F02020D02" pitchFamily="82" charset="0"/>
              </a:rPr>
              <a:t>Feliz Navidad</a:t>
            </a:r>
            <a:endParaRPr lang="es-ES" altLang="es-ES" sz="4800" b="1">
              <a:solidFill>
                <a:srgbClr val="FFFF00"/>
              </a:solidFill>
              <a:latin typeface="Harlow Solid Italic" panose="04030604020F02020D02" pitchFamily="82" charset="0"/>
            </a:endParaRPr>
          </a:p>
        </p:txBody>
      </p:sp>
      <p:pic>
        <p:nvPicPr>
          <p:cNvPr id="2" name="Imagen 1">
            <a:extLst>
              <a:ext uri="{FF2B5EF4-FFF2-40B4-BE49-F238E27FC236}">
                <a16:creationId xmlns:a16="http://schemas.microsoft.com/office/drawing/2014/main" id="{DF669429-870C-4406-9722-1A58F053D44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6727" y="6178"/>
            <a:ext cx="1085182" cy="2462997"/>
          </a:xfrm>
          <a:prstGeom prst="rect">
            <a:avLst/>
          </a:prstGeom>
        </p:spPr>
      </p:pic>
      <p:pic>
        <p:nvPicPr>
          <p:cNvPr id="3" name="Imagen 2">
            <a:extLst>
              <a:ext uri="{FF2B5EF4-FFF2-40B4-BE49-F238E27FC236}">
                <a16:creationId xmlns:a16="http://schemas.microsoft.com/office/drawing/2014/main" id="{1476C222-1023-4006-9F3A-D626817FF78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4155" y="2296682"/>
            <a:ext cx="1133954" cy="2511770"/>
          </a:xfrm>
          <a:prstGeom prst="rect">
            <a:avLst/>
          </a:prstGeom>
        </p:spPr>
      </p:pic>
      <p:pic>
        <p:nvPicPr>
          <p:cNvPr id="4" name="Imagen 3">
            <a:extLst>
              <a:ext uri="{FF2B5EF4-FFF2-40B4-BE49-F238E27FC236}">
                <a16:creationId xmlns:a16="http://schemas.microsoft.com/office/drawing/2014/main" id="{AFFC0009-4288-4FD2-87DC-2CAB3FC44809}"/>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6132" y="4236366"/>
            <a:ext cx="1085182" cy="2462997"/>
          </a:xfrm>
          <a:prstGeom prst="rect">
            <a:avLst/>
          </a:prstGeom>
        </p:spPr>
      </p:pic>
      <p:pic>
        <p:nvPicPr>
          <p:cNvPr id="5" name="Imagen 4">
            <a:extLst>
              <a:ext uri="{FF2B5EF4-FFF2-40B4-BE49-F238E27FC236}">
                <a16:creationId xmlns:a16="http://schemas.microsoft.com/office/drawing/2014/main" id="{54F4712E-E52F-454C-A4C5-9DB9D891B1F4}"/>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943891" y="0"/>
            <a:ext cx="1085182" cy="2462997"/>
          </a:xfrm>
          <a:prstGeom prst="rect">
            <a:avLst/>
          </a:prstGeom>
        </p:spPr>
      </p:pic>
      <p:pic>
        <p:nvPicPr>
          <p:cNvPr id="6" name="Imagen 5">
            <a:extLst>
              <a:ext uri="{FF2B5EF4-FFF2-40B4-BE49-F238E27FC236}">
                <a16:creationId xmlns:a16="http://schemas.microsoft.com/office/drawing/2014/main" id="{9083C06D-FF59-43E8-900D-E5A1861A3AA3}"/>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0991914" y="2296682"/>
            <a:ext cx="1133954" cy="2511770"/>
          </a:xfrm>
          <a:prstGeom prst="rect">
            <a:avLst/>
          </a:prstGeom>
        </p:spPr>
      </p:pic>
      <p:pic>
        <p:nvPicPr>
          <p:cNvPr id="7" name="Imagen 6">
            <a:extLst>
              <a:ext uri="{FF2B5EF4-FFF2-40B4-BE49-F238E27FC236}">
                <a16:creationId xmlns:a16="http://schemas.microsoft.com/office/drawing/2014/main" id="{59DD15EF-21B4-4694-81E0-144F69C43A92}"/>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0949040" y="4244727"/>
            <a:ext cx="1085182" cy="2462997"/>
          </a:xfrm>
          <a:prstGeom prst="rect">
            <a:avLst/>
          </a:prstGeom>
        </p:spPr>
      </p:pic>
      <p:pic>
        <p:nvPicPr>
          <p:cNvPr id="13" name="Imagen 12">
            <a:extLst>
              <a:ext uri="{FF2B5EF4-FFF2-40B4-BE49-F238E27FC236}">
                <a16:creationId xmlns:a16="http://schemas.microsoft.com/office/drawing/2014/main" id="{912CB30A-EFB1-4016-B98A-FBBDE23CECCF}"/>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7252867" y="3794718"/>
            <a:ext cx="236946" cy="235856"/>
          </a:xfrm>
          <a:prstGeom prst="rect">
            <a:avLst/>
          </a:prstGeom>
        </p:spPr>
      </p:pic>
      <p:pic>
        <p:nvPicPr>
          <p:cNvPr id="14" name="Imagen 13">
            <a:extLst>
              <a:ext uri="{FF2B5EF4-FFF2-40B4-BE49-F238E27FC236}">
                <a16:creationId xmlns:a16="http://schemas.microsoft.com/office/drawing/2014/main" id="{94D73F17-584B-4B16-8CFC-D54A90890FEF}"/>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flipH="1">
            <a:off x="4531879" y="3794718"/>
            <a:ext cx="407253" cy="303327"/>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750" advClick="0" advTm="12000">
        <p15:prstTrans prst="peelOff"/>
        <p:sndAc>
          <p:stSnd>
            <p:snd r:embed="rId2" name="nochefinal.wav"/>
          </p:stSnd>
        </p:sndAc>
      </p:transition>
    </mc:Choice>
    <mc:Fallback xmlns="">
      <p:transition spd="slow" advClick="0" advTm="12000">
        <p:fade/>
        <p:sndAc>
          <p:stSnd>
            <p:snd r:embed="rId11" name="nochefinal.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withEffect">
                                  <p:stCondLst>
                                    <p:cond delay="0"/>
                                  </p:stCondLst>
                                  <p:childTnLst>
                                    <p:set>
                                      <p:cBhvr>
                                        <p:cTn id="6" dur="1" fill="hold">
                                          <p:stCondLst>
                                            <p:cond delay="0"/>
                                          </p:stCondLst>
                                        </p:cTn>
                                        <p:tgtEl>
                                          <p:spTgt spid="14339"/>
                                        </p:tgtEl>
                                        <p:attrNameLst>
                                          <p:attrName>style.visibility</p:attrName>
                                        </p:attrNameLst>
                                      </p:cBhvr>
                                      <p:to>
                                        <p:strVal val="visible"/>
                                      </p:to>
                                    </p:set>
                                    <p:animEffect transition="in" filter="wheel(1)">
                                      <p:cBhvr>
                                        <p:cTn id="7" dur="5000"/>
                                        <p:tgtEl>
                                          <p:spTgt spid="14339"/>
                                        </p:tgtEl>
                                      </p:cBhvr>
                                    </p:animEffect>
                                  </p:childTnLst>
                                </p:cTn>
                              </p:par>
                              <p:par>
                                <p:cTn id="8" presetID="21" presetClass="entr" presetSubtype="1" fill="hold" nodeType="withEffect">
                                  <p:stCondLst>
                                    <p:cond delay="0"/>
                                  </p:stCondLst>
                                  <p:childTnLst>
                                    <p:set>
                                      <p:cBhvr>
                                        <p:cTn id="9" dur="1" fill="hold">
                                          <p:stCondLst>
                                            <p:cond delay="0"/>
                                          </p:stCondLst>
                                        </p:cTn>
                                        <p:tgtEl>
                                          <p:spTgt spid="14340"/>
                                        </p:tgtEl>
                                        <p:attrNameLst>
                                          <p:attrName>style.visibility</p:attrName>
                                        </p:attrNameLst>
                                      </p:cBhvr>
                                      <p:to>
                                        <p:strVal val="visible"/>
                                      </p:to>
                                    </p:set>
                                    <p:animEffect transition="in" filter="wheel(1)">
                                      <p:cBhvr>
                                        <p:cTn id="10" dur="5000"/>
                                        <p:tgtEl>
                                          <p:spTgt spid="14340"/>
                                        </p:tgtEl>
                                      </p:cBhvr>
                                    </p:animEffect>
                                  </p:childTnLst>
                                </p:cTn>
                              </p:par>
                              <p:par>
                                <p:cTn id="11" presetID="51" presetClass="entr" presetSubtype="0" fill="hold" nodeType="withEffect">
                                  <p:stCondLst>
                                    <p:cond delay="1000"/>
                                  </p:stCondLst>
                                  <p:childTnLst>
                                    <p:set>
                                      <p:cBhvr>
                                        <p:cTn id="12" dur="1" fill="hold">
                                          <p:stCondLst>
                                            <p:cond delay="0"/>
                                          </p:stCondLst>
                                        </p:cTn>
                                        <p:tgtEl>
                                          <p:spTgt spid="14342">
                                            <p:txEl>
                                              <p:pRg st="0" end="0"/>
                                            </p:txEl>
                                          </p:spTgt>
                                        </p:tgtEl>
                                        <p:attrNameLst>
                                          <p:attrName>style.visibility</p:attrName>
                                        </p:attrNameLst>
                                      </p:cBhvr>
                                      <p:to>
                                        <p:strVal val="visible"/>
                                      </p:to>
                                    </p:set>
                                    <p:animEffect transition="in" filter="fade">
                                      <p:cBhvr>
                                        <p:cTn id="13" dur="1155" decel="100000"/>
                                        <p:tgtEl>
                                          <p:spTgt spid="14342">
                                            <p:txEl>
                                              <p:pRg st="0" end="0"/>
                                            </p:txEl>
                                          </p:spTgt>
                                        </p:tgtEl>
                                      </p:cBhvr>
                                    </p:animEffect>
                                    <p:animScale>
                                      <p:cBhvr>
                                        <p:cTn id="14" dur="1155" decel="100000"/>
                                        <p:tgtEl>
                                          <p:spTgt spid="14342">
                                            <p:txEl>
                                              <p:pRg st="0" end="0"/>
                                            </p:txEl>
                                          </p:spTgt>
                                        </p:tgtEl>
                                      </p:cBhvr>
                                      <p:from x="10000" y="10000"/>
                                      <p:to x="200000" y="450000"/>
                                    </p:animScale>
                                    <p:animScale>
                                      <p:cBhvr>
                                        <p:cTn id="15" dur="1845" accel="100000" fill="hold">
                                          <p:stCondLst>
                                            <p:cond delay="1155"/>
                                          </p:stCondLst>
                                        </p:cTn>
                                        <p:tgtEl>
                                          <p:spTgt spid="14342">
                                            <p:txEl>
                                              <p:pRg st="0" end="0"/>
                                            </p:txEl>
                                          </p:spTgt>
                                        </p:tgtEl>
                                      </p:cBhvr>
                                      <p:from x="200000" y="450000"/>
                                      <p:to x="100000" y="100000"/>
                                    </p:animScale>
                                    <p:set>
                                      <p:cBhvr>
                                        <p:cTn id="16" dur="1155" fill="hold"/>
                                        <p:tgtEl>
                                          <p:spTgt spid="14342">
                                            <p:txEl>
                                              <p:pRg st="0" end="0"/>
                                            </p:txEl>
                                          </p:spTgt>
                                        </p:tgtEl>
                                        <p:attrNameLst>
                                          <p:attrName>ppt_x</p:attrName>
                                        </p:attrNameLst>
                                      </p:cBhvr>
                                      <p:to>
                                        <p:strVal val="(0.5)"/>
                                      </p:to>
                                    </p:set>
                                    <p:anim from="(0.5)" to="(#ppt_x)" calcmode="lin" valueType="num">
                                      <p:cBhvr>
                                        <p:cTn id="17" dur="1845" accel="100000" fill="hold">
                                          <p:stCondLst>
                                            <p:cond delay="1155"/>
                                          </p:stCondLst>
                                        </p:cTn>
                                        <p:tgtEl>
                                          <p:spTgt spid="14342">
                                            <p:txEl>
                                              <p:pRg st="0" end="0"/>
                                            </p:txEl>
                                          </p:spTgt>
                                        </p:tgtEl>
                                        <p:attrNameLst>
                                          <p:attrName>ppt_x</p:attrName>
                                        </p:attrNameLst>
                                      </p:cBhvr>
                                    </p:anim>
                                    <p:set>
                                      <p:cBhvr>
                                        <p:cTn id="18" dur="1155" fill="hold"/>
                                        <p:tgtEl>
                                          <p:spTgt spid="14342">
                                            <p:txEl>
                                              <p:pRg st="0" end="0"/>
                                            </p:txEl>
                                          </p:spTgt>
                                        </p:tgtEl>
                                        <p:attrNameLst>
                                          <p:attrName>ppt_y</p:attrName>
                                        </p:attrNameLst>
                                      </p:cBhvr>
                                      <p:to>
                                        <p:strVal val="(#ppt_y+0.4)"/>
                                      </p:to>
                                    </p:set>
                                    <p:anim from="(#ppt_y+0.4)" to="(#ppt_y)" calcmode="lin" valueType="num">
                                      <p:cBhvr>
                                        <p:cTn id="19" dur="1845" accel="100000" fill="hold">
                                          <p:stCondLst>
                                            <p:cond delay="1155"/>
                                          </p:stCondLst>
                                        </p:cTn>
                                        <p:tgtEl>
                                          <p:spTgt spid="14342">
                                            <p:txEl>
                                              <p:pRg st="0" end="0"/>
                                            </p:txEl>
                                          </p:spTgt>
                                        </p:tgtEl>
                                        <p:attrNameLst>
                                          <p:attrName>ppt_y</p:attrName>
                                        </p:attrNameLst>
                                      </p:cBhvr>
                                    </p:anim>
                                  </p:childTnLst>
                                </p:cTn>
                              </p:par>
                              <p:par>
                                <p:cTn id="20" presetID="10" presetClass="entr" presetSubtype="0" fill="hold" grpId="1" nodeType="withEffect">
                                  <p:stCondLst>
                                    <p:cond delay="5000"/>
                                  </p:stCondLst>
                                  <p:iterate type="lt">
                                    <p:tmPct val="0"/>
                                  </p:iterate>
                                  <p:childTnLst>
                                    <p:set>
                                      <p:cBhvr>
                                        <p:cTn id="21" dur="1" fill="hold">
                                          <p:stCondLst>
                                            <p:cond delay="0"/>
                                          </p:stCondLst>
                                        </p:cTn>
                                        <p:tgtEl>
                                          <p:spTgt spid="14343"/>
                                        </p:tgtEl>
                                        <p:attrNameLst>
                                          <p:attrName>style.visibility</p:attrName>
                                        </p:attrNameLst>
                                      </p:cBhvr>
                                      <p:to>
                                        <p:strVal val="visible"/>
                                      </p:to>
                                    </p:set>
                                    <p:animEffect transition="in" filter="fade">
                                      <p:cBhvr>
                                        <p:cTn id="22" dur="2000"/>
                                        <p:tgtEl>
                                          <p:spTgt spid="14343"/>
                                        </p:tgtEl>
                                      </p:cBhvr>
                                    </p:animEffect>
                                  </p:childTnLst>
                                </p:cTn>
                              </p:par>
                            </p:childTnLst>
                          </p:cTn>
                        </p:par>
                        <p:par>
                          <p:cTn id="23" fill="hold" nodeType="afterGroup">
                            <p:stCondLst>
                              <p:cond delay="7000"/>
                            </p:stCondLst>
                            <p:childTnLst>
                              <p:par>
                                <p:cTn id="24" presetID="18" presetClass="emph" presetSubtype="0" fill="hold" grpId="0" nodeType="afterEffect">
                                  <p:stCondLst>
                                    <p:cond delay="0"/>
                                  </p:stCondLst>
                                  <p:iterate type="lt">
                                    <p:tmPct val="4000"/>
                                  </p:iterate>
                                  <p:childTnLst>
                                    <p:set>
                                      <p:cBhvr override="childStyle">
                                        <p:cTn id="25" dur="3000" fill="hold"/>
                                        <p:tgtEl>
                                          <p:spTgt spid="14343"/>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3" grpId="0"/>
      <p:bldP spid="14343" grpId="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a:extLst>
              <a:ext uri="{FF2B5EF4-FFF2-40B4-BE49-F238E27FC236}">
                <a16:creationId xmlns:a16="http://schemas.microsoft.com/office/drawing/2014/main" id="{AC365125-A134-4BFC-AF52-6396C1C89DE4}"/>
              </a:ext>
            </a:extLst>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943600" y="3276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4">
            <a:extLst>
              <a:ext uri="{FF2B5EF4-FFF2-40B4-BE49-F238E27FC236}">
                <a16:creationId xmlns:a16="http://schemas.microsoft.com/office/drawing/2014/main" id="{74E9016F-12D4-4B0B-A1F4-B305AC3EB5B5}"/>
              </a:ext>
            </a:extLst>
          </p:cNvPr>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es-ES" altLang="es-ES"/>
          </a:p>
        </p:txBody>
      </p:sp>
      <p:sp>
        <p:nvSpPr>
          <p:cNvPr id="2052" name="Rectangle 5">
            <a:extLst>
              <a:ext uri="{FF2B5EF4-FFF2-40B4-BE49-F238E27FC236}">
                <a16:creationId xmlns:a16="http://schemas.microsoft.com/office/drawing/2014/main" id="{1BC87C4A-2BAC-49D6-AAF1-948DDDADA85F}"/>
              </a:ext>
            </a:extLst>
          </p:cNvPr>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endParaRPr lang="es-ES" altLang="es-ES"/>
          </a:p>
        </p:txBody>
      </p:sp>
      <p:pic>
        <p:nvPicPr>
          <p:cNvPr id="2053" name="Picture 7">
            <a:hlinkClick r:id="rId5"/>
            <a:extLst>
              <a:ext uri="{FF2B5EF4-FFF2-40B4-BE49-F238E27FC236}">
                <a16:creationId xmlns:a16="http://schemas.microsoft.com/office/drawing/2014/main" id="{43F6069B-22DA-4F0F-B7EC-0C2550A43AC0}"/>
              </a:ext>
            </a:extLst>
          </p:cNvPr>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3505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4" name="Text Box 8">
            <a:extLst>
              <a:ext uri="{FF2B5EF4-FFF2-40B4-BE49-F238E27FC236}">
                <a16:creationId xmlns:a16="http://schemas.microsoft.com/office/drawing/2014/main" id="{27555A50-D971-4062-B27C-00C13D2499FD}"/>
              </a:ext>
            </a:extLst>
          </p:cNvPr>
          <p:cNvSpPr txBox="1">
            <a:spLocks noChangeArrowheads="1"/>
          </p:cNvSpPr>
          <p:nvPr/>
        </p:nvSpPr>
        <p:spPr bwMode="auto">
          <a:xfrm>
            <a:off x="533400" y="1905000"/>
            <a:ext cx="11201400" cy="2370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s-ES" altLang="es-ES" sz="6000" b="1">
                <a:latin typeface="Kristen ITC" panose="03050502040202030202" pitchFamily="66" charset="0"/>
              </a:rPr>
              <a:t>¿Te ha gustado?</a:t>
            </a:r>
            <a:r>
              <a:rPr lang="es-ES" altLang="es-ES" sz="4800">
                <a:latin typeface="Kristen ITC" panose="03050502040202030202" pitchFamily="66" charset="0"/>
              </a:rPr>
              <a:t> </a:t>
            </a:r>
            <a:br>
              <a:rPr lang="es-ES" altLang="es-ES" sz="4800">
                <a:latin typeface="Kristen ITC" panose="03050502040202030202" pitchFamily="66" charset="0"/>
              </a:rPr>
            </a:br>
            <a:r>
              <a:rPr lang="es-ES" altLang="es-ES" sz="4400">
                <a:latin typeface="Kristen ITC" panose="03050502040202030202" pitchFamily="66" charset="0"/>
              </a:rPr>
              <a:t>Puedes ver más entrando </a:t>
            </a:r>
            <a:br>
              <a:rPr lang="es-ES" altLang="es-ES" sz="4400">
                <a:latin typeface="Kristen ITC" panose="03050502040202030202" pitchFamily="66" charset="0"/>
              </a:rPr>
            </a:br>
            <a:r>
              <a:rPr lang="es-ES" altLang="es-ES" sz="4400" b="1">
                <a:solidFill>
                  <a:srgbClr val="40F903"/>
                </a:solidFill>
                <a:latin typeface="Kristen ITC" panose="03050502040202030202" pitchFamily="66" charset="0"/>
                <a:hlinkClick r:id="rId5"/>
              </a:rPr>
              <a:t>Aquí</a:t>
            </a:r>
            <a:endParaRPr lang="es-ES" altLang="es-ES" sz="4400" b="1">
              <a:solidFill>
                <a:srgbClr val="40F903"/>
              </a:solidFill>
              <a:latin typeface="Kristen ITC" panose="03050502040202030202" pitchFamily="66" charset="0"/>
            </a:endParaRPr>
          </a:p>
        </p:txBody>
      </p:sp>
      <p:sp>
        <p:nvSpPr>
          <p:cNvPr id="2055" name="Text Box 11">
            <a:extLst>
              <a:ext uri="{FF2B5EF4-FFF2-40B4-BE49-F238E27FC236}">
                <a16:creationId xmlns:a16="http://schemas.microsoft.com/office/drawing/2014/main" id="{BF8B9114-C004-47A7-B99F-DF3A1FBA2907}"/>
              </a:ext>
            </a:extLst>
          </p:cNvPr>
          <p:cNvSpPr txBox="1">
            <a:spLocks noChangeArrowheads="1"/>
          </p:cNvSpPr>
          <p:nvPr/>
        </p:nvSpPr>
        <p:spPr bwMode="auto">
          <a:xfrm>
            <a:off x="2667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s-ES_tradnl" altLang="es-ES" b="1">
                <a:latin typeface="Kristen ITC" panose="03050502040202030202" pitchFamily="66" charset="0"/>
              </a:rPr>
              <a:t>Además puedes recibir powerpoints en tu correo electrónico suscribiéndote aquí:</a:t>
            </a:r>
            <a:r>
              <a:rPr lang="es-ES_tradnl" altLang="es-ES" b="1">
                <a:solidFill>
                  <a:srgbClr val="0066FF"/>
                </a:solidFill>
              </a:rPr>
              <a:t> </a:t>
            </a:r>
          </a:p>
          <a:p>
            <a:pPr eaLnBrk="1" hangingPunct="1">
              <a:spcBef>
                <a:spcPct val="50000"/>
              </a:spcBef>
            </a:pPr>
            <a:endParaRPr lang="es-ES" altLang="es-ES" b="1">
              <a:solidFill>
                <a:srgbClr val="0066FF"/>
              </a:solidFill>
            </a:endParaRPr>
          </a:p>
        </p:txBody>
      </p:sp>
      <p:pic>
        <p:nvPicPr>
          <p:cNvPr id="2056" name="Picture 10">
            <a:hlinkClick r:id="rId7"/>
            <a:extLst>
              <a:ext uri="{FF2B5EF4-FFF2-40B4-BE49-F238E27FC236}">
                <a16:creationId xmlns:a16="http://schemas.microsoft.com/office/drawing/2014/main" id="{574CDFE1-0AD8-494B-9DC7-BC0EEC88D885}"/>
              </a:ext>
            </a:extLst>
          </p:cNvPr>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17">
            <a:extLst>
              <a:ext uri="{FF2B5EF4-FFF2-40B4-BE49-F238E27FC236}">
                <a16:creationId xmlns:a16="http://schemas.microsoft.com/office/drawing/2014/main" id="{1DAB3072-121A-4652-A833-871C58F862FB}"/>
              </a:ext>
            </a:extLst>
          </p:cNvPr>
          <p:cNvPicPr>
            <a:picLocks noChangeAspect="1" noChangeArrowheads="1"/>
          </p:cNvPicPr>
          <p:nvPr/>
        </p:nvPicPr>
        <p:blipFill>
          <a:blip r:embed="rId9" cstate="email">
            <a:extLst>
              <a:ext uri="{28A0092B-C50C-407E-A947-70E740481C1C}">
                <a14:useLocalDpi xmlns:a14="http://schemas.microsoft.com/office/drawing/2010/main"/>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1">
            <a:hlinkClick r:id="rId10"/>
            <a:extLst>
              <a:ext uri="{FF2B5EF4-FFF2-40B4-BE49-F238E27FC236}">
                <a16:creationId xmlns:a16="http://schemas.microsoft.com/office/drawing/2014/main" id="{C1B1C73E-48A1-4A5D-84A5-296FA24EC1D9}"/>
              </a:ext>
            </a:extLst>
          </p:cNvPr>
          <p:cNvPicPr>
            <a:picLocks noChangeAspect="1" noChangeArrowheads="1"/>
          </p:cNvPicPr>
          <p:nvPr/>
        </p:nvPicPr>
        <p:blipFill>
          <a:blip r:embed="rId11" cstate="email">
            <a:extLst>
              <a:ext uri="{28A0092B-C50C-407E-A947-70E740481C1C}">
                <a14:useLocalDpi xmlns:a14="http://schemas.microsoft.com/office/drawing/2010/main"/>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2">
            <a:hlinkClick r:id="rId12"/>
            <a:extLst>
              <a:ext uri="{FF2B5EF4-FFF2-40B4-BE49-F238E27FC236}">
                <a16:creationId xmlns:a16="http://schemas.microsoft.com/office/drawing/2014/main" id="{C9AEB6F6-A0B8-4DF7-B950-0288CB65FA94}"/>
              </a:ext>
            </a:extLst>
          </p:cNvPr>
          <p:cNvPicPr>
            <a:picLocks noChangeAspect="1" noChangeArrowheads="1"/>
          </p:cNvPicPr>
          <p:nvPr/>
        </p:nvPicPr>
        <p:blipFill>
          <a:blip r:embed="rId13" cstate="email">
            <a:extLst>
              <a:ext uri="{28A0092B-C50C-407E-A947-70E740481C1C}">
                <a14:useLocalDpi xmlns:a14="http://schemas.microsoft.com/office/drawing/2010/main"/>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3">
            <a:hlinkClick r:id="rId14"/>
            <a:extLst>
              <a:ext uri="{FF2B5EF4-FFF2-40B4-BE49-F238E27FC236}">
                <a16:creationId xmlns:a16="http://schemas.microsoft.com/office/drawing/2014/main" id="{C5E463AF-B1B7-4B43-A462-F986AACA118E}"/>
              </a:ext>
            </a:extLst>
          </p:cNvPr>
          <p:cNvPicPr>
            <a:picLocks noChangeAspect="1" noChangeArrowheads="1"/>
          </p:cNvPicPr>
          <p:nvPr/>
        </p:nvPicPr>
        <p:blipFill>
          <a:blip r:embed="rId15" cstate="email">
            <a:extLst>
              <a:ext uri="{28A0092B-C50C-407E-A947-70E740481C1C}">
                <a14:useLocalDpi xmlns:a14="http://schemas.microsoft.com/office/drawing/2010/main"/>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1" name="Picture 24">
            <a:hlinkClick r:id="rId16"/>
            <a:extLst>
              <a:ext uri="{FF2B5EF4-FFF2-40B4-BE49-F238E27FC236}">
                <a16:creationId xmlns:a16="http://schemas.microsoft.com/office/drawing/2014/main" id="{BAE46E85-3F83-4B38-B5B7-F7B68E869976}"/>
              </a:ext>
            </a:extLst>
          </p:cNvPr>
          <p:cNvPicPr>
            <a:picLocks noChangeAspect="1" noChangeArrowheads="1"/>
          </p:cNvPicPr>
          <p:nvPr/>
        </p:nvPicPr>
        <p:blipFill>
          <a:blip r:embed="rId17" cstate="email">
            <a:extLst>
              <a:ext uri="{28A0092B-C50C-407E-A947-70E740481C1C}">
                <a14:useLocalDpi xmlns:a14="http://schemas.microsoft.com/office/drawing/2010/main"/>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2" name="Text Box 26">
            <a:extLst>
              <a:ext uri="{FF2B5EF4-FFF2-40B4-BE49-F238E27FC236}">
                <a16:creationId xmlns:a16="http://schemas.microsoft.com/office/drawing/2014/main" id="{0841B2C8-B398-4CFC-B671-8BB3EEC4EEA7}"/>
              </a:ext>
            </a:extLst>
          </p:cNvPr>
          <p:cNvSpPr txBox="1">
            <a:spLocks noChangeArrowheads="1"/>
          </p:cNvSpPr>
          <p:nvPr/>
        </p:nvSpPr>
        <p:spPr bwMode="auto">
          <a:xfrm>
            <a:off x="0" y="6477000"/>
            <a:ext cx="12192000" cy="369888"/>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s-ES" altLang="es-ES" b="1">
                <a:solidFill>
                  <a:srgbClr val="40F903"/>
                </a:solidFill>
                <a:latin typeface="Kristen ITC" panose="03050502040202030202" pitchFamily="66" charset="0"/>
              </a:rPr>
              <a:t>Esta presentación powerpoint ha sido creada y compartida única y exclusivamente para mispps.com</a:t>
            </a:r>
          </a:p>
        </p:txBody>
      </p:sp>
      <p:pic>
        <p:nvPicPr>
          <p:cNvPr id="4123" name="Picture 27">
            <a:extLst>
              <a:ext uri="{FF2B5EF4-FFF2-40B4-BE49-F238E27FC236}">
                <a16:creationId xmlns:a16="http://schemas.microsoft.com/office/drawing/2014/main" id="{C7DD1D13-C139-4273-919E-FFCA6D9EDA76}"/>
              </a:ext>
            </a:extLst>
          </p:cNvPr>
          <p:cNvPicPr>
            <a:picLocks noChangeAspect="1" noChangeArrowheads="1"/>
          </p:cNvPicPr>
          <p:nvPr/>
        </p:nvPicPr>
        <p:blipFill>
          <a:blip r:embed="rId18">
            <a:extLst>
              <a:ext uri="{28A0092B-C50C-407E-A947-70E740481C1C}">
                <a14:useLocalDpi xmlns:a14="http://schemas.microsoft.com/office/drawing/2010/main"/>
              </a:ext>
            </a:extLst>
          </a:blip>
          <a:srcRect/>
          <a:stretch>
            <a:fillRect/>
          </a:stretch>
        </p:blipFill>
        <p:spPr bwMode="auto">
          <a:xfrm rot="-1506012">
            <a:off x="6724650" y="627063"/>
            <a:ext cx="4826000" cy="210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9045847"/>
      </p:ext>
    </p:extLst>
  </p:cSld>
  <p:clrMapOvr>
    <a:masterClrMapping/>
  </p:clrMapOvr>
  <mc:AlternateContent xmlns:mc="http://schemas.openxmlformats.org/markup-compatibility/2006" xmlns:p14="http://schemas.microsoft.com/office/powerpoint/2010/main">
    <mc:Choice Requires="p14">
      <p:transition spd="slow" p14:dur="3000">
        <p:fade thruBlk="1"/>
      </p:transition>
    </mc:Choice>
    <mc:Fallback xmlns="">
      <p:transition spd="slow">
        <p:fade thruBlk="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5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6345</TotalTime>
  <Words>621</Words>
  <Application>Microsoft Office PowerPoint</Application>
  <PresentationFormat>Panorámica</PresentationFormat>
  <Paragraphs>60</Paragraphs>
  <Slides>25</Slides>
  <Notes>1</Notes>
  <HiddenSlides>0</HiddenSlides>
  <MMClips>1</MMClips>
  <ScaleCrop>false</ScaleCrop>
  <HeadingPairs>
    <vt:vector size="8" baseType="variant">
      <vt:variant>
        <vt:lpstr>Fuentes usadas</vt:lpstr>
      </vt:variant>
      <vt:variant>
        <vt:i4>17</vt:i4>
      </vt:variant>
      <vt:variant>
        <vt:lpstr>Tema</vt:lpstr>
      </vt:variant>
      <vt:variant>
        <vt:i4>6</vt:i4>
      </vt:variant>
      <vt:variant>
        <vt:lpstr>Servidores OLE incrustados</vt:lpstr>
      </vt:variant>
      <vt:variant>
        <vt:i4>1</vt:i4>
      </vt:variant>
      <vt:variant>
        <vt:lpstr>Títulos de diapositiva</vt:lpstr>
      </vt:variant>
      <vt:variant>
        <vt:i4>25</vt:i4>
      </vt:variant>
    </vt:vector>
  </HeadingPairs>
  <TitlesOfParts>
    <vt:vector size="49" baseType="lpstr">
      <vt:lpstr>Aldhabi</vt:lpstr>
      <vt:lpstr>Algerian</vt:lpstr>
      <vt:lpstr>Arial</vt:lpstr>
      <vt:lpstr>Arial Black</vt:lpstr>
      <vt:lpstr>Bahnschrift Light</vt:lpstr>
      <vt:lpstr>Berlin Sans FB Demi</vt:lpstr>
      <vt:lpstr>Blackadder ITC</vt:lpstr>
      <vt:lpstr>Bonnet</vt:lpstr>
      <vt:lpstr>Broadway</vt:lpstr>
      <vt:lpstr>Brock Script</vt:lpstr>
      <vt:lpstr>Brush Script MT</vt:lpstr>
      <vt:lpstr>Calibri</vt:lpstr>
      <vt:lpstr>Calibri Light</vt:lpstr>
      <vt:lpstr>Harlow Solid Italic</vt:lpstr>
      <vt:lpstr>Ink Free</vt:lpstr>
      <vt:lpstr>Kristen ITC</vt:lpstr>
      <vt:lpstr>Segoe Script</vt:lpstr>
      <vt:lpstr>Tema de Office</vt:lpstr>
      <vt:lpstr>1_Tema de Office</vt:lpstr>
      <vt:lpstr>2_Tema de Office</vt:lpstr>
      <vt:lpstr>3_Tema de Office</vt:lpstr>
      <vt:lpstr>4_Tema de Office</vt:lpstr>
      <vt:lpstr>5_Tema de Office</vt:lpstr>
      <vt:lpstr>Presentation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Gran Familia MISPPS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colacho</dc:creator>
  <cp:lastModifiedBy>colacho</cp:lastModifiedBy>
  <cp:revision>41</cp:revision>
  <dcterms:created xsi:type="dcterms:W3CDTF">2021-12-16T13:10:55Z</dcterms:created>
  <dcterms:modified xsi:type="dcterms:W3CDTF">2021-12-20T23:36:42Z</dcterms:modified>
</cp:coreProperties>
</file>