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64" r:id="rId3"/>
    <p:sldMasterId id="2147483666" r:id="rId4"/>
  </p:sldMasterIdLst>
  <p:notesMasterIdLst>
    <p:notesMasterId r:id="rId35"/>
  </p:notesMasterIdLst>
  <p:sldIdLst>
    <p:sldId id="260" r:id="rId5"/>
    <p:sldId id="338" r:id="rId6"/>
    <p:sldId id="256" r:id="rId7"/>
    <p:sldId id="280" r:id="rId8"/>
    <p:sldId id="258" r:id="rId9"/>
    <p:sldId id="282" r:id="rId10"/>
    <p:sldId id="281" r:id="rId11"/>
    <p:sldId id="279" r:id="rId12"/>
    <p:sldId id="285" r:id="rId13"/>
    <p:sldId id="287" r:id="rId14"/>
    <p:sldId id="328" r:id="rId15"/>
    <p:sldId id="289" r:id="rId16"/>
    <p:sldId id="286" r:id="rId17"/>
    <p:sldId id="288" r:id="rId18"/>
    <p:sldId id="257" r:id="rId19"/>
    <p:sldId id="316" r:id="rId20"/>
    <p:sldId id="326" r:id="rId21"/>
    <p:sldId id="327" r:id="rId22"/>
    <p:sldId id="329" r:id="rId23"/>
    <p:sldId id="330" r:id="rId24"/>
    <p:sldId id="331" r:id="rId25"/>
    <p:sldId id="332" r:id="rId26"/>
    <p:sldId id="339" r:id="rId27"/>
    <p:sldId id="337" r:id="rId28"/>
    <p:sldId id="340" r:id="rId29"/>
    <p:sldId id="334" r:id="rId30"/>
    <p:sldId id="335" r:id="rId31"/>
    <p:sldId id="336" r:id="rId32"/>
    <p:sldId id="278" r:id="rId33"/>
    <p:sldId id="333" r:id="rId3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lacho" initials="c" lastIdx="2" clrIdx="0">
    <p:extLst>
      <p:ext uri="{19B8F6BF-5375-455C-9EA6-DF929625EA0E}">
        <p15:presenceInfo xmlns:p15="http://schemas.microsoft.com/office/powerpoint/2012/main" userId="colach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A8A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2-10T10:05:33.790" idx="1">
    <p:pos x="7680" y="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C0B65-E6A2-4C30-8A40-3ECE0A704D04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8AAD09-6E11-42C9-A67A-7604F7ED7E8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8990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15B3AD-A1B8-4ACE-8A45-1318A41E76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04C910-E083-4B25-959B-6BE4CFE37C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8CC7AD-074C-4E8F-9326-FEB982E3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3907C4-C115-4B60-9579-FACC3FE53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9CC413-2832-402F-BB8B-74E4A21AF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834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BDEC16-53F2-437E-9EAB-AF30D6861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6AD62B3-0A06-4BDE-B945-2532E5BB9C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5ADF4F-9D2C-4455-A5AF-B6AA926A2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234B0E-13FD-4A90-A342-D514F19AB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C09921-E469-4195-B892-002B1BADE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4368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1BB7FF-D656-4B40-80A3-19430433E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938722-DF7B-473E-B73F-BAA399D60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E76BE3-05AB-493F-9981-2A943927A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0CBA974-FE9D-4491-BADB-3B5980FB3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0F173F-B614-42F3-9E4E-ECECB006B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413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8CA2D9-5D3B-4214-A222-F0C0E75CE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A1DDFA7-DBD4-461B-A1DA-B38E71DE38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7CE4C25-E8E0-43A8-97D2-A8D663F72B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A7BC7D-861B-4705-BADB-DDFA19C23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DB45586-592B-4908-A032-D3C0927F6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0BB8FA-3A62-4EF0-979E-AE103A85E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9514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3485D-E74F-424D-ABD7-595F9F51F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06769E-1963-4F66-8910-0E9320F42B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A2958A6-4C99-45C7-8F3D-3AD96CF335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6AFBAED-8D9B-4F82-A8F7-627E7C4194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29D2D32-BF52-4493-B0C2-9BC63175CD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D2EFC1B-8C95-4F34-A737-0DAD1C4AB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63553BA-7755-4AC0-AF48-F3E93FAFE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E5088C2-B446-4F40-9478-6DC3DFE2A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088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2D51FD-93C0-4667-89B8-DDBF09ACA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205E7F-0F11-476E-A001-F558E3263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A6A80B8-2444-412E-8748-2FBDC152F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211C331-0419-4B06-A8CF-4E7B9ED6C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6528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5588971-4A7D-42FB-9DB4-627DCE7F2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839DF4F-6689-4521-905F-1B04A8502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8C1B59E-5EA7-4255-9B89-27D70F93D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8071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37A7E2-8415-49BB-B089-1CDB6F014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791E2AD-3EF6-4769-884E-36AEA5D2B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A738B3D-AC25-41F7-B65E-58E1B6B67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7FAD23B-5FFE-4097-B148-C61B89C74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89751CF-DA6F-4DFC-8800-6B9E68AB0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EC1273E-78D8-43DA-B03F-05E78D60F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11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CF7AD5-A307-4906-AC2F-7982892EA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D1E5CC4-1B63-45F4-B978-BA5AA7F549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6B4E836-F9EA-4B97-A8BA-20186D891B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A4C24B8-6670-45D2-9EE7-4AB89D73D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6BF1625-7061-4008-A17D-94E8AA9EB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16F74E6-B35A-4AD7-83A6-32C00F5F5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3775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400CA3-29E4-4D82-BF5A-24A1C7D92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0CCF14C-6083-4BAC-995E-BE3AAF7F11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7A103A-9A33-4716-96D7-629863B9C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3ECC15-3F62-4EDB-A4B9-39FAE73EC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71C393-122E-491B-9356-AD3AC7049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7184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64A1CF0-9862-4C15-876B-2EFEA4839A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2A29B10-80E1-4154-BCA7-197297991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42E47D-34B3-4A2C-9A8A-DE8A55412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DB4FB7-965E-4C12-A8A6-14BA61F51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965070-C587-4603-84CF-02D6CA1ED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7283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D593FE-83AC-4539-9BB6-657E0AA3F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CBFDDC-8455-4BFB-B5BF-1764DC87D514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AA6A73-A85B-4F88-A994-763EDAFC47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CB34B35-5941-4C5E-9DC8-2F2CBFB68FA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4119C44-9214-4B28-8717-3F5B10061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16DF7B-DB1A-4598-87D1-0FCAAB84C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03066D1-7F02-4245-9F8B-5B0ACFEBE02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99319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0B9BAA-4479-4E2B-8EF6-776E63DBA1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2373AB7-FA56-412F-AE47-3F85E5D442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2DC793-8F23-4FFE-8BDF-5A0F3577A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05B1E3-DA1C-4888-9FCD-D2C43E4EF304}" type="datetimeFigureOut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20/12/2020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ECA89D-4183-42FA-A2E1-4A8EAD06D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B89D87-9F7C-49A3-899D-D6D5C93E1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DD2044-5640-494B-8A07-F4C07949BF65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380911"/>
      </p:ext>
    </p:extLst>
  </p:cSld>
  <p:clrMapOvr>
    <a:masterClrMapping/>
  </p:clrMapOvr>
  <p:transition advTm="6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F70416-FBBD-46C2-ADCF-BEACC5EFD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767DF3-E81B-4E77-9414-B7630CB84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342A79-854F-4EBC-BA93-15CDC0AF3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05B1E3-DA1C-4888-9FCD-D2C43E4EF304}" type="datetimeFigureOut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20/12/2020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B68A0CD-A970-4FDE-8364-7B4DA02E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9BDD5D5-D3C6-4FD9-8A16-04C6BDB25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DD2044-5640-494B-8A07-F4C07949BF65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2715569"/>
      </p:ext>
    </p:extLst>
  </p:cSld>
  <p:clrMapOvr>
    <a:masterClrMapping/>
  </p:clrMapOvr>
  <p:transition advTm="6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:a16="http://schemas.microsoft.com/office/drawing/2014/main" id="{7336063F-0F71-47B3-8B56-B6C8623D5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B2AA2F-4D9D-4471-A284-65332E0B96C3}" type="datetimeFigureOut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20/12/2020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:a16="http://schemas.microsoft.com/office/drawing/2014/main" id="{4D84C414-D735-4FE3-B6CF-9935F17B2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:a16="http://schemas.microsoft.com/office/drawing/2014/main" id="{F416B4BD-3935-4B1F-A589-793B17516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1EE8A3-0266-4978-BF33-8AB898745BFB}" type="slidenum">
              <a:rPr kumimoji="0" lang="es-ES" alt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altLang="es-E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38958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DBC9A7-ED8B-4AFF-8378-B7D6516A9FEC}" type="datetimeFigureOut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20/12/2020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49412-6895-4D46-B259-23AAC2926F7D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8745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810C70A-727A-4EB8-99AE-E5EEE4EAE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50C4A32-088A-4D2F-A617-55FA847EC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5CFF7B-5712-4413-8990-45FCD30373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E1A4B-85CA-4D14-9738-516DB60F761B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551D3E-7A45-4550-AFC2-344E19C294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F0D449-4355-4255-88E7-C4FA88783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0E32A-260C-4A51-9866-F0DF44707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5844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5DBCB59-A0A1-4996-BDC4-59ECD8F2B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475D27-D068-40A6-B308-EBC39AF53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DF3FEA-6EA1-436C-844D-154EA3301F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5B1E3-DA1C-4888-9FCD-D2C43E4EF304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60E97F-5DB3-4EF5-BE05-02BA3E0211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63DE7F-8F07-4FA3-92C6-7A7159DE9B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2044-5640-494B-8A07-F4C07949BF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58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</p:sldLayoutIdLst>
  <p:transition advTm="6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:a16="http://schemas.microsoft.com/office/drawing/2014/main" id="{51C0BA76-4122-4DC4-B000-1D5CDBCBBD2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Marcador de texto 2">
            <a:extLst>
              <a:ext uri="{FF2B5EF4-FFF2-40B4-BE49-F238E27FC236}">
                <a16:creationId xmlns:a16="http://schemas.microsoft.com/office/drawing/2014/main" id="{49C27558-A886-405C-A66C-F9C0B8DDDBF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36314C-6A08-4FC6-A75F-4B4783C171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92AD795-8B00-4A7C-BDCA-A831FAFE8F31}" type="datetimeFigureOut">
              <a:rPr lang="es-ES"/>
              <a:pPr>
                <a:defRPr/>
              </a:pPr>
              <a:t>20/12/2020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320C36-8D5A-4372-A945-85C10E7F01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97ACB6-3DED-48C6-8DE2-2ECF670CD7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444418CA-1AB4-4EB6-8991-D0C1F57BCD0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23187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BC9A7-ED8B-4AFF-8378-B7D6516A9FEC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49412-6895-4D46-B259-23AAC2926F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3315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package" Target="../embeddings/Microsoft_PowerPoint_Presentation.pptx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gif"/><Relationship Id="rId7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43.gif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png"/><Relationship Id="rId10" Type="http://schemas.openxmlformats.org/officeDocument/2006/relationships/image" Target="../media/image49.png"/><Relationship Id="rId4" Type="http://schemas.openxmlformats.org/officeDocument/2006/relationships/image" Target="../media/image44.png"/><Relationship Id="rId9" Type="http://schemas.openxmlformats.org/officeDocument/2006/relationships/image" Target="../media/image4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image" Target="../media/image60.gif"/><Relationship Id="rId7" Type="http://schemas.openxmlformats.org/officeDocument/2006/relationships/image" Target="../media/image64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10" Type="http://schemas.openxmlformats.org/officeDocument/2006/relationships/image" Target="../media/image67.gif"/><Relationship Id="rId4" Type="http://schemas.openxmlformats.org/officeDocument/2006/relationships/image" Target="../media/image61.gif"/><Relationship Id="rId9" Type="http://schemas.openxmlformats.org/officeDocument/2006/relationships/image" Target="../media/image66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gif"/><Relationship Id="rId5" Type="http://schemas.openxmlformats.org/officeDocument/2006/relationships/image" Target="../media/image81.gif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6.gif"/><Relationship Id="rId4" Type="http://schemas.openxmlformats.org/officeDocument/2006/relationships/image" Target="../media/image8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6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6.gif"/><Relationship Id="rId4" Type="http://schemas.openxmlformats.org/officeDocument/2006/relationships/image" Target="../media/image9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6.gif"/><Relationship Id="rId5" Type="http://schemas.openxmlformats.org/officeDocument/2006/relationships/image" Target="../media/image98.png"/><Relationship Id="rId4" Type="http://schemas.openxmlformats.org/officeDocument/2006/relationships/image" Target="../media/image10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3.jpeg"/><Relationship Id="rId7" Type="http://schemas.openxmlformats.org/officeDocument/2006/relationships/image" Target="../media/image10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7.png"/><Relationship Id="rId9" Type="http://schemas.openxmlformats.org/officeDocument/2006/relationships/audio" Target="../media/audio3.wav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3.png"/><Relationship Id="rId18" Type="http://schemas.openxmlformats.org/officeDocument/2006/relationships/image" Target="../media/image116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5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9.png"/><Relationship Id="rId11" Type="http://schemas.openxmlformats.org/officeDocument/2006/relationships/image" Target="../media/image11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8.png"/><Relationship Id="rId9" Type="http://schemas.openxmlformats.org/officeDocument/2006/relationships/image" Target="../media/image11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5" name="Picture 17" descr="telde3">
            <a:extLst>
              <a:ext uri="{FF2B5EF4-FFF2-40B4-BE49-F238E27FC236}">
                <a16:creationId xmlns:a16="http://schemas.microsoft.com/office/drawing/2014/main" id="{883985E0-2DE3-4173-B7C0-1BE0B774C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0" y="381000"/>
            <a:ext cx="838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>
            <a:extLst>
              <a:ext uri="{FF2B5EF4-FFF2-40B4-BE49-F238E27FC236}">
                <a16:creationId xmlns:a16="http://schemas.microsoft.com/office/drawing/2014/main" id="{801656C3-BC37-4BF8-9F68-21E4041CF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762000"/>
            <a:ext cx="830580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4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arlow Solid Italic" panose="04030604020F02020D02" pitchFamily="82" charset="0"/>
              </a:rPr>
              <a:t>Un año mas que mispps  se acerca a ti para desearte una  Feliz Navidad</a:t>
            </a:r>
            <a:endParaRPr lang="es-ES" altLang="es-ES" sz="4400" i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B48BD371-FE86-462B-B577-9D4638854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838200"/>
            <a:ext cx="8382000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8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arlow Solid Italic" panose="04030604020F02020D02" pitchFamily="82" charset="0"/>
              </a:rPr>
              <a:t>Deseando que disfrutes de estos envidiables momentos en inmejorable compañía</a:t>
            </a:r>
            <a:endParaRPr lang="es-ES" altLang="es-ES" sz="3800" i="1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7181" name="Rectangle 13">
            <a:extLst>
              <a:ext uri="{FF2B5EF4-FFF2-40B4-BE49-F238E27FC236}">
                <a16:creationId xmlns:a16="http://schemas.microsoft.com/office/drawing/2014/main" id="{85F7498C-624B-4F79-813D-1320BA0BF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52400">
            <a:pattFill prst="lgCheck">
              <a:fgClr>
                <a:srgbClr val="FFFF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82" name="Rectangle 14">
            <a:extLst>
              <a:ext uri="{FF2B5EF4-FFF2-40B4-BE49-F238E27FC236}">
                <a16:creationId xmlns:a16="http://schemas.microsoft.com/office/drawing/2014/main" id="{3E8B9E2D-9CD4-40BC-BAE0-E5CC11807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52400">
            <a:pattFill prst="pct5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84" name="Text Box 16">
            <a:extLst>
              <a:ext uri="{FF2B5EF4-FFF2-40B4-BE49-F238E27FC236}">
                <a16:creationId xmlns:a16="http://schemas.microsoft.com/office/drawing/2014/main" id="{D4D6872F-B32A-4C74-AB37-D7EFC527B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300" y="827266"/>
            <a:ext cx="8382000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8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arlow Solid Italic" panose="04030604020F02020D02" pitchFamily="82" charset="0"/>
              </a:rPr>
              <a:t>A continuación una Felicitación personalizada de nuestros Colaboradores…</a:t>
            </a:r>
            <a:endParaRPr lang="es-ES" altLang="es-ES" sz="3800" i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arlow Solid Italic" panose="04030604020F02020D02" pitchFamily="82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F897CA-9AC9-4DB6-A11D-E0A7CCC0421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800" y="0"/>
            <a:ext cx="1037967" cy="245693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F76E3ED-79DC-4E03-8B72-8A77FEEEA70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985155" y="2292738"/>
            <a:ext cx="1132703" cy="251281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42F573B-7EC3-4F99-BC22-AF005CA4261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0953" y="4246232"/>
            <a:ext cx="1085966" cy="245693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98FCECB-A683-438E-828C-175A4DBC64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640" y="59242"/>
            <a:ext cx="1036410" cy="245690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2325A23-650D-4EC5-9F42-AFD67122CE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640" y="2330858"/>
            <a:ext cx="1133954" cy="251177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123B106-4267-48CC-A31A-D3211E9FAA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558" y="4285796"/>
            <a:ext cx="1085182" cy="2462997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fade thruBlk="1"/>
    <p:sndAc>
      <p:stSnd>
        <p:snd r:embed="rId2" name="niocheulti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build="allAtOnce"/>
      <p:bldP spid="7184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47135" y="125149"/>
            <a:ext cx="7624120" cy="255454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55000"/>
                </a:schemeClr>
              </a:gs>
              <a:gs pos="0">
                <a:schemeClr val="accent1">
                  <a:lumMod val="45000"/>
                  <a:lumOff val="55000"/>
                  <a:alpha val="8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accent1">
                <a:alpha val="54000"/>
              </a:schemeClr>
            </a:solidFill>
          </a:ln>
          <a:scene3d>
            <a:camera prst="orthographicFront"/>
            <a:lightRig rig="sof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Feliz Navidad y Feliz Año Nuevo 2021 a todos los amigos de Mis </a:t>
            </a:r>
            <a:r>
              <a:rPr kumimoji="0" lang="es-ES" sz="4000" b="1" i="0" u="none" strike="noStrike" kern="1200" cap="none" spc="0" normalizeH="0" baseline="0" noProof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pps</a:t>
            </a:r>
            <a:r>
              <a:rPr kumimoji="0" lang="es-ES" sz="4000" b="1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Con Cariño, </a:t>
            </a:r>
            <a:r>
              <a:rPr kumimoji="0" lang="es-ES" sz="4000" b="1" i="0" u="none" strike="noStrike" kern="1200" cap="none" spc="0" normalizeH="0" baseline="0" noProof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Acoraide</a:t>
            </a:r>
            <a:r>
              <a:rPr kumimoji="0" lang="es-ES" sz="4000" b="1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1603" y="2804843"/>
            <a:ext cx="4332972" cy="3249729"/>
          </a:xfrm>
          <a:prstGeom prst="ellipse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55D1C36-7A41-4DA9-ACD7-B50E8B9A61A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0397" y="4683760"/>
            <a:ext cx="731626" cy="113284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5AA3242-251E-4D51-A119-7513EB71B6A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" y="4935457"/>
            <a:ext cx="1457643" cy="198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05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1000">
        <p:fade/>
        <p:sndAc>
          <p:stSnd>
            <p:snd r:embed="rId2" name="vamoscantemos_Retocado.wav"/>
          </p:stSnd>
        </p:sndAc>
      </p:transition>
    </mc:Choice>
    <mc:Fallback xmlns="">
      <p:transition spd="slow" advClick="0" advTm="11000">
        <p:fade/>
        <p:sndAc>
          <p:stSnd>
            <p:snd r:embed="rId7" name="vamoscantemos_Retoc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1">
            <a:extLst>
              <a:ext uri="{FF2B5EF4-FFF2-40B4-BE49-F238E27FC236}">
                <a16:creationId xmlns:a16="http://schemas.microsoft.com/office/drawing/2014/main" id="{ED751B8C-0CBD-46CA-852A-8155B9D55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12180888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CuadroTexto 2">
            <a:extLst>
              <a:ext uri="{FF2B5EF4-FFF2-40B4-BE49-F238E27FC236}">
                <a16:creationId xmlns:a16="http://schemas.microsoft.com/office/drawing/2014/main" id="{9AE8C1D5-F7A4-4936-8ECB-B22836544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552" y="60325"/>
            <a:ext cx="11838563" cy="1200329"/>
          </a:xfrm>
          <a:prstGeom prst="rect">
            <a:avLst/>
          </a:prstGeom>
          <a:solidFill>
            <a:srgbClr val="FA8AF5">
              <a:alpha val="39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erlin Sans FB Demi" panose="020E0802020502020306" pitchFamily="34" charset="0"/>
              </a:rPr>
              <a:t>Ésta Navidad no va a ser igual que otros años, va a ser mejor porque lo importante es la esperanza.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5E578CB-7ABF-4176-B80B-4A4C1A9C757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9835" y="2122098"/>
            <a:ext cx="2222165" cy="2777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2FA2D04-762B-49AF-A008-C4594FF18F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10695" y="1943879"/>
            <a:ext cx="3378200" cy="2533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Imagen 5">
            <a:extLst>
              <a:ext uri="{FF2B5EF4-FFF2-40B4-BE49-F238E27FC236}">
                <a16:creationId xmlns:a16="http://schemas.microsoft.com/office/drawing/2014/main" id="{9436E3CF-321E-4BF2-B4A4-20AE37303E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25" y="4722813"/>
            <a:ext cx="1743075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n 6">
            <a:extLst>
              <a:ext uri="{FF2B5EF4-FFF2-40B4-BE49-F238E27FC236}">
                <a16:creationId xmlns:a16="http://schemas.microsoft.com/office/drawing/2014/main" id="{3D481628-C17F-4028-B788-800EF148C1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5100" y="4246563"/>
            <a:ext cx="3810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n 7">
            <a:extLst>
              <a:ext uri="{FF2B5EF4-FFF2-40B4-BE49-F238E27FC236}">
                <a16:creationId xmlns:a16="http://schemas.microsoft.com/office/drawing/2014/main" id="{475EB8B1-B746-4440-986D-767D140806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85350" y="4246563"/>
            <a:ext cx="25908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CuadroTexto 1">
            <a:extLst>
              <a:ext uri="{FF2B5EF4-FFF2-40B4-BE49-F238E27FC236}">
                <a16:creationId xmlns:a16="http://schemas.microsoft.com/office/drawing/2014/main" id="{6AAF8A83-706E-4346-9A72-129239C1A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4000" y="3784600"/>
            <a:ext cx="38131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HERINEIVA</a:t>
            </a:r>
          </a:p>
        </p:txBody>
      </p:sp>
    </p:spTree>
    <p:extLst>
      <p:ext uri="{BB962C8B-B14F-4D97-AF65-F5344CB8AC3E}">
        <p14:creationId xmlns:p14="http://schemas.microsoft.com/office/powerpoint/2010/main" val="120526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89000" b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E:\Imágenes\familia\Diapositiva Navidad 2020 MISPP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74" y="18363"/>
            <a:ext cx="12223751" cy="682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4 Grupo"/>
          <p:cNvGrpSpPr/>
          <p:nvPr/>
        </p:nvGrpSpPr>
        <p:grpSpPr>
          <a:xfrm>
            <a:off x="9992015" y="2660916"/>
            <a:ext cx="1575539" cy="3044088"/>
            <a:chOff x="6245649" y="1898223"/>
            <a:chExt cx="1575607" cy="2394053"/>
          </a:xfrm>
        </p:grpSpPr>
        <p:pic>
          <p:nvPicPr>
            <p:cNvPr id="15" name="Picture 14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32636" y="1898223"/>
              <a:ext cx="1288620" cy="2101199"/>
            </a:xfrm>
            <a:prstGeom prst="rect">
              <a:avLst/>
            </a:prstGeom>
            <a:noFill/>
          </p:spPr>
        </p:pic>
        <p:sp>
          <p:nvSpPr>
            <p:cNvPr id="16" name="6 CuadroTexto"/>
            <p:cNvSpPr txBox="1"/>
            <p:nvPr/>
          </p:nvSpPr>
          <p:spPr>
            <a:xfrm>
              <a:off x="6245649" y="3929195"/>
              <a:ext cx="1535181" cy="363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2400" dirty="0">
                  <a:ln>
                    <a:solidFill>
                      <a:srgbClr val="8E0000"/>
                    </a:solidFill>
                  </a:ln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</a:p>
          </p:txBody>
        </p:sp>
      </p:grpSp>
      <p:sp>
        <p:nvSpPr>
          <p:cNvPr id="13" name="3 CuadroTexto"/>
          <p:cNvSpPr txBox="1"/>
          <p:nvPr/>
        </p:nvSpPr>
        <p:spPr>
          <a:xfrm>
            <a:off x="8207177" y="513385"/>
            <a:ext cx="3264363" cy="1537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933"/>
              </a:lnSpc>
            </a:pPr>
            <a:r>
              <a:rPr lang="es-ES" sz="3200" dirty="0">
                <a:ln>
                  <a:solidFill>
                    <a:srgbClr val="D60000"/>
                  </a:solidFill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¡¡Feliz Navidad  y </a:t>
            </a:r>
          </a:p>
          <a:p>
            <a:pPr algn="ctr">
              <a:lnSpc>
                <a:spcPts val="4267"/>
              </a:lnSpc>
            </a:pPr>
            <a:r>
              <a:rPr lang="es-ES" sz="3200" dirty="0">
                <a:ln>
                  <a:solidFill>
                    <a:srgbClr val="D60000"/>
                  </a:solidFill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Próspero Año Nuevo!!</a:t>
            </a:r>
          </a:p>
        </p:txBody>
      </p:sp>
      <p:sp>
        <p:nvSpPr>
          <p:cNvPr id="12" name="2 CuadroTexto"/>
          <p:cNvSpPr txBox="1"/>
          <p:nvPr/>
        </p:nvSpPr>
        <p:spPr>
          <a:xfrm>
            <a:off x="3310634" y="417375"/>
            <a:ext cx="3648405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933"/>
              </a:lnSpc>
            </a:pPr>
            <a:r>
              <a:rPr lang="es-ES" sz="3200" dirty="0">
                <a:ln>
                  <a:solidFill>
                    <a:srgbClr val="D60000"/>
                  </a:solidFill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la Navidad traiga salud y amor a los corazones y superemos los malos momentos que nos tocó vivir</a:t>
            </a:r>
          </a:p>
        </p:txBody>
      </p:sp>
      <p:sp>
        <p:nvSpPr>
          <p:cNvPr id="19" name="18 Rombo"/>
          <p:cNvSpPr/>
          <p:nvPr/>
        </p:nvSpPr>
        <p:spPr>
          <a:xfrm>
            <a:off x="8208235" y="0"/>
            <a:ext cx="3983765" cy="6858000"/>
          </a:xfrm>
          <a:prstGeom prst="diamond">
            <a:avLst/>
          </a:prstGeom>
          <a:solidFill>
            <a:srgbClr val="0066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21" name="20 Triángulo isósceles"/>
          <p:cNvSpPr/>
          <p:nvPr/>
        </p:nvSpPr>
        <p:spPr>
          <a:xfrm>
            <a:off x="6096000" y="3429000"/>
            <a:ext cx="4224469" cy="3429000"/>
          </a:xfrm>
          <a:prstGeom prst="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10224459" y="3429000"/>
            <a:ext cx="1967541" cy="3429000"/>
          </a:xfrm>
          <a:prstGeom prst="rt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400"/>
          </a:p>
        </p:txBody>
      </p:sp>
      <p:sp>
        <p:nvSpPr>
          <p:cNvPr id="17" name="16 Rombo"/>
          <p:cNvSpPr/>
          <p:nvPr/>
        </p:nvSpPr>
        <p:spPr>
          <a:xfrm>
            <a:off x="0" y="0"/>
            <a:ext cx="4079776" cy="6858000"/>
          </a:xfrm>
          <a:prstGeom prst="diamond">
            <a:avLst/>
          </a:prstGeom>
          <a:solidFill>
            <a:srgbClr val="0066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18" name="17 Rombo"/>
          <p:cNvSpPr/>
          <p:nvPr/>
        </p:nvSpPr>
        <p:spPr>
          <a:xfrm>
            <a:off x="3983766" y="0"/>
            <a:ext cx="4224469" cy="6858000"/>
          </a:xfrm>
          <a:prstGeom prst="diamond">
            <a:avLst/>
          </a:prstGeom>
          <a:solidFill>
            <a:srgbClr val="0066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20" name="19 Triángulo isósceles"/>
          <p:cNvSpPr/>
          <p:nvPr/>
        </p:nvSpPr>
        <p:spPr>
          <a:xfrm>
            <a:off x="1967542" y="3429000"/>
            <a:ext cx="4224469" cy="3429000"/>
          </a:xfrm>
          <a:prstGeom prst="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22" name="21 Triángulo isósceles"/>
          <p:cNvSpPr/>
          <p:nvPr/>
        </p:nvSpPr>
        <p:spPr>
          <a:xfrm flipV="1">
            <a:off x="2063552" y="0"/>
            <a:ext cx="4032448" cy="3429000"/>
          </a:xfrm>
          <a:prstGeom prst="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23" name="22 Triángulo isósceles"/>
          <p:cNvSpPr/>
          <p:nvPr/>
        </p:nvSpPr>
        <p:spPr>
          <a:xfrm flipV="1">
            <a:off x="6096000" y="0"/>
            <a:ext cx="4224469" cy="3429000"/>
          </a:xfrm>
          <a:prstGeom prst="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24" name="23 Triángulo rectángulo"/>
          <p:cNvSpPr/>
          <p:nvPr/>
        </p:nvSpPr>
        <p:spPr>
          <a:xfrm>
            <a:off x="0" y="3429000"/>
            <a:ext cx="2063552" cy="3429000"/>
          </a:xfrm>
          <a:prstGeom prst="rt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400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0" y="0"/>
            <a:ext cx="2063552" cy="3581400"/>
          </a:xfrm>
          <a:prstGeom prst="rt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400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10224459" y="0"/>
            <a:ext cx="1967541" cy="3581400"/>
          </a:xfrm>
          <a:prstGeom prst="rtTriangle">
            <a:avLst/>
          </a:prstGeom>
          <a:solidFill>
            <a:srgbClr val="C000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400"/>
          </a:p>
        </p:txBody>
      </p:sp>
    </p:spTree>
    <p:extLst>
      <p:ext uri="{BB962C8B-B14F-4D97-AF65-F5344CB8AC3E}">
        <p14:creationId xmlns:p14="http://schemas.microsoft.com/office/powerpoint/2010/main" val="331851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4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3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19" grpId="0" animBg="1"/>
      <p:bldP spid="21" grpId="0" animBg="1"/>
      <p:bldP spid="25" grpId="0" animBg="1"/>
      <p:bldP spid="17" grpId="0" animBg="1"/>
      <p:bldP spid="18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hlinkClick r:id="" action="ppaction://ole?verb=0"/>
            <a:extLst>
              <a:ext uri="{FF2B5EF4-FFF2-40B4-BE49-F238E27FC236}">
                <a16:creationId xmlns:a16="http://schemas.microsoft.com/office/drawing/2014/main" id="{C1511F30-B38F-4B87-AED1-4B6C5A7C81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3560518"/>
              </p:ext>
            </p:extLst>
          </p:nvPr>
        </p:nvGraphicFramePr>
        <p:xfrm>
          <a:off x="-1" y="1"/>
          <a:ext cx="12192001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6284973" imgH="3535790" progId="PowerPoint.Show.12">
                  <p:embed/>
                </p:oleObj>
              </mc:Choice>
              <mc:Fallback>
                <p:oleObj name="Presentation" r:id="rId2" imgW="6284973" imgH="353579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" y="1"/>
                        <a:ext cx="12192001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779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3000">
        <p:fade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3C53385-93F9-4AA4-9D31-28C5B7A95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345" y="-1"/>
            <a:ext cx="12227345" cy="8986983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28AC6B2D-BE49-489A-A386-7DCC2A6EA3A1}"/>
              </a:ext>
            </a:extLst>
          </p:cNvPr>
          <p:cNvSpPr txBox="1"/>
          <p:nvPr/>
        </p:nvSpPr>
        <p:spPr>
          <a:xfrm>
            <a:off x="2623128" y="2641599"/>
            <a:ext cx="22351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solidFill>
                  <a:srgbClr val="FF0000"/>
                </a:solidFill>
                <a:latin typeface="Arial Black" panose="020B0A04020102020204" pitchFamily="34" charset="0"/>
              </a:rPr>
              <a:t>Feliz Navidad y un Prospero Año 2021</a:t>
            </a:r>
            <a:endParaRPr lang="es-ES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4A19736-A3EB-4756-9E8E-E6B015B7D06A}"/>
              </a:ext>
            </a:extLst>
          </p:cNvPr>
          <p:cNvSpPr txBox="1"/>
          <p:nvPr/>
        </p:nvSpPr>
        <p:spPr>
          <a:xfrm>
            <a:off x="3505200" y="4987969"/>
            <a:ext cx="111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rgbClr val="FF0000"/>
                </a:solidFill>
              </a:rPr>
              <a:t>Rafael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CBD537E-B581-4C11-9B77-F0EEA0E2A68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18" y="0"/>
            <a:ext cx="1843548" cy="380508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3543A43-FEC5-427E-B9F8-EA4BA7FD45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6453" y="0"/>
            <a:ext cx="3133725" cy="3810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637BDF7-E8AA-4189-A7CA-25EDF4F65D4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16365">
            <a:off x="5353973" y="1217545"/>
            <a:ext cx="1561813" cy="1774692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6697192F-B814-4EB0-AAD6-83F3DD77863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4897" y="-38036"/>
            <a:ext cx="2113430" cy="211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5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>
            <a:extLst>
              <a:ext uri="{FF2B5EF4-FFF2-40B4-BE49-F238E27FC236}">
                <a16:creationId xmlns:a16="http://schemas.microsoft.com/office/drawing/2014/main" id="{BDFFA5DD-E3BA-4A0E-A35E-09A56702C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Imagen relacionada">
            <a:extLst>
              <a:ext uri="{FF2B5EF4-FFF2-40B4-BE49-F238E27FC236}">
                <a16:creationId xmlns:a16="http://schemas.microsoft.com/office/drawing/2014/main" id="{B7A0F6BA-C367-4AD1-9A6B-C118D113BB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 rot="864760">
            <a:off x="6142567" y="-179917"/>
            <a:ext cx="6155267" cy="3462868"/>
          </a:xfrm>
          <a:prstGeom prst="rect">
            <a:avLst/>
          </a:prstGeom>
          <a:noFill/>
          <a:ln>
            <a:noFill/>
          </a:ln>
          <a:effectLst>
            <a:outerShdw dist="736600" dir="7740000" sx="89000" sy="89000" algn="ctr" rotWithShape="0">
              <a:schemeClr val="tx1">
                <a:lumMod val="95000"/>
                <a:alpha val="5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3 Grupo">
            <a:extLst>
              <a:ext uri="{FF2B5EF4-FFF2-40B4-BE49-F238E27FC236}">
                <a16:creationId xmlns:a16="http://schemas.microsoft.com/office/drawing/2014/main" id="{2940FF2D-528F-4832-A9E7-B24CE0FE157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6096001" y="0"/>
            <a:ext cx="6057900" cy="6832600"/>
            <a:chOff x="29804" y="-2872"/>
            <a:chExt cx="4543400" cy="5124732"/>
          </a:xfrm>
        </p:grpSpPr>
        <p:sp>
          <p:nvSpPr>
            <p:cNvPr id="5" name="5 Rectángulo">
              <a:extLst>
                <a:ext uri="{FF2B5EF4-FFF2-40B4-BE49-F238E27FC236}">
                  <a16:creationId xmlns:a16="http://schemas.microsoft.com/office/drawing/2014/main" id="{1538F56C-43EC-45BF-A225-58FFE6A6BCB5}"/>
                </a:ext>
              </a:extLst>
            </p:cNvPr>
            <p:cNvSpPr/>
            <p:nvPr/>
          </p:nvSpPr>
          <p:spPr>
            <a:xfrm flipH="1">
              <a:off x="29804" y="-2872"/>
              <a:ext cx="4543400" cy="5124732"/>
            </a:xfrm>
            <a:custGeom>
              <a:avLst/>
              <a:gdLst>
                <a:gd name="connsiteX0" fmla="*/ 0 w 4572000"/>
                <a:gd name="connsiteY0" fmla="*/ 0 h 5143500"/>
                <a:gd name="connsiteX1" fmla="*/ 4572000 w 4572000"/>
                <a:gd name="connsiteY1" fmla="*/ 0 h 5143500"/>
                <a:gd name="connsiteX2" fmla="*/ 4572000 w 4572000"/>
                <a:gd name="connsiteY2" fmla="*/ 5143500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5143500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9125"/>
                <a:gd name="connsiteX1" fmla="*/ 4572000 w 4572000"/>
                <a:gd name="connsiteY1" fmla="*/ 557561 h 5149125"/>
                <a:gd name="connsiteX2" fmla="*/ 4572000 w 4572000"/>
                <a:gd name="connsiteY2" fmla="*/ 4630544 h 5149125"/>
                <a:gd name="connsiteX3" fmla="*/ 0 w 4572000"/>
                <a:gd name="connsiteY3" fmla="*/ 5143500 h 5149125"/>
                <a:gd name="connsiteX4" fmla="*/ 0 w 4572000"/>
                <a:gd name="connsiteY4" fmla="*/ 0 h 5149125"/>
                <a:gd name="connsiteX0" fmla="*/ 0 w 4572000"/>
                <a:gd name="connsiteY0" fmla="*/ 0 h 5158325"/>
                <a:gd name="connsiteX1" fmla="*/ 4572000 w 4572000"/>
                <a:gd name="connsiteY1" fmla="*/ 557561 h 5158325"/>
                <a:gd name="connsiteX2" fmla="*/ 4572000 w 4572000"/>
                <a:gd name="connsiteY2" fmla="*/ 4630544 h 5158325"/>
                <a:gd name="connsiteX3" fmla="*/ 0 w 4572000"/>
                <a:gd name="connsiteY3" fmla="*/ 5143500 h 5158325"/>
                <a:gd name="connsiteX4" fmla="*/ 0 w 4572000"/>
                <a:gd name="connsiteY4" fmla="*/ 0 h 5158325"/>
                <a:gd name="connsiteX0" fmla="*/ 0 w 4572000"/>
                <a:gd name="connsiteY0" fmla="*/ 0 h 5197273"/>
                <a:gd name="connsiteX1" fmla="*/ 4572000 w 4572000"/>
                <a:gd name="connsiteY1" fmla="*/ 557561 h 5197273"/>
                <a:gd name="connsiteX2" fmla="*/ 4572000 w 4572000"/>
                <a:gd name="connsiteY2" fmla="*/ 4630544 h 5197273"/>
                <a:gd name="connsiteX3" fmla="*/ 11360 w 4572000"/>
                <a:gd name="connsiteY3" fmla="*/ 5189257 h 5197273"/>
                <a:gd name="connsiteX4" fmla="*/ 0 w 4572000"/>
                <a:gd name="connsiteY4" fmla="*/ 0 h 5197273"/>
                <a:gd name="connsiteX0" fmla="*/ 0 w 4572000"/>
                <a:gd name="connsiteY0" fmla="*/ 0 h 5189257"/>
                <a:gd name="connsiteX1" fmla="*/ 4572000 w 4572000"/>
                <a:gd name="connsiteY1" fmla="*/ 557561 h 5189257"/>
                <a:gd name="connsiteX2" fmla="*/ 4572000 w 4572000"/>
                <a:gd name="connsiteY2" fmla="*/ 4630544 h 5189257"/>
                <a:gd name="connsiteX3" fmla="*/ 11360 w 4572000"/>
                <a:gd name="connsiteY3" fmla="*/ 5189257 h 5189257"/>
                <a:gd name="connsiteX4" fmla="*/ 0 w 4572000"/>
                <a:gd name="connsiteY4" fmla="*/ 0 h 5189257"/>
                <a:gd name="connsiteX0" fmla="*/ 0 w 4572000"/>
                <a:gd name="connsiteY0" fmla="*/ 0 h 5189257"/>
                <a:gd name="connsiteX1" fmla="*/ 4572000 w 4572000"/>
                <a:gd name="connsiteY1" fmla="*/ 557561 h 5189257"/>
                <a:gd name="connsiteX2" fmla="*/ 4572000 w 4572000"/>
                <a:gd name="connsiteY2" fmla="*/ 4630544 h 5189257"/>
                <a:gd name="connsiteX3" fmla="*/ 11360 w 4572000"/>
                <a:gd name="connsiteY3" fmla="*/ 5189257 h 5189257"/>
                <a:gd name="connsiteX4" fmla="*/ 0 w 4572000"/>
                <a:gd name="connsiteY4" fmla="*/ 0 h 5189257"/>
                <a:gd name="connsiteX0" fmla="*/ 0 w 4572000"/>
                <a:gd name="connsiteY0" fmla="*/ 0 h 5192881"/>
                <a:gd name="connsiteX1" fmla="*/ 4572000 w 4572000"/>
                <a:gd name="connsiteY1" fmla="*/ 557561 h 5192881"/>
                <a:gd name="connsiteX2" fmla="*/ 4572000 w 4572000"/>
                <a:gd name="connsiteY2" fmla="*/ 4630544 h 5192881"/>
                <a:gd name="connsiteX3" fmla="*/ 11360 w 4572000"/>
                <a:gd name="connsiteY3" fmla="*/ 5189257 h 5192881"/>
                <a:gd name="connsiteX4" fmla="*/ 0 w 4572000"/>
                <a:gd name="connsiteY4" fmla="*/ 0 h 5192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2000" h="5192881">
                  <a:moveTo>
                    <a:pt x="0" y="0"/>
                  </a:moveTo>
                  <a:cubicBezTo>
                    <a:pt x="1602058" y="118946"/>
                    <a:pt x="2724615" y="126380"/>
                    <a:pt x="4572000" y="557561"/>
                  </a:cubicBezTo>
                  <a:lnTo>
                    <a:pt x="4572000" y="4630544"/>
                  </a:lnTo>
                  <a:cubicBezTo>
                    <a:pt x="1899425" y="5258729"/>
                    <a:pt x="908369" y="5192900"/>
                    <a:pt x="11360" y="5189257"/>
                  </a:cubicBezTo>
                  <a:cubicBezTo>
                    <a:pt x="7573" y="3459505"/>
                    <a:pt x="3787" y="1729752"/>
                    <a:pt x="0" y="0"/>
                  </a:cubicBezTo>
                  <a:close/>
                </a:path>
              </a:pathLst>
            </a:custGeom>
            <a:gradFill>
              <a:gsLst>
                <a:gs pos="91000">
                  <a:srgbClr val="18110B">
                    <a:alpha val="50000"/>
                  </a:srgbClr>
                </a:gs>
                <a:gs pos="28000">
                  <a:schemeClr val="tx1">
                    <a:alpha val="54000"/>
                  </a:schemeClr>
                </a:gs>
                <a:gs pos="81000">
                  <a:srgbClr val="261300">
                    <a:lumMod val="40000"/>
                    <a:alpha val="85000"/>
                  </a:srgbClr>
                </a:gs>
                <a:gs pos="100000">
                  <a:schemeClr val="bg1"/>
                </a:gs>
              </a:gsLst>
              <a:path path="rect">
                <a:fillToRect t="100000" r="100000"/>
              </a:path>
            </a:gradFill>
            <a:ln cmpd="dbl">
              <a:gradFill>
                <a:gsLst>
                  <a:gs pos="0">
                    <a:srgbClr val="C000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ln>
            <a:scene3d>
              <a:camera prst="orthographicFront"/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sz="2400"/>
            </a:p>
          </p:txBody>
        </p:sp>
        <p:pic>
          <p:nvPicPr>
            <p:cNvPr id="2069" name="Picture 3">
              <a:extLst>
                <a:ext uri="{FF2B5EF4-FFF2-40B4-BE49-F238E27FC236}">
                  <a16:creationId xmlns:a16="http://schemas.microsoft.com/office/drawing/2014/main" id="{4F9E36B0-3533-4BA6-8800-9891284845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699542"/>
              <a:ext cx="1139825" cy="1139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0" name="Picture 3">
              <a:extLst>
                <a:ext uri="{FF2B5EF4-FFF2-40B4-BE49-F238E27FC236}">
                  <a16:creationId xmlns:a16="http://schemas.microsoft.com/office/drawing/2014/main" id="{F349631A-895D-4FC0-B233-9E4E254771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5395" y="1635646"/>
              <a:ext cx="995809" cy="995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1" name="Picture 3">
              <a:extLst>
                <a:ext uri="{FF2B5EF4-FFF2-40B4-BE49-F238E27FC236}">
                  <a16:creationId xmlns:a16="http://schemas.microsoft.com/office/drawing/2014/main" id="{25AD5A79-D00C-4BB7-A1AF-761FACCF1F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2067694"/>
              <a:ext cx="788169" cy="788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2" name="Picture 2">
              <a:extLst>
                <a:ext uri="{FF2B5EF4-FFF2-40B4-BE49-F238E27FC236}">
                  <a16:creationId xmlns:a16="http://schemas.microsoft.com/office/drawing/2014/main" id="{A96FFFE7-8657-4AA8-9939-B29222DE06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267494"/>
              <a:ext cx="1139825" cy="1139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3" name="Picture 2">
              <a:extLst>
                <a:ext uri="{FF2B5EF4-FFF2-40B4-BE49-F238E27FC236}">
                  <a16:creationId xmlns:a16="http://schemas.microsoft.com/office/drawing/2014/main" id="{41FEC92E-0719-4F4D-B04B-078675C3DD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3387" y="4011910"/>
              <a:ext cx="1067817" cy="1067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4" name="Picture 2">
              <a:extLst>
                <a:ext uri="{FF2B5EF4-FFF2-40B4-BE49-F238E27FC236}">
                  <a16:creationId xmlns:a16="http://schemas.microsoft.com/office/drawing/2014/main" id="{3D1CBD93-5819-45DC-AB5E-9A201DFE07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2283718"/>
              <a:ext cx="1067817" cy="1067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5" name="Picture 2">
              <a:extLst>
                <a:ext uri="{FF2B5EF4-FFF2-40B4-BE49-F238E27FC236}">
                  <a16:creationId xmlns:a16="http://schemas.microsoft.com/office/drawing/2014/main" id="{F0FE8501-8195-4288-ABD9-B6219A3146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1" y="3795887"/>
              <a:ext cx="792088" cy="7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6" name="Picture 3">
              <a:extLst>
                <a:ext uri="{FF2B5EF4-FFF2-40B4-BE49-F238E27FC236}">
                  <a16:creationId xmlns:a16="http://schemas.microsoft.com/office/drawing/2014/main" id="{4729F929-85F8-4DA5-9DC9-2820B5F9DD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2859782"/>
              <a:ext cx="1080120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7" name="Picture 3">
              <a:extLst>
                <a:ext uri="{FF2B5EF4-FFF2-40B4-BE49-F238E27FC236}">
                  <a16:creationId xmlns:a16="http://schemas.microsoft.com/office/drawing/2014/main" id="{45FA5438-CBB3-400C-937A-E565F69B95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795886"/>
              <a:ext cx="936104" cy="936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14 Grupo">
            <a:extLst>
              <a:ext uri="{FF2B5EF4-FFF2-40B4-BE49-F238E27FC236}">
                <a16:creationId xmlns:a16="http://schemas.microsoft.com/office/drawing/2014/main" id="{77B0EE2F-C022-4EB4-9D67-27BED33A32A7}"/>
              </a:ext>
            </a:extLst>
          </p:cNvPr>
          <p:cNvGrpSpPr>
            <a:grpSpLocks/>
          </p:cNvGrpSpPr>
          <p:nvPr/>
        </p:nvGrpSpPr>
        <p:grpSpPr bwMode="auto">
          <a:xfrm>
            <a:off x="48685" y="0"/>
            <a:ext cx="6057900" cy="6832600"/>
            <a:chOff x="29804" y="-2872"/>
            <a:chExt cx="4543400" cy="5124732"/>
          </a:xfrm>
        </p:grpSpPr>
        <p:sp>
          <p:nvSpPr>
            <p:cNvPr id="16" name="5 Rectángulo">
              <a:extLst>
                <a:ext uri="{FF2B5EF4-FFF2-40B4-BE49-F238E27FC236}">
                  <a16:creationId xmlns:a16="http://schemas.microsoft.com/office/drawing/2014/main" id="{1F572EAD-198D-429E-9D7E-DDE5040521E3}"/>
                </a:ext>
              </a:extLst>
            </p:cNvPr>
            <p:cNvSpPr/>
            <p:nvPr/>
          </p:nvSpPr>
          <p:spPr>
            <a:xfrm flipH="1">
              <a:off x="29804" y="-2872"/>
              <a:ext cx="4543400" cy="5124732"/>
            </a:xfrm>
            <a:custGeom>
              <a:avLst/>
              <a:gdLst>
                <a:gd name="connsiteX0" fmla="*/ 0 w 4572000"/>
                <a:gd name="connsiteY0" fmla="*/ 0 h 5143500"/>
                <a:gd name="connsiteX1" fmla="*/ 4572000 w 4572000"/>
                <a:gd name="connsiteY1" fmla="*/ 0 h 5143500"/>
                <a:gd name="connsiteX2" fmla="*/ 4572000 w 4572000"/>
                <a:gd name="connsiteY2" fmla="*/ 5143500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5143500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3500"/>
                <a:gd name="connsiteX1" fmla="*/ 4572000 w 4572000"/>
                <a:gd name="connsiteY1" fmla="*/ 557561 h 5143500"/>
                <a:gd name="connsiteX2" fmla="*/ 4572000 w 4572000"/>
                <a:gd name="connsiteY2" fmla="*/ 4630544 h 5143500"/>
                <a:gd name="connsiteX3" fmla="*/ 0 w 4572000"/>
                <a:gd name="connsiteY3" fmla="*/ 5143500 h 5143500"/>
                <a:gd name="connsiteX4" fmla="*/ 0 w 4572000"/>
                <a:gd name="connsiteY4" fmla="*/ 0 h 5143500"/>
                <a:gd name="connsiteX0" fmla="*/ 0 w 4572000"/>
                <a:gd name="connsiteY0" fmla="*/ 0 h 5149125"/>
                <a:gd name="connsiteX1" fmla="*/ 4572000 w 4572000"/>
                <a:gd name="connsiteY1" fmla="*/ 557561 h 5149125"/>
                <a:gd name="connsiteX2" fmla="*/ 4572000 w 4572000"/>
                <a:gd name="connsiteY2" fmla="*/ 4630544 h 5149125"/>
                <a:gd name="connsiteX3" fmla="*/ 0 w 4572000"/>
                <a:gd name="connsiteY3" fmla="*/ 5143500 h 5149125"/>
                <a:gd name="connsiteX4" fmla="*/ 0 w 4572000"/>
                <a:gd name="connsiteY4" fmla="*/ 0 h 5149125"/>
                <a:gd name="connsiteX0" fmla="*/ 0 w 4572000"/>
                <a:gd name="connsiteY0" fmla="*/ 0 h 5158325"/>
                <a:gd name="connsiteX1" fmla="*/ 4572000 w 4572000"/>
                <a:gd name="connsiteY1" fmla="*/ 557561 h 5158325"/>
                <a:gd name="connsiteX2" fmla="*/ 4572000 w 4572000"/>
                <a:gd name="connsiteY2" fmla="*/ 4630544 h 5158325"/>
                <a:gd name="connsiteX3" fmla="*/ 0 w 4572000"/>
                <a:gd name="connsiteY3" fmla="*/ 5143500 h 5158325"/>
                <a:gd name="connsiteX4" fmla="*/ 0 w 4572000"/>
                <a:gd name="connsiteY4" fmla="*/ 0 h 5158325"/>
                <a:gd name="connsiteX0" fmla="*/ 0 w 4572000"/>
                <a:gd name="connsiteY0" fmla="*/ 0 h 5197273"/>
                <a:gd name="connsiteX1" fmla="*/ 4572000 w 4572000"/>
                <a:gd name="connsiteY1" fmla="*/ 557561 h 5197273"/>
                <a:gd name="connsiteX2" fmla="*/ 4572000 w 4572000"/>
                <a:gd name="connsiteY2" fmla="*/ 4630544 h 5197273"/>
                <a:gd name="connsiteX3" fmla="*/ 11360 w 4572000"/>
                <a:gd name="connsiteY3" fmla="*/ 5189257 h 5197273"/>
                <a:gd name="connsiteX4" fmla="*/ 0 w 4572000"/>
                <a:gd name="connsiteY4" fmla="*/ 0 h 5197273"/>
                <a:gd name="connsiteX0" fmla="*/ 0 w 4572000"/>
                <a:gd name="connsiteY0" fmla="*/ 0 h 5189257"/>
                <a:gd name="connsiteX1" fmla="*/ 4572000 w 4572000"/>
                <a:gd name="connsiteY1" fmla="*/ 557561 h 5189257"/>
                <a:gd name="connsiteX2" fmla="*/ 4572000 w 4572000"/>
                <a:gd name="connsiteY2" fmla="*/ 4630544 h 5189257"/>
                <a:gd name="connsiteX3" fmla="*/ 11360 w 4572000"/>
                <a:gd name="connsiteY3" fmla="*/ 5189257 h 5189257"/>
                <a:gd name="connsiteX4" fmla="*/ 0 w 4572000"/>
                <a:gd name="connsiteY4" fmla="*/ 0 h 5189257"/>
                <a:gd name="connsiteX0" fmla="*/ 0 w 4572000"/>
                <a:gd name="connsiteY0" fmla="*/ 0 h 5189257"/>
                <a:gd name="connsiteX1" fmla="*/ 4572000 w 4572000"/>
                <a:gd name="connsiteY1" fmla="*/ 557561 h 5189257"/>
                <a:gd name="connsiteX2" fmla="*/ 4572000 w 4572000"/>
                <a:gd name="connsiteY2" fmla="*/ 4630544 h 5189257"/>
                <a:gd name="connsiteX3" fmla="*/ 11360 w 4572000"/>
                <a:gd name="connsiteY3" fmla="*/ 5189257 h 5189257"/>
                <a:gd name="connsiteX4" fmla="*/ 0 w 4572000"/>
                <a:gd name="connsiteY4" fmla="*/ 0 h 5189257"/>
                <a:gd name="connsiteX0" fmla="*/ 0 w 4572000"/>
                <a:gd name="connsiteY0" fmla="*/ 0 h 5192881"/>
                <a:gd name="connsiteX1" fmla="*/ 4572000 w 4572000"/>
                <a:gd name="connsiteY1" fmla="*/ 557561 h 5192881"/>
                <a:gd name="connsiteX2" fmla="*/ 4572000 w 4572000"/>
                <a:gd name="connsiteY2" fmla="*/ 4630544 h 5192881"/>
                <a:gd name="connsiteX3" fmla="*/ 11360 w 4572000"/>
                <a:gd name="connsiteY3" fmla="*/ 5189257 h 5192881"/>
                <a:gd name="connsiteX4" fmla="*/ 0 w 4572000"/>
                <a:gd name="connsiteY4" fmla="*/ 0 h 5192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2000" h="5192881">
                  <a:moveTo>
                    <a:pt x="0" y="0"/>
                  </a:moveTo>
                  <a:cubicBezTo>
                    <a:pt x="1602058" y="118946"/>
                    <a:pt x="2724615" y="126380"/>
                    <a:pt x="4572000" y="557561"/>
                  </a:cubicBezTo>
                  <a:lnTo>
                    <a:pt x="4572000" y="4630544"/>
                  </a:lnTo>
                  <a:cubicBezTo>
                    <a:pt x="1899425" y="5258729"/>
                    <a:pt x="908369" y="5192900"/>
                    <a:pt x="11360" y="5189257"/>
                  </a:cubicBezTo>
                  <a:cubicBezTo>
                    <a:pt x="7573" y="3459505"/>
                    <a:pt x="3787" y="1729752"/>
                    <a:pt x="0" y="0"/>
                  </a:cubicBezTo>
                  <a:close/>
                </a:path>
              </a:pathLst>
            </a:custGeom>
            <a:gradFill>
              <a:gsLst>
                <a:gs pos="91000">
                  <a:srgbClr val="18110B">
                    <a:alpha val="50000"/>
                  </a:srgbClr>
                </a:gs>
                <a:gs pos="28000">
                  <a:schemeClr val="tx1">
                    <a:alpha val="54000"/>
                  </a:schemeClr>
                </a:gs>
                <a:gs pos="81000">
                  <a:srgbClr val="261300">
                    <a:lumMod val="40000"/>
                    <a:alpha val="85000"/>
                  </a:srgbClr>
                </a:gs>
                <a:gs pos="100000">
                  <a:schemeClr val="bg1"/>
                </a:gs>
              </a:gsLst>
              <a:path path="rect">
                <a:fillToRect t="100000" r="100000"/>
              </a:path>
            </a:gradFill>
            <a:ln cmpd="dbl">
              <a:gradFill>
                <a:gsLst>
                  <a:gs pos="0">
                    <a:srgbClr val="C000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ln>
            <a:scene3d>
              <a:camera prst="orthographicFront"/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sz="2400"/>
            </a:p>
          </p:txBody>
        </p:sp>
        <p:pic>
          <p:nvPicPr>
            <p:cNvPr id="2057" name="Picture 3">
              <a:extLst>
                <a:ext uri="{FF2B5EF4-FFF2-40B4-BE49-F238E27FC236}">
                  <a16:creationId xmlns:a16="http://schemas.microsoft.com/office/drawing/2014/main" id="{B8EFFEA9-CFE5-44C8-BE08-8F307A3F50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699542"/>
              <a:ext cx="1139825" cy="1139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" name="Picture 3">
              <a:extLst>
                <a:ext uri="{FF2B5EF4-FFF2-40B4-BE49-F238E27FC236}">
                  <a16:creationId xmlns:a16="http://schemas.microsoft.com/office/drawing/2014/main" id="{8CB388F9-101D-4634-970D-7D47A03B39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5395" y="1635646"/>
              <a:ext cx="995809" cy="995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9" name="Picture 3">
              <a:extLst>
                <a:ext uri="{FF2B5EF4-FFF2-40B4-BE49-F238E27FC236}">
                  <a16:creationId xmlns:a16="http://schemas.microsoft.com/office/drawing/2014/main" id="{BB2D81EC-2080-4091-9AFC-F8E8615B92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2067694"/>
              <a:ext cx="788169" cy="788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0" name="Picture 2">
              <a:extLst>
                <a:ext uri="{FF2B5EF4-FFF2-40B4-BE49-F238E27FC236}">
                  <a16:creationId xmlns:a16="http://schemas.microsoft.com/office/drawing/2014/main" id="{6BA1710A-CF3B-4B9C-B452-DD79AD0621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267494"/>
              <a:ext cx="1139825" cy="1139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1" name="Picture 2">
              <a:extLst>
                <a:ext uri="{FF2B5EF4-FFF2-40B4-BE49-F238E27FC236}">
                  <a16:creationId xmlns:a16="http://schemas.microsoft.com/office/drawing/2014/main" id="{F3D8CE84-77A7-4494-8B9F-354B4DABA5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3387" y="4011910"/>
              <a:ext cx="1067817" cy="1067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2" name="Picture 2">
              <a:extLst>
                <a:ext uri="{FF2B5EF4-FFF2-40B4-BE49-F238E27FC236}">
                  <a16:creationId xmlns:a16="http://schemas.microsoft.com/office/drawing/2014/main" id="{FF046777-933E-4492-ABDB-BB61FA84F8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2283718"/>
              <a:ext cx="1067817" cy="1067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3" name="Picture 2">
              <a:extLst>
                <a:ext uri="{FF2B5EF4-FFF2-40B4-BE49-F238E27FC236}">
                  <a16:creationId xmlns:a16="http://schemas.microsoft.com/office/drawing/2014/main" id="{9856405C-2231-4DA9-9854-3A1E854201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1" y="3795887"/>
              <a:ext cx="792088" cy="7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4" name="Picture 3">
              <a:extLst>
                <a:ext uri="{FF2B5EF4-FFF2-40B4-BE49-F238E27FC236}">
                  <a16:creationId xmlns:a16="http://schemas.microsoft.com/office/drawing/2014/main" id="{31D4E2FD-0710-4868-AEA2-390650BD62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2859782"/>
              <a:ext cx="1080120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5" name="Picture 3">
              <a:extLst>
                <a:ext uri="{FF2B5EF4-FFF2-40B4-BE49-F238E27FC236}">
                  <a16:creationId xmlns:a16="http://schemas.microsoft.com/office/drawing/2014/main" id="{89AE6EEF-3D0D-47A0-9519-8C269220FC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795886"/>
              <a:ext cx="936104" cy="936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063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1000">
        <p:fad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lue-Christmas-tree-shine-stars_1366x768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1674"/>
            <a:ext cx="12192000" cy="6854653"/>
          </a:xfrm>
          <a:prstGeom prst="rect">
            <a:avLst/>
          </a:prstGeom>
        </p:spPr>
      </p:pic>
      <p:pic>
        <p:nvPicPr>
          <p:cNvPr id="5" name="4 Imagen" descr="a932b312ffdc10e5dc4783565a572d9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752" y="761981"/>
            <a:ext cx="5238744" cy="6096019"/>
          </a:xfrm>
          <a:prstGeom prst="rect">
            <a:avLst/>
          </a:prstGeom>
        </p:spPr>
      </p:pic>
      <p:pic>
        <p:nvPicPr>
          <p:cNvPr id="7" name="6 Imagen" descr="feliz_navidadmensaje.gif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952464" y="2095491"/>
            <a:ext cx="5048285" cy="146859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142965" y="3714753"/>
            <a:ext cx="4000528" cy="271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867" b="1" dirty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Deseo que estas Navidades alcances todos los horizontes que se extiendan ante tus ojos</a:t>
            </a:r>
          </a:p>
          <a:p>
            <a:pPr algn="ctr"/>
            <a:r>
              <a:rPr lang="es-PE" sz="1867" b="1" dirty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sobre todo que  gocen de muy buena salud  y que el próximo  año sea mejor que el que termina</a:t>
            </a:r>
          </a:p>
          <a:p>
            <a:pPr algn="ctr"/>
            <a:r>
              <a:rPr lang="es-PE" sz="1867" b="1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Felicidades</a:t>
            </a:r>
            <a:endParaRPr lang="es-PE" sz="1867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1867" b="1" dirty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Raquel</a:t>
            </a:r>
          </a:p>
          <a:p>
            <a:endParaRPr lang="es-PE" sz="2133" dirty="0"/>
          </a:p>
        </p:txBody>
      </p:sp>
    </p:spTree>
    <p:extLst>
      <p:ext uri="{BB962C8B-B14F-4D97-AF65-F5344CB8AC3E}">
        <p14:creationId xmlns:p14="http://schemas.microsoft.com/office/powerpoint/2010/main" val="160899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1000">
        <p:fade/>
      </p:transition>
    </mc:Choice>
    <mc:Fallback xmlns="">
      <p:transition spd="slow" advClick="0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552850" y="450851"/>
            <a:ext cx="8215532" cy="1026942"/>
          </a:xfrm>
        </p:spPr>
        <p:txBody>
          <a:bodyPr>
            <a:normAutofit/>
          </a:bodyPr>
          <a:lstStyle/>
          <a:p>
            <a:r>
              <a:rPr lang="es-CL" b="1" dirty="0">
                <a:solidFill>
                  <a:srgbClr val="99FF99"/>
                </a:solidFill>
                <a:latin typeface="Brush Script MT" panose="03060802040406070304" pitchFamily="66" charset="0"/>
              </a:rPr>
              <a:t>“Gran Familia MIS PPS”</a:t>
            </a:r>
          </a:p>
        </p:txBody>
      </p:sp>
      <p:sp useBgFill="1">
        <p:nvSpPr>
          <p:cNvPr id="5" name="Marcador de texto 4"/>
          <p:cNvSpPr>
            <a:spLocks noGrp="1"/>
          </p:cNvSpPr>
          <p:nvPr>
            <p:ph type="body" idx="1"/>
          </p:nvPr>
        </p:nvSpPr>
        <p:spPr>
          <a:xfrm>
            <a:off x="1956095" y="1962231"/>
            <a:ext cx="8707901" cy="3923225"/>
          </a:xfrm>
        </p:spPr>
        <p:txBody>
          <a:bodyPr>
            <a:noAutofit/>
          </a:bodyPr>
          <a:lstStyle/>
          <a:p>
            <a:pPr algn="ctr"/>
            <a:r>
              <a:rPr lang="es-CL" sz="4800" b="1" dirty="0">
                <a:solidFill>
                  <a:srgbClr val="99FF99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  <a:latin typeface="Brush Script MT" panose="03060802040406070304" pitchFamily="66" charset="0"/>
              </a:rPr>
              <a:t>En tiempos difíciles , les deseo que esta Navidad y 2021 vengan llenos de tranquilidad, Salud, mucho Amor y que esta pesadilla pase pronto.</a:t>
            </a:r>
          </a:p>
          <a:p>
            <a:pPr algn="ctr"/>
            <a:r>
              <a:rPr lang="es-CL" sz="4800" b="1" dirty="0">
                <a:solidFill>
                  <a:srgbClr val="99FF99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  <a:latin typeface="Brush Script MT" panose="03060802040406070304" pitchFamily="66" charset="0"/>
              </a:rPr>
              <a:t>Cariños desde Chile.</a:t>
            </a:r>
          </a:p>
          <a:p>
            <a:pPr algn="ctr"/>
            <a:r>
              <a:rPr lang="es-CL" sz="4800" b="1" dirty="0">
                <a:solidFill>
                  <a:srgbClr val="99FF99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  <a:latin typeface="Brush Script MT" panose="03060802040406070304" pitchFamily="66" charset="0"/>
              </a:rPr>
              <a:t>Diciembre 2020</a:t>
            </a:r>
          </a:p>
          <a:p>
            <a:pPr algn="ctr"/>
            <a:r>
              <a:rPr lang="es-CL" sz="3600" b="1" dirty="0">
                <a:solidFill>
                  <a:schemeClr val="tx1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</a:rPr>
              <a:t>                                                  </a:t>
            </a:r>
            <a:r>
              <a:rPr lang="es-CL" sz="3200" b="1" dirty="0">
                <a:solidFill>
                  <a:srgbClr val="00B050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  <a:latin typeface="Brush Script MT" panose="03060802040406070304" pitchFamily="66" charset="0"/>
              </a:rPr>
              <a:t>Alicia P.M</a:t>
            </a:r>
            <a:r>
              <a:rPr lang="es-CL" sz="3600" b="1" dirty="0">
                <a:solidFill>
                  <a:srgbClr val="00B050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  <a:latin typeface="Brush Script MT" panose="03060802040406070304" pitchFamily="66" charset="0"/>
              </a:rPr>
              <a:t>.</a:t>
            </a:r>
            <a:r>
              <a:rPr lang="es-CL" sz="3600" b="1" dirty="0">
                <a:solidFill>
                  <a:schemeClr val="tx1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</a:rPr>
              <a:t>               </a:t>
            </a:r>
          </a:p>
          <a:p>
            <a:pPr algn="ctr"/>
            <a:r>
              <a:rPr lang="es-CL" sz="3600" b="1" dirty="0">
                <a:solidFill>
                  <a:schemeClr val="tx1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</a:rPr>
              <a:t>                                                 </a:t>
            </a:r>
            <a:r>
              <a:rPr lang="es-CL" sz="2000" b="1" dirty="0">
                <a:solidFill>
                  <a:schemeClr val="bg1"/>
                </a:solidFill>
                <a:effectLst>
                  <a:outerShdw blurRad="50800" sx="1000" sy="1000" algn="ctr" rotWithShape="0">
                    <a:schemeClr val="tx1"/>
                  </a:outerShdw>
                </a:effectLst>
              </a:rPr>
              <a:t>Alicia P.M.</a:t>
            </a:r>
            <a:endParaRPr lang="es-CL" sz="2000" dirty="0">
              <a:solidFill>
                <a:schemeClr val="bg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1994" y="0"/>
            <a:ext cx="4276725" cy="5715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4941" y="3910817"/>
            <a:ext cx="1922791" cy="281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2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1000">
        <p:fade/>
      </p:transition>
    </mc:Choice>
    <mc:Fallback xmlns="">
      <p:transition spd="slow" advClick="0" advTm="1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04003" y="465001"/>
            <a:ext cx="7474071" cy="3570208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>
                <a:ln w="3175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Con todo mi cariño os deseo que  paséis unas Navidades lo mejor posible Mucha salud  y que el año 2021 sea mejor que este  y el maldito virus se vaya y nos deje hacer una vida normal. </a:t>
            </a:r>
          </a:p>
          <a:p>
            <a:pPr algn="ctr"/>
            <a:r>
              <a:rPr lang="es-ES" sz="3200" b="1" dirty="0">
                <a:ln w="3175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Sean prudentes, cuídense mucho.</a:t>
            </a:r>
          </a:p>
          <a:p>
            <a:pPr algn="ctr"/>
            <a:endParaRPr lang="es-ES" sz="3200" b="1" dirty="0">
              <a:ln w="3175">
                <a:solidFill>
                  <a:srgbClr val="FFC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6" name="Picture 10" descr="Resultado de imagen de gifs de navidad&quot;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01969" y="972287"/>
            <a:ext cx="2244980" cy="200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sultado de imagen de gifs de angeles con carteles png&quot;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1015800" y="981872"/>
            <a:ext cx="1103837" cy="120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esultado de imagen de gifs de angeles con carteles png&quot;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7652" y="972287"/>
            <a:ext cx="1166009" cy="127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7" descr="5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327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7" descr="5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300" y="6543663"/>
            <a:ext cx="12127701" cy="325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9" descr="5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276577" y="3147616"/>
            <a:ext cx="6869356" cy="574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9" descr="5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676799" y="3280776"/>
            <a:ext cx="6722600" cy="307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4459" y="6007913"/>
            <a:ext cx="971851" cy="41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Resultado de imagen de gifs de besos navideños&quot;"/>
          <p:cNvPicPr>
            <a:picLocks noChangeAspect="1" noChangeArrowheads="1" noCrop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779854" y="2250106"/>
            <a:ext cx="1075593" cy="118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conversordeletras.com/fontgenerator/?text=BRUJI&amp;size=46&amp;font=BlackCastle&amp;color=ea1616&amp;a=856d1e68d099728023fd95f415d6e155"/>
          <p:cNvPicPr>
            <a:picLocks noChangeAspect="1" noChangeArrowheads="1"/>
          </p:cNvPicPr>
          <p:nvPr/>
        </p:nvPicPr>
        <p:blipFill rotWithShape="1">
          <a:blip r:embed="rId10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4061" y="6101597"/>
            <a:ext cx="1051721" cy="23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87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22000">
        <p:fade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1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1">
            <a:extLst>
              <a:ext uri="{FF2B5EF4-FFF2-40B4-BE49-F238E27FC236}">
                <a16:creationId xmlns:a16="http://schemas.microsoft.com/office/drawing/2014/main" id="{841BD8CD-8415-437B-99D2-EF42904DC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7725"/>
            <a:ext cx="12288838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CuadroTexto 2">
            <a:extLst>
              <a:ext uri="{FF2B5EF4-FFF2-40B4-BE49-F238E27FC236}">
                <a16:creationId xmlns:a16="http://schemas.microsoft.com/office/drawing/2014/main" id="{3B6BDD91-5828-4EBA-821D-98A2CF222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9825" y="0"/>
            <a:ext cx="10033000" cy="1568450"/>
          </a:xfrm>
          <a:prstGeom prst="rect">
            <a:avLst/>
          </a:prstGeom>
          <a:solidFill>
            <a:srgbClr val="FFC000">
              <a:alpha val="57000"/>
            </a:srgbClr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4800" dirty="0">
                <a:solidFill>
                  <a:srgbClr val="0066FF"/>
                </a:solidFill>
                <a:latin typeface="Berlin Sans FB Demi" panose="020E0802020502020306" pitchFamily="34" charset="0"/>
              </a:rPr>
              <a:t>Desde mi isla bonita les deseo Felices Fiestas</a:t>
            </a:r>
          </a:p>
        </p:txBody>
      </p:sp>
      <p:pic>
        <p:nvPicPr>
          <p:cNvPr id="2052" name="Imagen 3">
            <a:extLst>
              <a:ext uri="{FF2B5EF4-FFF2-40B4-BE49-F238E27FC236}">
                <a16:creationId xmlns:a16="http://schemas.microsoft.com/office/drawing/2014/main" id="{0C2F4104-C335-4697-BEF3-B32412D405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47288" y="4546600"/>
            <a:ext cx="2063750" cy="21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2921553-0B96-429A-AC35-A6DE7B3138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82" y="4520767"/>
            <a:ext cx="1302965" cy="1737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054" name="CuadroTexto 5">
            <a:extLst>
              <a:ext uri="{FF2B5EF4-FFF2-40B4-BE49-F238E27FC236}">
                <a16:creationId xmlns:a16="http://schemas.microsoft.com/office/drawing/2014/main" id="{16F36D17-FD0D-4566-91EF-788402E79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575" y="6129338"/>
            <a:ext cx="984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200" b="1">
                <a:solidFill>
                  <a:srgbClr val="00B0F0"/>
                </a:solidFill>
              </a:rPr>
              <a:t>Ana</a:t>
            </a:r>
          </a:p>
        </p:txBody>
      </p:sp>
    </p:spTree>
    <p:extLst>
      <p:ext uri="{BB962C8B-B14F-4D97-AF65-F5344CB8AC3E}">
        <p14:creationId xmlns:p14="http://schemas.microsoft.com/office/powerpoint/2010/main" val="275109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BD2BD60-6ABB-4610-9658-D62C694A2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3199" y="0"/>
            <a:ext cx="12616872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DC083DE-4A89-42C0-8AB9-70AC21A8D8B9}"/>
              </a:ext>
            </a:extLst>
          </p:cNvPr>
          <p:cNvSpPr txBox="1"/>
          <p:nvPr/>
        </p:nvSpPr>
        <p:spPr>
          <a:xfrm>
            <a:off x="5083726" y="260256"/>
            <a:ext cx="66810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400" b="1" dirty="0">
                <a:solidFill>
                  <a:srgbClr val="3333CC"/>
                </a:solidFill>
                <a:latin typeface="Blackadder ITC" panose="04020505051007020D02" pitchFamily="82" charset="0"/>
              </a:rPr>
              <a:t>Felices Fiestas  para todos  todos mis amigos y visitantes de </a:t>
            </a:r>
            <a:r>
              <a:rPr lang="es-MX" sz="5400" b="1" dirty="0" err="1">
                <a:solidFill>
                  <a:srgbClr val="3333CC"/>
                </a:solidFill>
                <a:latin typeface="Blackadder ITC" panose="04020505051007020D02" pitchFamily="82" charset="0"/>
              </a:rPr>
              <a:t>mispps</a:t>
            </a:r>
            <a:endParaRPr lang="es-MX" sz="5400" b="1" dirty="0">
              <a:solidFill>
                <a:srgbClr val="3333CC"/>
              </a:solidFill>
              <a:latin typeface="Blackadder ITC" panose="04020505051007020D02" pitchFamily="8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DD938B1-EA6D-4963-8ADD-192F0DB96B9D}"/>
              </a:ext>
            </a:extLst>
          </p:cNvPr>
          <p:cNvSpPr txBox="1"/>
          <p:nvPr/>
        </p:nvSpPr>
        <p:spPr>
          <a:xfrm>
            <a:off x="7374194" y="3158754"/>
            <a:ext cx="3347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b="1" i="1" dirty="0">
                <a:solidFill>
                  <a:srgbClr val="FF0000"/>
                </a:solidFill>
              </a:rPr>
              <a:t>Mequetrefe</a:t>
            </a:r>
            <a:endParaRPr lang="es-ES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59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>
            <a:extLst>
              <a:ext uri="{FF2B5EF4-FFF2-40B4-BE49-F238E27FC236}">
                <a16:creationId xmlns:a16="http://schemas.microsoft.com/office/drawing/2014/main" id="{FE4AFD26-333A-4476-96FD-C3344458142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B0AF0115-B820-41F0-813A-E9D96EECFD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851" y="4724401"/>
            <a:ext cx="18764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>
            <a:extLst>
              <a:ext uri="{FF2B5EF4-FFF2-40B4-BE49-F238E27FC236}">
                <a16:creationId xmlns:a16="http://schemas.microsoft.com/office/drawing/2014/main" id="{3A675891-6C9E-41E4-836B-9AE19F91B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5413" y="3933826"/>
            <a:ext cx="4248150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CE2201CB-8383-45E4-92FF-76DCA84FFA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01050" y="3500439"/>
            <a:ext cx="2076450" cy="31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B5B80FBF-FFAD-4F05-BAFE-11C51FE043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13221" y="115888"/>
            <a:ext cx="219075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WordArt 13">
            <a:extLst>
              <a:ext uri="{FF2B5EF4-FFF2-40B4-BE49-F238E27FC236}">
                <a16:creationId xmlns:a16="http://schemas.microsoft.com/office/drawing/2014/main" id="{C2FF64D3-7ECC-4BC2-88FC-169AEE2F4E8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501" y="549276"/>
            <a:ext cx="289560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De Carmen-Drago</a:t>
            </a:r>
          </a:p>
        </p:txBody>
      </p:sp>
    </p:spTree>
    <p:extLst>
      <p:ext uri="{BB962C8B-B14F-4D97-AF65-F5344CB8AC3E}">
        <p14:creationId xmlns:p14="http://schemas.microsoft.com/office/powerpoint/2010/main" val="2819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9E4288BA-C6FE-4EFD-B416-4F6463902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6ED58FE-0641-467A-AD56-5CEAF89AF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2977" y="5007850"/>
            <a:ext cx="762000" cy="8667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63A2421-CF43-4C77-BA80-F44B217B1B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113" y="5035220"/>
            <a:ext cx="762000" cy="8667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AC5688A-E7A9-44C7-96C6-411265725E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644" y="5007850"/>
            <a:ext cx="762000" cy="86677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B37E06D-9B61-4646-AB4A-543111A828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266" y="5035221"/>
            <a:ext cx="762000" cy="86677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3008E48A-CA88-4609-8550-F990689529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2888" y="5001413"/>
            <a:ext cx="762000" cy="86677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13C1B19-4CC8-4224-B10A-6524B4458E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1320" y="5007850"/>
            <a:ext cx="762000" cy="866775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8B746D28-081E-4BA0-AB46-1B184162F4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5319" y="5007850"/>
            <a:ext cx="762000" cy="86677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0375938-AE96-4695-9A19-38BC6ADC40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5946" y="5035221"/>
            <a:ext cx="762000" cy="866775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96358A54-75B8-40F2-B04B-E3A00FA698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7519" y="5035220"/>
            <a:ext cx="762000" cy="866775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34A5092B-3BDE-4E68-B01E-338E6ED68D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8146" y="5009026"/>
            <a:ext cx="762000" cy="866775"/>
          </a:xfrm>
          <a:prstGeom prst="rect">
            <a:avLst/>
          </a:prstGeom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C54603BA-D84B-4643-A2F8-F2E324604DBB}"/>
              </a:ext>
            </a:extLst>
          </p:cNvPr>
          <p:cNvSpPr/>
          <p:nvPr/>
        </p:nvSpPr>
        <p:spPr>
          <a:xfrm>
            <a:off x="962744" y="989810"/>
            <a:ext cx="1073433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erry Christmas Flake" pitchFamily="2" charset="0"/>
              </a:rPr>
              <a:t>En la eucaristía está presente se ha quedado con nosotros en un pedazo de pan no olvidemos que este niño siendo Dios e inmortal nos enseña a ser humildes y proclamar la verdad.  Hoy la humanidad celebra y los ángeles aclaman que el señor se hizo presente a salvar la humanidad.</a:t>
            </a:r>
          </a:p>
          <a:p>
            <a:endParaRPr lang="es-ES" sz="2800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erry Christmas Flake" pitchFamily="2" charset="0"/>
            </a:endParaRPr>
          </a:p>
          <a:p>
            <a:r>
              <a:rPr lang="es-ES" sz="2800" dirty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erry Christmas Flake" pitchFamily="2" charset="0"/>
              </a:rPr>
              <a:t>Ha nacido el Rey Jesús!</a:t>
            </a:r>
          </a:p>
        </p:txBody>
      </p:sp>
    </p:spTree>
    <p:extLst>
      <p:ext uri="{BB962C8B-B14F-4D97-AF65-F5344CB8AC3E}">
        <p14:creationId xmlns:p14="http://schemas.microsoft.com/office/powerpoint/2010/main" val="156538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8000">
        <p:fad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B7AC79D-CD6A-4DB2-8BF5-0712738B1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0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4095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000375" y="3068639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3952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>
            <a:off x="4810117" y="714356"/>
            <a:ext cx="4360813" cy="176070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9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FELIZ 2.021</a:t>
            </a:r>
          </a:p>
          <a:p>
            <a:pPr algn="ctr">
              <a:defRPr/>
            </a:pPr>
            <a:r>
              <a:rPr lang="pt-BR" sz="9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JOSE LUIS</a:t>
            </a:r>
          </a:p>
        </p:txBody>
      </p:sp>
      <p:pic>
        <p:nvPicPr>
          <p:cNvPr id="8" name="Picture 2" descr="CAR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529" y="5453715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9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4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4099" y="550094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708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42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15214"/>
          </a:xfrm>
          <a:prstGeom prst="rect">
            <a:avLst/>
          </a:prstGeom>
          <a:noFill/>
        </p:spPr>
      </p:pic>
      <p:pic>
        <p:nvPicPr>
          <p:cNvPr id="3" name="Picture 2" descr="CAR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529" y="5453715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4099" y="550094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22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000">
        <p:fade/>
      </p:transition>
    </mc:Choice>
    <mc:Fallback xmlns="">
      <p:transition spd="med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16 Grupo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5143500"/>
          </a:xfrm>
        </p:grpSpPr>
        <p:sp>
          <p:nvSpPr>
            <p:cNvPr id="18" name="17 Rectángulo"/>
            <p:cNvSpPr/>
            <p:nvPr/>
          </p:nvSpPr>
          <p:spPr>
            <a:xfrm flipH="1">
              <a:off x="0" y="2571750"/>
              <a:ext cx="4572000" cy="2571750"/>
            </a:xfrm>
            <a:prstGeom prst="rect">
              <a:avLst/>
            </a:prstGeom>
            <a:gradFill>
              <a:gsLst>
                <a:gs pos="77000">
                  <a:srgbClr val="D0CDC9"/>
                </a:gs>
                <a:gs pos="100000">
                  <a:srgbClr val="C00000">
                    <a:lumMod val="4000"/>
                  </a:srgbClr>
                </a:gs>
                <a:gs pos="41000">
                  <a:schemeClr val="tx2">
                    <a:lumMod val="10000"/>
                  </a:schemeClr>
                </a:gs>
                <a:gs pos="21000">
                  <a:schemeClr val="tx2">
                    <a:lumMod val="10000"/>
                  </a:schemeClr>
                </a:gs>
                <a:gs pos="60000">
                  <a:schemeClr val="tx2">
                    <a:lumMod val="10000"/>
                  </a:schemeClr>
                </a:gs>
                <a:gs pos="72000">
                  <a:srgbClr val="66FFFF">
                    <a:lumMod val="0"/>
                    <a:lumOff val="10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sz="2400"/>
            </a:p>
          </p:txBody>
        </p:sp>
        <p:sp>
          <p:nvSpPr>
            <p:cNvPr id="19" name="18 Rectángulo"/>
            <p:cNvSpPr/>
            <p:nvPr/>
          </p:nvSpPr>
          <p:spPr>
            <a:xfrm rot="10800000">
              <a:off x="0" y="0"/>
              <a:ext cx="4572000" cy="2571750"/>
            </a:xfrm>
            <a:prstGeom prst="rect">
              <a:avLst/>
            </a:prstGeom>
            <a:gradFill>
              <a:gsLst>
                <a:gs pos="77000">
                  <a:srgbClr val="D0CDC9"/>
                </a:gs>
                <a:gs pos="100000">
                  <a:srgbClr val="C00000">
                    <a:lumMod val="4000"/>
                  </a:srgbClr>
                </a:gs>
                <a:gs pos="41000">
                  <a:schemeClr val="tx2">
                    <a:lumMod val="10000"/>
                  </a:schemeClr>
                </a:gs>
                <a:gs pos="21000">
                  <a:schemeClr val="tx2">
                    <a:lumMod val="10000"/>
                  </a:schemeClr>
                </a:gs>
                <a:gs pos="60000">
                  <a:schemeClr val="tx2">
                    <a:lumMod val="10000"/>
                  </a:schemeClr>
                </a:gs>
                <a:gs pos="72000">
                  <a:srgbClr val="66FFFF">
                    <a:lumMod val="0"/>
                    <a:lumOff val="10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sz="2400"/>
            </a:p>
          </p:txBody>
        </p:sp>
        <p:sp>
          <p:nvSpPr>
            <p:cNvPr id="20" name="19 Rectángulo"/>
            <p:cNvSpPr/>
            <p:nvPr/>
          </p:nvSpPr>
          <p:spPr>
            <a:xfrm>
              <a:off x="4572000" y="2571750"/>
              <a:ext cx="4572000" cy="2571750"/>
            </a:xfrm>
            <a:prstGeom prst="rect">
              <a:avLst/>
            </a:prstGeom>
            <a:gradFill>
              <a:gsLst>
                <a:gs pos="77000">
                  <a:srgbClr val="D0CDC9"/>
                </a:gs>
                <a:gs pos="100000">
                  <a:srgbClr val="C00000">
                    <a:lumMod val="4000"/>
                  </a:srgbClr>
                </a:gs>
                <a:gs pos="41000">
                  <a:schemeClr val="tx2">
                    <a:lumMod val="10000"/>
                  </a:schemeClr>
                </a:gs>
                <a:gs pos="21000">
                  <a:schemeClr val="tx2">
                    <a:lumMod val="10000"/>
                  </a:schemeClr>
                </a:gs>
                <a:gs pos="60000">
                  <a:schemeClr val="tx2">
                    <a:lumMod val="10000"/>
                  </a:schemeClr>
                </a:gs>
                <a:gs pos="72000">
                  <a:srgbClr val="66FFFF">
                    <a:lumMod val="0"/>
                    <a:lumOff val="10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sz="2400"/>
            </a:p>
          </p:txBody>
        </p:sp>
        <p:sp>
          <p:nvSpPr>
            <p:cNvPr id="21" name="20 Rectángulo"/>
            <p:cNvSpPr/>
            <p:nvPr/>
          </p:nvSpPr>
          <p:spPr>
            <a:xfrm rot="10800000" flipH="1">
              <a:off x="4572000" y="0"/>
              <a:ext cx="4572000" cy="2571750"/>
            </a:xfrm>
            <a:prstGeom prst="rect">
              <a:avLst/>
            </a:prstGeom>
            <a:gradFill>
              <a:gsLst>
                <a:gs pos="77000">
                  <a:srgbClr val="D0CDC9"/>
                </a:gs>
                <a:gs pos="100000">
                  <a:srgbClr val="C00000">
                    <a:lumMod val="4000"/>
                  </a:srgbClr>
                </a:gs>
                <a:gs pos="41000">
                  <a:schemeClr val="tx2">
                    <a:lumMod val="10000"/>
                  </a:schemeClr>
                </a:gs>
                <a:gs pos="21000">
                  <a:schemeClr val="tx2">
                    <a:lumMod val="10000"/>
                  </a:schemeClr>
                </a:gs>
                <a:gs pos="60000">
                  <a:schemeClr val="tx2">
                    <a:lumMod val="10000"/>
                  </a:schemeClr>
                </a:gs>
                <a:gs pos="72000">
                  <a:srgbClr val="66FFFF">
                    <a:lumMod val="0"/>
                    <a:lumOff val="10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 sz="2400"/>
            </a:p>
          </p:txBody>
        </p:sp>
      </p:grpSp>
      <p:sp>
        <p:nvSpPr>
          <p:cNvPr id="2" name="1 Rectángulo"/>
          <p:cNvSpPr/>
          <p:nvPr/>
        </p:nvSpPr>
        <p:spPr>
          <a:xfrm>
            <a:off x="69851" y="46567"/>
            <a:ext cx="12149667" cy="6858000"/>
          </a:xfrm>
          <a:prstGeom prst="rect">
            <a:avLst/>
          </a:prstGeom>
          <a:gradFill>
            <a:gsLst>
              <a:gs pos="0">
                <a:srgbClr val="FFFFFF">
                  <a:lumMod val="0"/>
                  <a:lumOff val="100000"/>
                </a:srgbClr>
              </a:gs>
              <a:gs pos="12000">
                <a:srgbClr val="E6E6E6"/>
              </a:gs>
              <a:gs pos="88000">
                <a:srgbClr val="7D8496"/>
              </a:gs>
              <a:gs pos="47000">
                <a:srgbClr val="E6E6E6"/>
              </a:gs>
              <a:gs pos="92000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12198351" cy="6858000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/>
          <p:nvPr/>
        </p:nvSpPr>
        <p:spPr>
          <a:xfrm>
            <a:off x="0" y="3140969"/>
            <a:ext cx="6096000" cy="618121"/>
          </a:xfrm>
          <a:prstGeom prst="rect">
            <a:avLst/>
          </a:prstGeom>
          <a:gradFill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</a:gradFill>
          <a:ln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26" name="25 Forma libre"/>
          <p:cNvSpPr/>
          <p:nvPr/>
        </p:nvSpPr>
        <p:spPr>
          <a:xfrm>
            <a:off x="-15058" y="1"/>
            <a:ext cx="6112041" cy="217970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5044099"/>
              <a:gd name="connsiteX1" fmla="*/ 4572000 w 4572000"/>
              <a:gd name="connsiteY1" fmla="*/ 0 h 5044099"/>
              <a:gd name="connsiteX2" fmla="*/ 4572000 w 4572000"/>
              <a:gd name="connsiteY2" fmla="*/ 1785926 h 5044099"/>
              <a:gd name="connsiteX3" fmla="*/ 18661 w 4572000"/>
              <a:gd name="connsiteY3" fmla="*/ 5044099 h 5044099"/>
              <a:gd name="connsiteX4" fmla="*/ 0 w 4572000"/>
              <a:gd name="connsiteY4" fmla="*/ 1785926 h 5044099"/>
              <a:gd name="connsiteX0" fmla="*/ 37323 w 4553339"/>
              <a:gd name="connsiteY0" fmla="*/ 2768255 h 5044099"/>
              <a:gd name="connsiteX1" fmla="*/ 4553339 w 4553339"/>
              <a:gd name="connsiteY1" fmla="*/ 0 h 5044099"/>
              <a:gd name="connsiteX2" fmla="*/ 4553339 w 4553339"/>
              <a:gd name="connsiteY2" fmla="*/ 1785926 h 5044099"/>
              <a:gd name="connsiteX3" fmla="*/ 0 w 4553339"/>
              <a:gd name="connsiteY3" fmla="*/ 5044099 h 5044099"/>
              <a:gd name="connsiteX4" fmla="*/ 37323 w 4553339"/>
              <a:gd name="connsiteY4" fmla="*/ 2768255 h 5044099"/>
              <a:gd name="connsiteX0" fmla="*/ 0 w 4562023"/>
              <a:gd name="connsiteY0" fmla="*/ 2897998 h 5044099"/>
              <a:gd name="connsiteX1" fmla="*/ 4562023 w 4562023"/>
              <a:gd name="connsiteY1" fmla="*/ 0 h 5044099"/>
              <a:gd name="connsiteX2" fmla="*/ 4562023 w 4562023"/>
              <a:gd name="connsiteY2" fmla="*/ 1785926 h 5044099"/>
              <a:gd name="connsiteX3" fmla="*/ 8684 w 4562023"/>
              <a:gd name="connsiteY3" fmla="*/ 5044099 h 5044099"/>
              <a:gd name="connsiteX4" fmla="*/ 0 w 4562023"/>
              <a:gd name="connsiteY4" fmla="*/ 2897998 h 5044099"/>
              <a:gd name="connsiteX0" fmla="*/ 1590 w 4563613"/>
              <a:gd name="connsiteY0" fmla="*/ 2897998 h 5187355"/>
              <a:gd name="connsiteX1" fmla="*/ 4563613 w 4563613"/>
              <a:gd name="connsiteY1" fmla="*/ 0 h 5187355"/>
              <a:gd name="connsiteX2" fmla="*/ 4563613 w 4563613"/>
              <a:gd name="connsiteY2" fmla="*/ 1785926 h 5187355"/>
              <a:gd name="connsiteX3" fmla="*/ 749 w 4563613"/>
              <a:gd name="connsiteY3" fmla="*/ 5187355 h 5187355"/>
              <a:gd name="connsiteX4" fmla="*/ 1590 w 4563613"/>
              <a:gd name="connsiteY4" fmla="*/ 2897998 h 5187355"/>
              <a:gd name="connsiteX0" fmla="*/ 1590 w 4563613"/>
              <a:gd name="connsiteY0" fmla="*/ 2897998 h 5079913"/>
              <a:gd name="connsiteX1" fmla="*/ 4563613 w 4563613"/>
              <a:gd name="connsiteY1" fmla="*/ 0 h 5079913"/>
              <a:gd name="connsiteX2" fmla="*/ 4563613 w 4563613"/>
              <a:gd name="connsiteY2" fmla="*/ 1785926 h 5079913"/>
              <a:gd name="connsiteX3" fmla="*/ 749 w 4563613"/>
              <a:gd name="connsiteY3" fmla="*/ 5079913 h 5079913"/>
              <a:gd name="connsiteX4" fmla="*/ 1590 w 4563613"/>
              <a:gd name="connsiteY4" fmla="*/ 2897998 h 5079913"/>
              <a:gd name="connsiteX0" fmla="*/ 10714 w 4572737"/>
              <a:gd name="connsiteY0" fmla="*/ 2897998 h 4936657"/>
              <a:gd name="connsiteX1" fmla="*/ 4572737 w 4572737"/>
              <a:gd name="connsiteY1" fmla="*/ 0 h 4936657"/>
              <a:gd name="connsiteX2" fmla="*/ 4572737 w 4572737"/>
              <a:gd name="connsiteY2" fmla="*/ 1785926 h 4936657"/>
              <a:gd name="connsiteX3" fmla="*/ 348 w 4572737"/>
              <a:gd name="connsiteY3" fmla="*/ 4936657 h 4936657"/>
              <a:gd name="connsiteX4" fmla="*/ 10714 w 4572737"/>
              <a:gd name="connsiteY4" fmla="*/ 2897998 h 4936657"/>
              <a:gd name="connsiteX0" fmla="*/ 32040 w 4594063"/>
              <a:gd name="connsiteY0" fmla="*/ 2897998 h 5722250"/>
              <a:gd name="connsiteX1" fmla="*/ 4594063 w 4594063"/>
              <a:gd name="connsiteY1" fmla="*/ 0 h 5722250"/>
              <a:gd name="connsiteX2" fmla="*/ 4594063 w 4594063"/>
              <a:gd name="connsiteY2" fmla="*/ 1785926 h 5722250"/>
              <a:gd name="connsiteX3" fmla="*/ 158 w 4594063"/>
              <a:gd name="connsiteY3" fmla="*/ 5722250 h 5722250"/>
              <a:gd name="connsiteX4" fmla="*/ 32040 w 4594063"/>
              <a:gd name="connsiteY4" fmla="*/ 2897998 h 5722250"/>
              <a:gd name="connsiteX0" fmla="*/ 21344 w 4583367"/>
              <a:gd name="connsiteY0" fmla="*/ 2897998 h 5684840"/>
              <a:gd name="connsiteX1" fmla="*/ 4583367 w 4583367"/>
              <a:gd name="connsiteY1" fmla="*/ 0 h 5684840"/>
              <a:gd name="connsiteX2" fmla="*/ 4583367 w 4583367"/>
              <a:gd name="connsiteY2" fmla="*/ 1785926 h 5684840"/>
              <a:gd name="connsiteX3" fmla="*/ 219 w 4583367"/>
              <a:gd name="connsiteY3" fmla="*/ 5684840 h 5684840"/>
              <a:gd name="connsiteX4" fmla="*/ 21344 w 4583367"/>
              <a:gd name="connsiteY4" fmla="*/ 2897998 h 5684840"/>
              <a:gd name="connsiteX0" fmla="*/ 493 w 4584031"/>
              <a:gd name="connsiteY0" fmla="*/ 3795815 h 5684840"/>
              <a:gd name="connsiteX1" fmla="*/ 4584031 w 4584031"/>
              <a:gd name="connsiteY1" fmla="*/ 0 h 5684840"/>
              <a:gd name="connsiteX2" fmla="*/ 4584031 w 4584031"/>
              <a:gd name="connsiteY2" fmla="*/ 1785926 h 5684840"/>
              <a:gd name="connsiteX3" fmla="*/ 883 w 4584031"/>
              <a:gd name="connsiteY3" fmla="*/ 5684840 h 5684840"/>
              <a:gd name="connsiteX4" fmla="*/ 493 w 4584031"/>
              <a:gd name="connsiteY4" fmla="*/ 3795815 h 568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4031" h="5684840">
                <a:moveTo>
                  <a:pt x="493" y="3795815"/>
                </a:moveTo>
                <a:lnTo>
                  <a:pt x="4584031" y="0"/>
                </a:lnTo>
                <a:lnTo>
                  <a:pt x="4584031" y="1785926"/>
                </a:lnTo>
                <a:cubicBezTo>
                  <a:pt x="3059901" y="2836170"/>
                  <a:pt x="1525013" y="4634596"/>
                  <a:pt x="883" y="5684840"/>
                </a:cubicBezTo>
                <a:cubicBezTo>
                  <a:pt x="-2012" y="4969473"/>
                  <a:pt x="3388" y="4511182"/>
                  <a:pt x="493" y="3795815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  <a:tileRect/>
          </a:gradFill>
          <a:ln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3" name="2 Forma libre"/>
          <p:cNvSpPr/>
          <p:nvPr/>
        </p:nvSpPr>
        <p:spPr>
          <a:xfrm>
            <a:off x="-5493" y="1536000"/>
            <a:ext cx="6101493" cy="1430507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4144552"/>
              <a:gd name="connsiteX1" fmla="*/ 4572000 w 4572000"/>
              <a:gd name="connsiteY1" fmla="*/ 0 h 4144552"/>
              <a:gd name="connsiteX2" fmla="*/ 4572000 w 4572000"/>
              <a:gd name="connsiteY2" fmla="*/ 1785926 h 4144552"/>
              <a:gd name="connsiteX3" fmla="*/ 19455 w 4572000"/>
              <a:gd name="connsiteY3" fmla="*/ 4144552 h 4144552"/>
              <a:gd name="connsiteX4" fmla="*/ 0 w 4572000"/>
              <a:gd name="connsiteY4" fmla="*/ 1785926 h 4144552"/>
              <a:gd name="connsiteX0" fmla="*/ 19455 w 4552545"/>
              <a:gd name="connsiteY0" fmla="*/ 2215336 h 4144552"/>
              <a:gd name="connsiteX1" fmla="*/ 4552545 w 4552545"/>
              <a:gd name="connsiteY1" fmla="*/ 0 h 4144552"/>
              <a:gd name="connsiteX2" fmla="*/ 4552545 w 4552545"/>
              <a:gd name="connsiteY2" fmla="*/ 1785926 h 4144552"/>
              <a:gd name="connsiteX3" fmla="*/ 0 w 4552545"/>
              <a:gd name="connsiteY3" fmla="*/ 4144552 h 4144552"/>
              <a:gd name="connsiteX4" fmla="*/ 19455 w 4552545"/>
              <a:gd name="connsiteY4" fmla="*/ 2215336 h 4144552"/>
              <a:gd name="connsiteX0" fmla="*/ 0 w 4576120"/>
              <a:gd name="connsiteY0" fmla="*/ 2215336 h 4144552"/>
              <a:gd name="connsiteX1" fmla="*/ 4576120 w 4576120"/>
              <a:gd name="connsiteY1" fmla="*/ 0 h 4144552"/>
              <a:gd name="connsiteX2" fmla="*/ 4576120 w 4576120"/>
              <a:gd name="connsiteY2" fmla="*/ 1785926 h 4144552"/>
              <a:gd name="connsiteX3" fmla="*/ 23575 w 4576120"/>
              <a:gd name="connsiteY3" fmla="*/ 4144552 h 4144552"/>
              <a:gd name="connsiteX4" fmla="*/ 0 w 4576120"/>
              <a:gd name="connsiteY4" fmla="*/ 2215336 h 4144552"/>
              <a:gd name="connsiteX0" fmla="*/ 0 w 4576120"/>
              <a:gd name="connsiteY0" fmla="*/ 2215336 h 4065407"/>
              <a:gd name="connsiteX1" fmla="*/ 4576120 w 4576120"/>
              <a:gd name="connsiteY1" fmla="*/ 0 h 4065407"/>
              <a:gd name="connsiteX2" fmla="*/ 4576120 w 4576120"/>
              <a:gd name="connsiteY2" fmla="*/ 1785926 h 4065407"/>
              <a:gd name="connsiteX3" fmla="*/ 2059 w 4576120"/>
              <a:gd name="connsiteY3" fmla="*/ 4065407 h 4065407"/>
              <a:gd name="connsiteX4" fmla="*/ 0 w 4576120"/>
              <a:gd name="connsiteY4" fmla="*/ 2215336 h 4065407"/>
              <a:gd name="connsiteX0" fmla="*/ 0 w 4576120"/>
              <a:gd name="connsiteY0" fmla="*/ 2215336 h 3946688"/>
              <a:gd name="connsiteX1" fmla="*/ 4576120 w 4576120"/>
              <a:gd name="connsiteY1" fmla="*/ 0 h 3946688"/>
              <a:gd name="connsiteX2" fmla="*/ 4576120 w 4576120"/>
              <a:gd name="connsiteY2" fmla="*/ 1785926 h 3946688"/>
              <a:gd name="connsiteX3" fmla="*/ 12817 w 4576120"/>
              <a:gd name="connsiteY3" fmla="*/ 3946688 h 3946688"/>
              <a:gd name="connsiteX4" fmla="*/ 0 w 4576120"/>
              <a:gd name="connsiteY4" fmla="*/ 2215336 h 3946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6120" h="3946688">
                <a:moveTo>
                  <a:pt x="0" y="2215336"/>
                </a:moveTo>
                <a:lnTo>
                  <a:pt x="4576120" y="0"/>
                </a:lnTo>
                <a:lnTo>
                  <a:pt x="4576120" y="1785926"/>
                </a:lnTo>
                <a:lnTo>
                  <a:pt x="12817" y="3946688"/>
                </a:lnTo>
                <a:cubicBezTo>
                  <a:pt x="12131" y="3329998"/>
                  <a:pt x="686" y="2832026"/>
                  <a:pt x="0" y="2215336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</a:gradFill>
          <a:ln w="25400" cap="flat" cmpd="sng"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23" name="22 Forma libre"/>
          <p:cNvSpPr/>
          <p:nvPr/>
        </p:nvSpPr>
        <p:spPr>
          <a:xfrm flipH="1">
            <a:off x="1" y="4678301"/>
            <a:ext cx="6112041" cy="217970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5044099"/>
              <a:gd name="connsiteX1" fmla="*/ 4572000 w 4572000"/>
              <a:gd name="connsiteY1" fmla="*/ 0 h 5044099"/>
              <a:gd name="connsiteX2" fmla="*/ 4572000 w 4572000"/>
              <a:gd name="connsiteY2" fmla="*/ 1785926 h 5044099"/>
              <a:gd name="connsiteX3" fmla="*/ 18661 w 4572000"/>
              <a:gd name="connsiteY3" fmla="*/ 5044099 h 5044099"/>
              <a:gd name="connsiteX4" fmla="*/ 0 w 4572000"/>
              <a:gd name="connsiteY4" fmla="*/ 1785926 h 5044099"/>
              <a:gd name="connsiteX0" fmla="*/ 37323 w 4553339"/>
              <a:gd name="connsiteY0" fmla="*/ 2768255 h 5044099"/>
              <a:gd name="connsiteX1" fmla="*/ 4553339 w 4553339"/>
              <a:gd name="connsiteY1" fmla="*/ 0 h 5044099"/>
              <a:gd name="connsiteX2" fmla="*/ 4553339 w 4553339"/>
              <a:gd name="connsiteY2" fmla="*/ 1785926 h 5044099"/>
              <a:gd name="connsiteX3" fmla="*/ 0 w 4553339"/>
              <a:gd name="connsiteY3" fmla="*/ 5044099 h 5044099"/>
              <a:gd name="connsiteX4" fmla="*/ 37323 w 4553339"/>
              <a:gd name="connsiteY4" fmla="*/ 2768255 h 5044099"/>
              <a:gd name="connsiteX0" fmla="*/ 0 w 4562023"/>
              <a:gd name="connsiteY0" fmla="*/ 2897998 h 5044099"/>
              <a:gd name="connsiteX1" fmla="*/ 4562023 w 4562023"/>
              <a:gd name="connsiteY1" fmla="*/ 0 h 5044099"/>
              <a:gd name="connsiteX2" fmla="*/ 4562023 w 4562023"/>
              <a:gd name="connsiteY2" fmla="*/ 1785926 h 5044099"/>
              <a:gd name="connsiteX3" fmla="*/ 8684 w 4562023"/>
              <a:gd name="connsiteY3" fmla="*/ 5044099 h 5044099"/>
              <a:gd name="connsiteX4" fmla="*/ 0 w 4562023"/>
              <a:gd name="connsiteY4" fmla="*/ 2897998 h 5044099"/>
              <a:gd name="connsiteX0" fmla="*/ 1590 w 4563613"/>
              <a:gd name="connsiteY0" fmla="*/ 2897998 h 5187355"/>
              <a:gd name="connsiteX1" fmla="*/ 4563613 w 4563613"/>
              <a:gd name="connsiteY1" fmla="*/ 0 h 5187355"/>
              <a:gd name="connsiteX2" fmla="*/ 4563613 w 4563613"/>
              <a:gd name="connsiteY2" fmla="*/ 1785926 h 5187355"/>
              <a:gd name="connsiteX3" fmla="*/ 749 w 4563613"/>
              <a:gd name="connsiteY3" fmla="*/ 5187355 h 5187355"/>
              <a:gd name="connsiteX4" fmla="*/ 1590 w 4563613"/>
              <a:gd name="connsiteY4" fmla="*/ 2897998 h 5187355"/>
              <a:gd name="connsiteX0" fmla="*/ 1590 w 4563613"/>
              <a:gd name="connsiteY0" fmla="*/ 2897998 h 5079913"/>
              <a:gd name="connsiteX1" fmla="*/ 4563613 w 4563613"/>
              <a:gd name="connsiteY1" fmla="*/ 0 h 5079913"/>
              <a:gd name="connsiteX2" fmla="*/ 4563613 w 4563613"/>
              <a:gd name="connsiteY2" fmla="*/ 1785926 h 5079913"/>
              <a:gd name="connsiteX3" fmla="*/ 749 w 4563613"/>
              <a:gd name="connsiteY3" fmla="*/ 5079913 h 5079913"/>
              <a:gd name="connsiteX4" fmla="*/ 1590 w 4563613"/>
              <a:gd name="connsiteY4" fmla="*/ 2897998 h 5079913"/>
              <a:gd name="connsiteX0" fmla="*/ 10714 w 4572737"/>
              <a:gd name="connsiteY0" fmla="*/ 2897998 h 4936657"/>
              <a:gd name="connsiteX1" fmla="*/ 4572737 w 4572737"/>
              <a:gd name="connsiteY1" fmla="*/ 0 h 4936657"/>
              <a:gd name="connsiteX2" fmla="*/ 4572737 w 4572737"/>
              <a:gd name="connsiteY2" fmla="*/ 1785926 h 4936657"/>
              <a:gd name="connsiteX3" fmla="*/ 348 w 4572737"/>
              <a:gd name="connsiteY3" fmla="*/ 4936657 h 4936657"/>
              <a:gd name="connsiteX4" fmla="*/ 10714 w 4572737"/>
              <a:gd name="connsiteY4" fmla="*/ 2897998 h 4936657"/>
              <a:gd name="connsiteX0" fmla="*/ 32040 w 4594063"/>
              <a:gd name="connsiteY0" fmla="*/ 2897998 h 5722250"/>
              <a:gd name="connsiteX1" fmla="*/ 4594063 w 4594063"/>
              <a:gd name="connsiteY1" fmla="*/ 0 h 5722250"/>
              <a:gd name="connsiteX2" fmla="*/ 4594063 w 4594063"/>
              <a:gd name="connsiteY2" fmla="*/ 1785926 h 5722250"/>
              <a:gd name="connsiteX3" fmla="*/ 158 w 4594063"/>
              <a:gd name="connsiteY3" fmla="*/ 5722250 h 5722250"/>
              <a:gd name="connsiteX4" fmla="*/ 32040 w 4594063"/>
              <a:gd name="connsiteY4" fmla="*/ 2897998 h 5722250"/>
              <a:gd name="connsiteX0" fmla="*/ 21344 w 4583367"/>
              <a:gd name="connsiteY0" fmla="*/ 2897998 h 5684840"/>
              <a:gd name="connsiteX1" fmla="*/ 4583367 w 4583367"/>
              <a:gd name="connsiteY1" fmla="*/ 0 h 5684840"/>
              <a:gd name="connsiteX2" fmla="*/ 4583367 w 4583367"/>
              <a:gd name="connsiteY2" fmla="*/ 1785926 h 5684840"/>
              <a:gd name="connsiteX3" fmla="*/ 219 w 4583367"/>
              <a:gd name="connsiteY3" fmla="*/ 5684840 h 5684840"/>
              <a:gd name="connsiteX4" fmla="*/ 21344 w 4583367"/>
              <a:gd name="connsiteY4" fmla="*/ 2897998 h 5684840"/>
              <a:gd name="connsiteX0" fmla="*/ 493 w 4584031"/>
              <a:gd name="connsiteY0" fmla="*/ 3795815 h 5684840"/>
              <a:gd name="connsiteX1" fmla="*/ 4584031 w 4584031"/>
              <a:gd name="connsiteY1" fmla="*/ 0 h 5684840"/>
              <a:gd name="connsiteX2" fmla="*/ 4584031 w 4584031"/>
              <a:gd name="connsiteY2" fmla="*/ 1785926 h 5684840"/>
              <a:gd name="connsiteX3" fmla="*/ 883 w 4584031"/>
              <a:gd name="connsiteY3" fmla="*/ 5684840 h 5684840"/>
              <a:gd name="connsiteX4" fmla="*/ 493 w 4584031"/>
              <a:gd name="connsiteY4" fmla="*/ 3795815 h 568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4031" h="5684840">
                <a:moveTo>
                  <a:pt x="493" y="3795815"/>
                </a:moveTo>
                <a:lnTo>
                  <a:pt x="4584031" y="0"/>
                </a:lnTo>
                <a:lnTo>
                  <a:pt x="4584031" y="1785926"/>
                </a:lnTo>
                <a:cubicBezTo>
                  <a:pt x="3059901" y="2836170"/>
                  <a:pt x="1525013" y="4634596"/>
                  <a:pt x="883" y="5684840"/>
                </a:cubicBezTo>
                <a:cubicBezTo>
                  <a:pt x="-2012" y="4969473"/>
                  <a:pt x="3388" y="4511182"/>
                  <a:pt x="493" y="3795815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10800000" scaled="1"/>
            <a:tileRect/>
          </a:gradFill>
          <a:ln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28" name="27 Forma libre"/>
          <p:cNvSpPr/>
          <p:nvPr/>
        </p:nvSpPr>
        <p:spPr>
          <a:xfrm flipV="1">
            <a:off x="0" y="3888001"/>
            <a:ext cx="6101493" cy="1473537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4144552"/>
              <a:gd name="connsiteX1" fmla="*/ 4572000 w 4572000"/>
              <a:gd name="connsiteY1" fmla="*/ 0 h 4144552"/>
              <a:gd name="connsiteX2" fmla="*/ 4572000 w 4572000"/>
              <a:gd name="connsiteY2" fmla="*/ 1785926 h 4144552"/>
              <a:gd name="connsiteX3" fmla="*/ 19455 w 4572000"/>
              <a:gd name="connsiteY3" fmla="*/ 4144552 h 4144552"/>
              <a:gd name="connsiteX4" fmla="*/ 0 w 4572000"/>
              <a:gd name="connsiteY4" fmla="*/ 1785926 h 4144552"/>
              <a:gd name="connsiteX0" fmla="*/ 19455 w 4552545"/>
              <a:gd name="connsiteY0" fmla="*/ 2215336 h 4144552"/>
              <a:gd name="connsiteX1" fmla="*/ 4552545 w 4552545"/>
              <a:gd name="connsiteY1" fmla="*/ 0 h 4144552"/>
              <a:gd name="connsiteX2" fmla="*/ 4552545 w 4552545"/>
              <a:gd name="connsiteY2" fmla="*/ 1785926 h 4144552"/>
              <a:gd name="connsiteX3" fmla="*/ 0 w 4552545"/>
              <a:gd name="connsiteY3" fmla="*/ 4144552 h 4144552"/>
              <a:gd name="connsiteX4" fmla="*/ 19455 w 4552545"/>
              <a:gd name="connsiteY4" fmla="*/ 2215336 h 4144552"/>
              <a:gd name="connsiteX0" fmla="*/ 0 w 4576120"/>
              <a:gd name="connsiteY0" fmla="*/ 2215336 h 4144552"/>
              <a:gd name="connsiteX1" fmla="*/ 4576120 w 4576120"/>
              <a:gd name="connsiteY1" fmla="*/ 0 h 4144552"/>
              <a:gd name="connsiteX2" fmla="*/ 4576120 w 4576120"/>
              <a:gd name="connsiteY2" fmla="*/ 1785926 h 4144552"/>
              <a:gd name="connsiteX3" fmla="*/ 23575 w 4576120"/>
              <a:gd name="connsiteY3" fmla="*/ 4144552 h 4144552"/>
              <a:gd name="connsiteX4" fmla="*/ 0 w 4576120"/>
              <a:gd name="connsiteY4" fmla="*/ 2215336 h 4144552"/>
              <a:gd name="connsiteX0" fmla="*/ 0 w 4576120"/>
              <a:gd name="connsiteY0" fmla="*/ 2215336 h 4065407"/>
              <a:gd name="connsiteX1" fmla="*/ 4576120 w 4576120"/>
              <a:gd name="connsiteY1" fmla="*/ 0 h 4065407"/>
              <a:gd name="connsiteX2" fmla="*/ 4576120 w 4576120"/>
              <a:gd name="connsiteY2" fmla="*/ 1785926 h 4065407"/>
              <a:gd name="connsiteX3" fmla="*/ 2059 w 4576120"/>
              <a:gd name="connsiteY3" fmla="*/ 4065407 h 4065407"/>
              <a:gd name="connsiteX4" fmla="*/ 0 w 4576120"/>
              <a:gd name="connsiteY4" fmla="*/ 2215336 h 4065407"/>
              <a:gd name="connsiteX0" fmla="*/ 0 w 4576120"/>
              <a:gd name="connsiteY0" fmla="*/ 2334056 h 4065407"/>
              <a:gd name="connsiteX1" fmla="*/ 4576120 w 4576120"/>
              <a:gd name="connsiteY1" fmla="*/ 0 h 4065407"/>
              <a:gd name="connsiteX2" fmla="*/ 4576120 w 4576120"/>
              <a:gd name="connsiteY2" fmla="*/ 1785926 h 4065407"/>
              <a:gd name="connsiteX3" fmla="*/ 2059 w 4576120"/>
              <a:gd name="connsiteY3" fmla="*/ 4065407 h 4065407"/>
              <a:gd name="connsiteX4" fmla="*/ 0 w 4576120"/>
              <a:gd name="connsiteY4" fmla="*/ 2334056 h 406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6120" h="4065407">
                <a:moveTo>
                  <a:pt x="0" y="2334056"/>
                </a:moveTo>
                <a:lnTo>
                  <a:pt x="4576120" y="0"/>
                </a:lnTo>
                <a:lnTo>
                  <a:pt x="4576120" y="1785926"/>
                </a:lnTo>
                <a:lnTo>
                  <a:pt x="2059" y="4065407"/>
                </a:lnTo>
                <a:cubicBezTo>
                  <a:pt x="1373" y="3448717"/>
                  <a:pt x="686" y="2950746"/>
                  <a:pt x="0" y="2334056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</a:gradFill>
          <a:ln w="25400" cap="flat" cmpd="sng"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29" name="28 Rectángulo"/>
          <p:cNvSpPr/>
          <p:nvPr/>
        </p:nvSpPr>
        <p:spPr>
          <a:xfrm flipH="1">
            <a:off x="6079959" y="3140969"/>
            <a:ext cx="6096000" cy="618121"/>
          </a:xfrm>
          <a:prstGeom prst="rect">
            <a:avLst/>
          </a:prstGeom>
          <a:gradFill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</a:gradFill>
          <a:ln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30" name="29 Forma libre"/>
          <p:cNvSpPr/>
          <p:nvPr/>
        </p:nvSpPr>
        <p:spPr>
          <a:xfrm flipH="1">
            <a:off x="6064901" y="1"/>
            <a:ext cx="6112041" cy="217970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5044099"/>
              <a:gd name="connsiteX1" fmla="*/ 4572000 w 4572000"/>
              <a:gd name="connsiteY1" fmla="*/ 0 h 5044099"/>
              <a:gd name="connsiteX2" fmla="*/ 4572000 w 4572000"/>
              <a:gd name="connsiteY2" fmla="*/ 1785926 h 5044099"/>
              <a:gd name="connsiteX3" fmla="*/ 18661 w 4572000"/>
              <a:gd name="connsiteY3" fmla="*/ 5044099 h 5044099"/>
              <a:gd name="connsiteX4" fmla="*/ 0 w 4572000"/>
              <a:gd name="connsiteY4" fmla="*/ 1785926 h 5044099"/>
              <a:gd name="connsiteX0" fmla="*/ 37323 w 4553339"/>
              <a:gd name="connsiteY0" fmla="*/ 2768255 h 5044099"/>
              <a:gd name="connsiteX1" fmla="*/ 4553339 w 4553339"/>
              <a:gd name="connsiteY1" fmla="*/ 0 h 5044099"/>
              <a:gd name="connsiteX2" fmla="*/ 4553339 w 4553339"/>
              <a:gd name="connsiteY2" fmla="*/ 1785926 h 5044099"/>
              <a:gd name="connsiteX3" fmla="*/ 0 w 4553339"/>
              <a:gd name="connsiteY3" fmla="*/ 5044099 h 5044099"/>
              <a:gd name="connsiteX4" fmla="*/ 37323 w 4553339"/>
              <a:gd name="connsiteY4" fmla="*/ 2768255 h 5044099"/>
              <a:gd name="connsiteX0" fmla="*/ 0 w 4562023"/>
              <a:gd name="connsiteY0" fmla="*/ 2897998 h 5044099"/>
              <a:gd name="connsiteX1" fmla="*/ 4562023 w 4562023"/>
              <a:gd name="connsiteY1" fmla="*/ 0 h 5044099"/>
              <a:gd name="connsiteX2" fmla="*/ 4562023 w 4562023"/>
              <a:gd name="connsiteY2" fmla="*/ 1785926 h 5044099"/>
              <a:gd name="connsiteX3" fmla="*/ 8684 w 4562023"/>
              <a:gd name="connsiteY3" fmla="*/ 5044099 h 5044099"/>
              <a:gd name="connsiteX4" fmla="*/ 0 w 4562023"/>
              <a:gd name="connsiteY4" fmla="*/ 2897998 h 5044099"/>
              <a:gd name="connsiteX0" fmla="*/ 1590 w 4563613"/>
              <a:gd name="connsiteY0" fmla="*/ 2897998 h 5187355"/>
              <a:gd name="connsiteX1" fmla="*/ 4563613 w 4563613"/>
              <a:gd name="connsiteY1" fmla="*/ 0 h 5187355"/>
              <a:gd name="connsiteX2" fmla="*/ 4563613 w 4563613"/>
              <a:gd name="connsiteY2" fmla="*/ 1785926 h 5187355"/>
              <a:gd name="connsiteX3" fmla="*/ 749 w 4563613"/>
              <a:gd name="connsiteY3" fmla="*/ 5187355 h 5187355"/>
              <a:gd name="connsiteX4" fmla="*/ 1590 w 4563613"/>
              <a:gd name="connsiteY4" fmla="*/ 2897998 h 5187355"/>
              <a:gd name="connsiteX0" fmla="*/ 1590 w 4563613"/>
              <a:gd name="connsiteY0" fmla="*/ 2897998 h 5079913"/>
              <a:gd name="connsiteX1" fmla="*/ 4563613 w 4563613"/>
              <a:gd name="connsiteY1" fmla="*/ 0 h 5079913"/>
              <a:gd name="connsiteX2" fmla="*/ 4563613 w 4563613"/>
              <a:gd name="connsiteY2" fmla="*/ 1785926 h 5079913"/>
              <a:gd name="connsiteX3" fmla="*/ 749 w 4563613"/>
              <a:gd name="connsiteY3" fmla="*/ 5079913 h 5079913"/>
              <a:gd name="connsiteX4" fmla="*/ 1590 w 4563613"/>
              <a:gd name="connsiteY4" fmla="*/ 2897998 h 5079913"/>
              <a:gd name="connsiteX0" fmla="*/ 10714 w 4572737"/>
              <a:gd name="connsiteY0" fmla="*/ 2897998 h 4936657"/>
              <a:gd name="connsiteX1" fmla="*/ 4572737 w 4572737"/>
              <a:gd name="connsiteY1" fmla="*/ 0 h 4936657"/>
              <a:gd name="connsiteX2" fmla="*/ 4572737 w 4572737"/>
              <a:gd name="connsiteY2" fmla="*/ 1785926 h 4936657"/>
              <a:gd name="connsiteX3" fmla="*/ 348 w 4572737"/>
              <a:gd name="connsiteY3" fmla="*/ 4936657 h 4936657"/>
              <a:gd name="connsiteX4" fmla="*/ 10714 w 4572737"/>
              <a:gd name="connsiteY4" fmla="*/ 2897998 h 4936657"/>
              <a:gd name="connsiteX0" fmla="*/ 32040 w 4594063"/>
              <a:gd name="connsiteY0" fmla="*/ 2897998 h 5722250"/>
              <a:gd name="connsiteX1" fmla="*/ 4594063 w 4594063"/>
              <a:gd name="connsiteY1" fmla="*/ 0 h 5722250"/>
              <a:gd name="connsiteX2" fmla="*/ 4594063 w 4594063"/>
              <a:gd name="connsiteY2" fmla="*/ 1785926 h 5722250"/>
              <a:gd name="connsiteX3" fmla="*/ 158 w 4594063"/>
              <a:gd name="connsiteY3" fmla="*/ 5722250 h 5722250"/>
              <a:gd name="connsiteX4" fmla="*/ 32040 w 4594063"/>
              <a:gd name="connsiteY4" fmla="*/ 2897998 h 5722250"/>
              <a:gd name="connsiteX0" fmla="*/ 21344 w 4583367"/>
              <a:gd name="connsiteY0" fmla="*/ 2897998 h 5684840"/>
              <a:gd name="connsiteX1" fmla="*/ 4583367 w 4583367"/>
              <a:gd name="connsiteY1" fmla="*/ 0 h 5684840"/>
              <a:gd name="connsiteX2" fmla="*/ 4583367 w 4583367"/>
              <a:gd name="connsiteY2" fmla="*/ 1785926 h 5684840"/>
              <a:gd name="connsiteX3" fmla="*/ 219 w 4583367"/>
              <a:gd name="connsiteY3" fmla="*/ 5684840 h 5684840"/>
              <a:gd name="connsiteX4" fmla="*/ 21344 w 4583367"/>
              <a:gd name="connsiteY4" fmla="*/ 2897998 h 5684840"/>
              <a:gd name="connsiteX0" fmla="*/ 493 w 4584031"/>
              <a:gd name="connsiteY0" fmla="*/ 3795815 h 5684840"/>
              <a:gd name="connsiteX1" fmla="*/ 4584031 w 4584031"/>
              <a:gd name="connsiteY1" fmla="*/ 0 h 5684840"/>
              <a:gd name="connsiteX2" fmla="*/ 4584031 w 4584031"/>
              <a:gd name="connsiteY2" fmla="*/ 1785926 h 5684840"/>
              <a:gd name="connsiteX3" fmla="*/ 883 w 4584031"/>
              <a:gd name="connsiteY3" fmla="*/ 5684840 h 5684840"/>
              <a:gd name="connsiteX4" fmla="*/ 493 w 4584031"/>
              <a:gd name="connsiteY4" fmla="*/ 3795815 h 568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4031" h="5684840">
                <a:moveTo>
                  <a:pt x="493" y="3795815"/>
                </a:moveTo>
                <a:lnTo>
                  <a:pt x="4584031" y="0"/>
                </a:lnTo>
                <a:lnTo>
                  <a:pt x="4584031" y="1785926"/>
                </a:lnTo>
                <a:cubicBezTo>
                  <a:pt x="3059901" y="2836170"/>
                  <a:pt x="1525013" y="4634596"/>
                  <a:pt x="883" y="5684840"/>
                </a:cubicBezTo>
                <a:cubicBezTo>
                  <a:pt x="-2012" y="4969473"/>
                  <a:pt x="3388" y="4511182"/>
                  <a:pt x="493" y="3795815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  <a:tileRect/>
          </a:gradFill>
          <a:ln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31" name="30 Forma libre"/>
          <p:cNvSpPr/>
          <p:nvPr/>
        </p:nvSpPr>
        <p:spPr>
          <a:xfrm flipH="1">
            <a:off x="6074466" y="1536000"/>
            <a:ext cx="6101493" cy="1430507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4144552"/>
              <a:gd name="connsiteX1" fmla="*/ 4572000 w 4572000"/>
              <a:gd name="connsiteY1" fmla="*/ 0 h 4144552"/>
              <a:gd name="connsiteX2" fmla="*/ 4572000 w 4572000"/>
              <a:gd name="connsiteY2" fmla="*/ 1785926 h 4144552"/>
              <a:gd name="connsiteX3" fmla="*/ 19455 w 4572000"/>
              <a:gd name="connsiteY3" fmla="*/ 4144552 h 4144552"/>
              <a:gd name="connsiteX4" fmla="*/ 0 w 4572000"/>
              <a:gd name="connsiteY4" fmla="*/ 1785926 h 4144552"/>
              <a:gd name="connsiteX0" fmla="*/ 19455 w 4552545"/>
              <a:gd name="connsiteY0" fmla="*/ 2215336 h 4144552"/>
              <a:gd name="connsiteX1" fmla="*/ 4552545 w 4552545"/>
              <a:gd name="connsiteY1" fmla="*/ 0 h 4144552"/>
              <a:gd name="connsiteX2" fmla="*/ 4552545 w 4552545"/>
              <a:gd name="connsiteY2" fmla="*/ 1785926 h 4144552"/>
              <a:gd name="connsiteX3" fmla="*/ 0 w 4552545"/>
              <a:gd name="connsiteY3" fmla="*/ 4144552 h 4144552"/>
              <a:gd name="connsiteX4" fmla="*/ 19455 w 4552545"/>
              <a:gd name="connsiteY4" fmla="*/ 2215336 h 4144552"/>
              <a:gd name="connsiteX0" fmla="*/ 0 w 4576120"/>
              <a:gd name="connsiteY0" fmla="*/ 2215336 h 4144552"/>
              <a:gd name="connsiteX1" fmla="*/ 4576120 w 4576120"/>
              <a:gd name="connsiteY1" fmla="*/ 0 h 4144552"/>
              <a:gd name="connsiteX2" fmla="*/ 4576120 w 4576120"/>
              <a:gd name="connsiteY2" fmla="*/ 1785926 h 4144552"/>
              <a:gd name="connsiteX3" fmla="*/ 23575 w 4576120"/>
              <a:gd name="connsiteY3" fmla="*/ 4144552 h 4144552"/>
              <a:gd name="connsiteX4" fmla="*/ 0 w 4576120"/>
              <a:gd name="connsiteY4" fmla="*/ 2215336 h 4144552"/>
              <a:gd name="connsiteX0" fmla="*/ 0 w 4576120"/>
              <a:gd name="connsiteY0" fmla="*/ 2215336 h 4065407"/>
              <a:gd name="connsiteX1" fmla="*/ 4576120 w 4576120"/>
              <a:gd name="connsiteY1" fmla="*/ 0 h 4065407"/>
              <a:gd name="connsiteX2" fmla="*/ 4576120 w 4576120"/>
              <a:gd name="connsiteY2" fmla="*/ 1785926 h 4065407"/>
              <a:gd name="connsiteX3" fmla="*/ 2059 w 4576120"/>
              <a:gd name="connsiteY3" fmla="*/ 4065407 h 4065407"/>
              <a:gd name="connsiteX4" fmla="*/ 0 w 4576120"/>
              <a:gd name="connsiteY4" fmla="*/ 2215336 h 4065407"/>
              <a:gd name="connsiteX0" fmla="*/ 0 w 4576120"/>
              <a:gd name="connsiteY0" fmla="*/ 2215336 h 3946688"/>
              <a:gd name="connsiteX1" fmla="*/ 4576120 w 4576120"/>
              <a:gd name="connsiteY1" fmla="*/ 0 h 3946688"/>
              <a:gd name="connsiteX2" fmla="*/ 4576120 w 4576120"/>
              <a:gd name="connsiteY2" fmla="*/ 1785926 h 3946688"/>
              <a:gd name="connsiteX3" fmla="*/ 12817 w 4576120"/>
              <a:gd name="connsiteY3" fmla="*/ 3946688 h 3946688"/>
              <a:gd name="connsiteX4" fmla="*/ 0 w 4576120"/>
              <a:gd name="connsiteY4" fmla="*/ 2215336 h 3946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6120" h="3946688">
                <a:moveTo>
                  <a:pt x="0" y="2215336"/>
                </a:moveTo>
                <a:lnTo>
                  <a:pt x="4576120" y="0"/>
                </a:lnTo>
                <a:lnTo>
                  <a:pt x="4576120" y="1785926"/>
                </a:lnTo>
                <a:lnTo>
                  <a:pt x="12817" y="3946688"/>
                </a:lnTo>
                <a:cubicBezTo>
                  <a:pt x="12131" y="3329998"/>
                  <a:pt x="686" y="2832026"/>
                  <a:pt x="0" y="2215336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</a:gradFill>
          <a:ln w="25400" cap="flat" cmpd="sng"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32" name="31 Forma libre"/>
          <p:cNvSpPr/>
          <p:nvPr/>
        </p:nvSpPr>
        <p:spPr>
          <a:xfrm>
            <a:off x="6079960" y="4678301"/>
            <a:ext cx="6112041" cy="217970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5044099"/>
              <a:gd name="connsiteX1" fmla="*/ 4572000 w 4572000"/>
              <a:gd name="connsiteY1" fmla="*/ 0 h 5044099"/>
              <a:gd name="connsiteX2" fmla="*/ 4572000 w 4572000"/>
              <a:gd name="connsiteY2" fmla="*/ 1785926 h 5044099"/>
              <a:gd name="connsiteX3" fmla="*/ 18661 w 4572000"/>
              <a:gd name="connsiteY3" fmla="*/ 5044099 h 5044099"/>
              <a:gd name="connsiteX4" fmla="*/ 0 w 4572000"/>
              <a:gd name="connsiteY4" fmla="*/ 1785926 h 5044099"/>
              <a:gd name="connsiteX0" fmla="*/ 37323 w 4553339"/>
              <a:gd name="connsiteY0" fmla="*/ 2768255 h 5044099"/>
              <a:gd name="connsiteX1" fmla="*/ 4553339 w 4553339"/>
              <a:gd name="connsiteY1" fmla="*/ 0 h 5044099"/>
              <a:gd name="connsiteX2" fmla="*/ 4553339 w 4553339"/>
              <a:gd name="connsiteY2" fmla="*/ 1785926 h 5044099"/>
              <a:gd name="connsiteX3" fmla="*/ 0 w 4553339"/>
              <a:gd name="connsiteY3" fmla="*/ 5044099 h 5044099"/>
              <a:gd name="connsiteX4" fmla="*/ 37323 w 4553339"/>
              <a:gd name="connsiteY4" fmla="*/ 2768255 h 5044099"/>
              <a:gd name="connsiteX0" fmla="*/ 0 w 4562023"/>
              <a:gd name="connsiteY0" fmla="*/ 2897998 h 5044099"/>
              <a:gd name="connsiteX1" fmla="*/ 4562023 w 4562023"/>
              <a:gd name="connsiteY1" fmla="*/ 0 h 5044099"/>
              <a:gd name="connsiteX2" fmla="*/ 4562023 w 4562023"/>
              <a:gd name="connsiteY2" fmla="*/ 1785926 h 5044099"/>
              <a:gd name="connsiteX3" fmla="*/ 8684 w 4562023"/>
              <a:gd name="connsiteY3" fmla="*/ 5044099 h 5044099"/>
              <a:gd name="connsiteX4" fmla="*/ 0 w 4562023"/>
              <a:gd name="connsiteY4" fmla="*/ 2897998 h 5044099"/>
              <a:gd name="connsiteX0" fmla="*/ 1590 w 4563613"/>
              <a:gd name="connsiteY0" fmla="*/ 2897998 h 5187355"/>
              <a:gd name="connsiteX1" fmla="*/ 4563613 w 4563613"/>
              <a:gd name="connsiteY1" fmla="*/ 0 h 5187355"/>
              <a:gd name="connsiteX2" fmla="*/ 4563613 w 4563613"/>
              <a:gd name="connsiteY2" fmla="*/ 1785926 h 5187355"/>
              <a:gd name="connsiteX3" fmla="*/ 749 w 4563613"/>
              <a:gd name="connsiteY3" fmla="*/ 5187355 h 5187355"/>
              <a:gd name="connsiteX4" fmla="*/ 1590 w 4563613"/>
              <a:gd name="connsiteY4" fmla="*/ 2897998 h 5187355"/>
              <a:gd name="connsiteX0" fmla="*/ 1590 w 4563613"/>
              <a:gd name="connsiteY0" fmla="*/ 2897998 h 5079913"/>
              <a:gd name="connsiteX1" fmla="*/ 4563613 w 4563613"/>
              <a:gd name="connsiteY1" fmla="*/ 0 h 5079913"/>
              <a:gd name="connsiteX2" fmla="*/ 4563613 w 4563613"/>
              <a:gd name="connsiteY2" fmla="*/ 1785926 h 5079913"/>
              <a:gd name="connsiteX3" fmla="*/ 749 w 4563613"/>
              <a:gd name="connsiteY3" fmla="*/ 5079913 h 5079913"/>
              <a:gd name="connsiteX4" fmla="*/ 1590 w 4563613"/>
              <a:gd name="connsiteY4" fmla="*/ 2897998 h 5079913"/>
              <a:gd name="connsiteX0" fmla="*/ 10714 w 4572737"/>
              <a:gd name="connsiteY0" fmla="*/ 2897998 h 4936657"/>
              <a:gd name="connsiteX1" fmla="*/ 4572737 w 4572737"/>
              <a:gd name="connsiteY1" fmla="*/ 0 h 4936657"/>
              <a:gd name="connsiteX2" fmla="*/ 4572737 w 4572737"/>
              <a:gd name="connsiteY2" fmla="*/ 1785926 h 4936657"/>
              <a:gd name="connsiteX3" fmla="*/ 348 w 4572737"/>
              <a:gd name="connsiteY3" fmla="*/ 4936657 h 4936657"/>
              <a:gd name="connsiteX4" fmla="*/ 10714 w 4572737"/>
              <a:gd name="connsiteY4" fmla="*/ 2897998 h 4936657"/>
              <a:gd name="connsiteX0" fmla="*/ 32040 w 4594063"/>
              <a:gd name="connsiteY0" fmla="*/ 2897998 h 5722250"/>
              <a:gd name="connsiteX1" fmla="*/ 4594063 w 4594063"/>
              <a:gd name="connsiteY1" fmla="*/ 0 h 5722250"/>
              <a:gd name="connsiteX2" fmla="*/ 4594063 w 4594063"/>
              <a:gd name="connsiteY2" fmla="*/ 1785926 h 5722250"/>
              <a:gd name="connsiteX3" fmla="*/ 158 w 4594063"/>
              <a:gd name="connsiteY3" fmla="*/ 5722250 h 5722250"/>
              <a:gd name="connsiteX4" fmla="*/ 32040 w 4594063"/>
              <a:gd name="connsiteY4" fmla="*/ 2897998 h 5722250"/>
              <a:gd name="connsiteX0" fmla="*/ 21344 w 4583367"/>
              <a:gd name="connsiteY0" fmla="*/ 2897998 h 5684840"/>
              <a:gd name="connsiteX1" fmla="*/ 4583367 w 4583367"/>
              <a:gd name="connsiteY1" fmla="*/ 0 h 5684840"/>
              <a:gd name="connsiteX2" fmla="*/ 4583367 w 4583367"/>
              <a:gd name="connsiteY2" fmla="*/ 1785926 h 5684840"/>
              <a:gd name="connsiteX3" fmla="*/ 219 w 4583367"/>
              <a:gd name="connsiteY3" fmla="*/ 5684840 h 5684840"/>
              <a:gd name="connsiteX4" fmla="*/ 21344 w 4583367"/>
              <a:gd name="connsiteY4" fmla="*/ 2897998 h 5684840"/>
              <a:gd name="connsiteX0" fmla="*/ 493 w 4584031"/>
              <a:gd name="connsiteY0" fmla="*/ 3795815 h 5684840"/>
              <a:gd name="connsiteX1" fmla="*/ 4584031 w 4584031"/>
              <a:gd name="connsiteY1" fmla="*/ 0 h 5684840"/>
              <a:gd name="connsiteX2" fmla="*/ 4584031 w 4584031"/>
              <a:gd name="connsiteY2" fmla="*/ 1785926 h 5684840"/>
              <a:gd name="connsiteX3" fmla="*/ 883 w 4584031"/>
              <a:gd name="connsiteY3" fmla="*/ 5684840 h 5684840"/>
              <a:gd name="connsiteX4" fmla="*/ 493 w 4584031"/>
              <a:gd name="connsiteY4" fmla="*/ 3795815 h 568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4031" h="5684840">
                <a:moveTo>
                  <a:pt x="493" y="3795815"/>
                </a:moveTo>
                <a:lnTo>
                  <a:pt x="4584031" y="0"/>
                </a:lnTo>
                <a:lnTo>
                  <a:pt x="4584031" y="1785926"/>
                </a:lnTo>
                <a:cubicBezTo>
                  <a:pt x="3059901" y="2836170"/>
                  <a:pt x="1525013" y="4634596"/>
                  <a:pt x="883" y="5684840"/>
                </a:cubicBezTo>
                <a:cubicBezTo>
                  <a:pt x="-2012" y="4969473"/>
                  <a:pt x="3388" y="4511182"/>
                  <a:pt x="493" y="3795815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10800000" scaled="1"/>
            <a:tileRect/>
          </a:gradFill>
          <a:ln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33" name="32 Forma libre"/>
          <p:cNvSpPr/>
          <p:nvPr/>
        </p:nvSpPr>
        <p:spPr>
          <a:xfrm flipH="1" flipV="1">
            <a:off x="6079959" y="3888001"/>
            <a:ext cx="6101493" cy="1473537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4144552"/>
              <a:gd name="connsiteX1" fmla="*/ 4572000 w 4572000"/>
              <a:gd name="connsiteY1" fmla="*/ 0 h 4144552"/>
              <a:gd name="connsiteX2" fmla="*/ 4572000 w 4572000"/>
              <a:gd name="connsiteY2" fmla="*/ 1785926 h 4144552"/>
              <a:gd name="connsiteX3" fmla="*/ 19455 w 4572000"/>
              <a:gd name="connsiteY3" fmla="*/ 4144552 h 4144552"/>
              <a:gd name="connsiteX4" fmla="*/ 0 w 4572000"/>
              <a:gd name="connsiteY4" fmla="*/ 1785926 h 4144552"/>
              <a:gd name="connsiteX0" fmla="*/ 19455 w 4552545"/>
              <a:gd name="connsiteY0" fmla="*/ 2215336 h 4144552"/>
              <a:gd name="connsiteX1" fmla="*/ 4552545 w 4552545"/>
              <a:gd name="connsiteY1" fmla="*/ 0 h 4144552"/>
              <a:gd name="connsiteX2" fmla="*/ 4552545 w 4552545"/>
              <a:gd name="connsiteY2" fmla="*/ 1785926 h 4144552"/>
              <a:gd name="connsiteX3" fmla="*/ 0 w 4552545"/>
              <a:gd name="connsiteY3" fmla="*/ 4144552 h 4144552"/>
              <a:gd name="connsiteX4" fmla="*/ 19455 w 4552545"/>
              <a:gd name="connsiteY4" fmla="*/ 2215336 h 4144552"/>
              <a:gd name="connsiteX0" fmla="*/ 0 w 4576120"/>
              <a:gd name="connsiteY0" fmla="*/ 2215336 h 4144552"/>
              <a:gd name="connsiteX1" fmla="*/ 4576120 w 4576120"/>
              <a:gd name="connsiteY1" fmla="*/ 0 h 4144552"/>
              <a:gd name="connsiteX2" fmla="*/ 4576120 w 4576120"/>
              <a:gd name="connsiteY2" fmla="*/ 1785926 h 4144552"/>
              <a:gd name="connsiteX3" fmla="*/ 23575 w 4576120"/>
              <a:gd name="connsiteY3" fmla="*/ 4144552 h 4144552"/>
              <a:gd name="connsiteX4" fmla="*/ 0 w 4576120"/>
              <a:gd name="connsiteY4" fmla="*/ 2215336 h 4144552"/>
              <a:gd name="connsiteX0" fmla="*/ 0 w 4576120"/>
              <a:gd name="connsiteY0" fmla="*/ 2215336 h 4065407"/>
              <a:gd name="connsiteX1" fmla="*/ 4576120 w 4576120"/>
              <a:gd name="connsiteY1" fmla="*/ 0 h 4065407"/>
              <a:gd name="connsiteX2" fmla="*/ 4576120 w 4576120"/>
              <a:gd name="connsiteY2" fmla="*/ 1785926 h 4065407"/>
              <a:gd name="connsiteX3" fmla="*/ 2059 w 4576120"/>
              <a:gd name="connsiteY3" fmla="*/ 4065407 h 4065407"/>
              <a:gd name="connsiteX4" fmla="*/ 0 w 4576120"/>
              <a:gd name="connsiteY4" fmla="*/ 2215336 h 4065407"/>
              <a:gd name="connsiteX0" fmla="*/ 0 w 4576120"/>
              <a:gd name="connsiteY0" fmla="*/ 2334056 h 4065407"/>
              <a:gd name="connsiteX1" fmla="*/ 4576120 w 4576120"/>
              <a:gd name="connsiteY1" fmla="*/ 0 h 4065407"/>
              <a:gd name="connsiteX2" fmla="*/ 4576120 w 4576120"/>
              <a:gd name="connsiteY2" fmla="*/ 1785926 h 4065407"/>
              <a:gd name="connsiteX3" fmla="*/ 2059 w 4576120"/>
              <a:gd name="connsiteY3" fmla="*/ 4065407 h 4065407"/>
              <a:gd name="connsiteX4" fmla="*/ 0 w 4576120"/>
              <a:gd name="connsiteY4" fmla="*/ 2334056 h 406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6120" h="4065407">
                <a:moveTo>
                  <a:pt x="0" y="2334056"/>
                </a:moveTo>
                <a:lnTo>
                  <a:pt x="4576120" y="0"/>
                </a:lnTo>
                <a:lnTo>
                  <a:pt x="4576120" y="1785926"/>
                </a:lnTo>
                <a:lnTo>
                  <a:pt x="2059" y="4065407"/>
                </a:lnTo>
                <a:cubicBezTo>
                  <a:pt x="1373" y="3448717"/>
                  <a:pt x="686" y="2950746"/>
                  <a:pt x="0" y="2334056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65000"/>
                </a:schemeClr>
              </a:gs>
              <a:gs pos="39999">
                <a:schemeClr val="tx1">
                  <a:lumMod val="50000"/>
                </a:schemeClr>
              </a:gs>
              <a:gs pos="70000">
                <a:srgbClr val="C4D6EB">
                  <a:lumMod val="27000"/>
                  <a:lumOff val="73000"/>
                </a:srgbClr>
              </a:gs>
              <a:gs pos="100000">
                <a:srgbClr val="FFEBFA">
                  <a:lumMod val="0"/>
                  <a:lumOff val="100000"/>
                </a:srgbClr>
              </a:gs>
            </a:gsLst>
            <a:lin ang="0" scaled="1"/>
          </a:gradFill>
          <a:ln w="25400" cap="flat" cmpd="sng">
            <a:gradFill>
              <a:gsLst>
                <a:gs pos="0">
                  <a:srgbClr val="FFFFFF">
                    <a:lumMod val="0"/>
                    <a:lumOff val="100000"/>
                  </a:srgbClr>
                </a:gs>
                <a:gs pos="12000">
                  <a:srgbClr val="E6E6E6"/>
                </a:gs>
                <a:gs pos="88000">
                  <a:srgbClr val="7D8496"/>
                </a:gs>
                <a:gs pos="47000">
                  <a:srgbClr val="E6E6E6"/>
                </a:gs>
                <a:gs pos="92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16" name="1 Imagen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6"/>
          <a:stretch>
            <a:fillRect/>
          </a:stretch>
        </p:blipFill>
        <p:spPr bwMode="auto">
          <a:xfrm>
            <a:off x="33867" y="12701"/>
            <a:ext cx="12335933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 Imagen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6"/>
          <a:stretch>
            <a:fillRect/>
          </a:stretch>
        </p:blipFill>
        <p:spPr bwMode="auto">
          <a:xfrm>
            <a:off x="0" y="1"/>
            <a:ext cx="12335933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853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4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4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B49241FD-51A8-4B2A-AA33-B56A49C6E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058" y="727587"/>
            <a:ext cx="9370142" cy="57912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64B753B-B0E8-4615-9D2A-F65762709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7020232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07EB5DEB-06BF-4F90-9CAE-B94AB8ABDF22}"/>
              </a:ext>
            </a:extLst>
          </p:cNvPr>
          <p:cNvSpPr txBox="1"/>
          <p:nvPr/>
        </p:nvSpPr>
        <p:spPr>
          <a:xfrm>
            <a:off x="7202129" y="669147"/>
            <a:ext cx="45396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>
                <a:solidFill>
                  <a:srgbClr val="3333CC"/>
                </a:solidFill>
                <a:latin typeface="Blackadder ITC" panose="04020505051007020D02" pitchFamily="82" charset="0"/>
              </a:rPr>
              <a:t>Desde la isla de Lanzarote para todos mis amigos de </a:t>
            </a:r>
            <a:r>
              <a:rPr lang="es-MX" sz="4000" dirty="0" err="1">
                <a:solidFill>
                  <a:srgbClr val="3333CC"/>
                </a:solidFill>
                <a:latin typeface="Blackadder ITC" panose="04020505051007020D02" pitchFamily="82" charset="0"/>
              </a:rPr>
              <a:t>Mispps</a:t>
            </a:r>
            <a:r>
              <a:rPr lang="es-MX" sz="4000" dirty="0">
                <a:solidFill>
                  <a:srgbClr val="3333CC"/>
                </a:solidFill>
                <a:latin typeface="Blackadder ITC" panose="04020505051007020D02" pitchFamily="82" charset="0"/>
              </a:rPr>
              <a:t> les Deseo una Feliz </a:t>
            </a:r>
            <a:r>
              <a:rPr lang="es-MX" sz="4000" dirty="0" err="1">
                <a:solidFill>
                  <a:srgbClr val="3333CC"/>
                </a:solidFill>
                <a:latin typeface="Blackadder ITC" panose="04020505051007020D02" pitchFamily="82" charset="0"/>
              </a:rPr>
              <a:t>Navidas</a:t>
            </a:r>
            <a:r>
              <a:rPr lang="es-MX" sz="4000" dirty="0">
                <a:solidFill>
                  <a:srgbClr val="3333CC"/>
                </a:solidFill>
                <a:latin typeface="Blackadder ITC" panose="04020505051007020D02" pitchFamily="82" charset="0"/>
              </a:rPr>
              <a:t> y un Prospero Año Nuevo 2021</a:t>
            </a:r>
          </a:p>
          <a:p>
            <a:pPr algn="ctr"/>
            <a:r>
              <a:rPr lang="es-MX" sz="4000" dirty="0">
                <a:solidFill>
                  <a:srgbClr val="3333CC"/>
                </a:solidFill>
                <a:latin typeface="Blackadder ITC" panose="04020505051007020D02" pitchFamily="82" charset="0"/>
              </a:rPr>
              <a:t>Hanna.</a:t>
            </a:r>
            <a:endParaRPr lang="es-ES" sz="4000" dirty="0">
              <a:solidFill>
                <a:srgbClr val="3333CC"/>
              </a:solidFill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51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>
            <a:extLst>
              <a:ext uri="{FF2B5EF4-FFF2-40B4-BE49-F238E27FC236}">
                <a16:creationId xmlns:a16="http://schemas.microsoft.com/office/drawing/2014/main" id="{12175F2B-394C-4E4B-9BF7-09412C64E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n 4">
            <a:extLst>
              <a:ext uri="{FF2B5EF4-FFF2-40B4-BE49-F238E27FC236}">
                <a16:creationId xmlns:a16="http://schemas.microsoft.com/office/drawing/2014/main" id="{D136D2DF-320D-4269-96CB-AF3C2A1AD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9600" y="193675"/>
            <a:ext cx="75057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n 5">
            <a:extLst>
              <a:ext uri="{FF2B5EF4-FFF2-40B4-BE49-F238E27FC236}">
                <a16:creationId xmlns:a16="http://schemas.microsoft.com/office/drawing/2014/main" id="{04789B6A-B324-4B63-BF0D-D933D68BC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5213" y="5097463"/>
            <a:ext cx="5516562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59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>
            <a:extLst>
              <a:ext uri="{FF2B5EF4-FFF2-40B4-BE49-F238E27FC236}">
                <a16:creationId xmlns:a16="http://schemas.microsoft.com/office/drawing/2014/main" id="{A52454A1-3D17-410E-A4B9-A8E07161C8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051" name="Subtítulo 2">
            <a:extLst>
              <a:ext uri="{FF2B5EF4-FFF2-40B4-BE49-F238E27FC236}">
                <a16:creationId xmlns:a16="http://schemas.microsoft.com/office/drawing/2014/main" id="{7E3EB06E-BCC4-4BB9-B523-3768B0A213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altLang="es-ES"/>
          </a:p>
        </p:txBody>
      </p:sp>
      <p:pic>
        <p:nvPicPr>
          <p:cNvPr id="2052" name="Imagen 3">
            <a:extLst>
              <a:ext uri="{FF2B5EF4-FFF2-40B4-BE49-F238E27FC236}">
                <a16:creationId xmlns:a16="http://schemas.microsoft.com/office/drawing/2014/main" id="{ADF0635C-79C8-4E7E-9E63-2AE9D5E5E0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723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CuadroTexto 4">
            <a:extLst>
              <a:ext uri="{FF2B5EF4-FFF2-40B4-BE49-F238E27FC236}">
                <a16:creationId xmlns:a16="http://schemas.microsoft.com/office/drawing/2014/main" id="{67CF2608-CE84-4B4B-BCFD-1B7702BD0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1975" y="4587875"/>
            <a:ext cx="421163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ES" altLang="es-ES" sz="3200" b="1">
                <a:solidFill>
                  <a:srgbClr val="FF0000"/>
                </a:solidFill>
              </a:rPr>
              <a:t>Para mis amigos de Mispps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51F779A-C790-4D85-BBF6-3605F7786C8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12751" y="957608"/>
            <a:ext cx="3200398" cy="23760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82C7EB5F-7105-4A9E-BDB5-3C82EA8EC84E}"/>
              </a:ext>
            </a:extLst>
          </p:cNvPr>
          <p:cNvSpPr/>
          <p:nvPr/>
        </p:nvSpPr>
        <p:spPr>
          <a:xfrm>
            <a:off x="9313863" y="6243638"/>
            <a:ext cx="2573337" cy="4746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56" name="CuadroTexto 7">
            <a:extLst>
              <a:ext uri="{FF2B5EF4-FFF2-40B4-BE49-F238E27FC236}">
                <a16:creationId xmlns:a16="http://schemas.microsoft.com/office/drawing/2014/main" id="{A2827A7E-34D7-40BF-B525-339922E60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5913" y="5942013"/>
            <a:ext cx="29813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ES" altLang="es-ES" sz="6000" b="1">
                <a:solidFill>
                  <a:srgbClr val="FF0000"/>
                </a:solidFill>
              </a:rPr>
              <a:t>Yaizuke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81B02BB-4F81-47B4-9D5A-88DDBC7243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550" y="437586"/>
            <a:ext cx="2077234" cy="2077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8" name="Imagen 9">
            <a:extLst>
              <a:ext uri="{FF2B5EF4-FFF2-40B4-BE49-F238E27FC236}">
                <a16:creationId xmlns:a16="http://schemas.microsoft.com/office/drawing/2014/main" id="{F85EB8D3-735E-410E-964C-F9C0A46CC6A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90088" y="3911600"/>
            <a:ext cx="2297112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n 10">
            <a:extLst>
              <a:ext uri="{FF2B5EF4-FFF2-40B4-BE49-F238E27FC236}">
                <a16:creationId xmlns:a16="http://schemas.microsoft.com/office/drawing/2014/main" id="{82007438-D8C8-41B7-ACA0-CD888E8A1EA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" y="3883025"/>
            <a:ext cx="2016125" cy="307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04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0">
        <p:fade/>
      </p:transition>
    </mc:Choice>
    <mc:Fallback xmlns=""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>
            <a:extLst>
              <a:ext uri="{FF2B5EF4-FFF2-40B4-BE49-F238E27FC236}">
                <a16:creationId xmlns:a16="http://schemas.microsoft.com/office/drawing/2014/main" id="{8694E2B0-0439-46BA-A97D-4051AB9A1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800" y="-46038"/>
            <a:ext cx="12242800" cy="690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CuadroTexto 4">
            <a:extLst>
              <a:ext uri="{FF2B5EF4-FFF2-40B4-BE49-F238E27FC236}">
                <a16:creationId xmlns:a16="http://schemas.microsoft.com/office/drawing/2014/main" id="{99A8757D-0E83-4334-ACC1-D55519040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0800" y="439738"/>
            <a:ext cx="122428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ES" altLang="es-ES" sz="6600" dirty="0">
                <a:solidFill>
                  <a:schemeClr val="bg1"/>
                </a:solidFill>
              </a:rPr>
              <a:t>Feliz Navidad para todos</a:t>
            </a:r>
          </a:p>
        </p:txBody>
      </p:sp>
      <p:pic>
        <p:nvPicPr>
          <p:cNvPr id="2052" name="Imagen 5">
            <a:extLst>
              <a:ext uri="{FF2B5EF4-FFF2-40B4-BE49-F238E27FC236}">
                <a16:creationId xmlns:a16="http://schemas.microsoft.com/office/drawing/2014/main" id="{8A10D927-0C3C-4282-B5D8-2FBA401BAC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" y="2995613"/>
            <a:ext cx="1704975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n 6">
            <a:extLst>
              <a:ext uri="{FF2B5EF4-FFF2-40B4-BE49-F238E27FC236}">
                <a16:creationId xmlns:a16="http://schemas.microsoft.com/office/drawing/2014/main" id="{80E115A8-0023-4EBA-A0E0-22AEAB3FFE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91713" y="5048250"/>
            <a:ext cx="172402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n 9">
            <a:extLst>
              <a:ext uri="{FF2B5EF4-FFF2-40B4-BE49-F238E27FC236}">
                <a16:creationId xmlns:a16="http://schemas.microsoft.com/office/drawing/2014/main" id="{59D099E6-E6BC-46E3-BF95-5D44D1DDE0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4663" y="3867150"/>
            <a:ext cx="3571875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D17C378-81DD-49EE-A3A6-4D5A329F1A31}"/>
              </a:ext>
            </a:extLst>
          </p:cNvPr>
          <p:cNvSpPr txBox="1"/>
          <p:nvPr/>
        </p:nvSpPr>
        <p:spPr>
          <a:xfrm>
            <a:off x="7376795" y="5983219"/>
            <a:ext cx="2377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DEVORA</a:t>
            </a:r>
          </a:p>
        </p:txBody>
      </p:sp>
    </p:spTree>
    <p:extLst>
      <p:ext uri="{BB962C8B-B14F-4D97-AF65-F5344CB8AC3E}">
        <p14:creationId xmlns:p14="http://schemas.microsoft.com/office/powerpoint/2010/main" val="424732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69"/>
            <a:ext cx="12192000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95994" y="5580377"/>
            <a:ext cx="9960428" cy="1200329"/>
          </a:xfrm>
          <a:prstGeom prst="rect">
            <a:avLst/>
          </a:prstGeom>
          <a:gradFill>
            <a:gsLst>
              <a:gs pos="67000">
                <a:schemeClr val="accent1">
                  <a:lumMod val="110000"/>
                  <a:satMod val="105000"/>
                  <a:tint val="67000"/>
                </a:schemeClr>
              </a:gs>
              <a:gs pos="12000">
                <a:schemeClr val="accent1">
                  <a:lumMod val="105000"/>
                  <a:satMod val="103000"/>
                  <a:tint val="73000"/>
                </a:schemeClr>
              </a:gs>
              <a:gs pos="18000">
                <a:schemeClr val="accent1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" b="1" dirty="0"/>
              <a:t>Este año ha sido muy diferente para todos y complicado, pero como siempre nos reunimos para darle la bienvenida a la Navidad y enviar nuestros mejores deseos.</a:t>
            </a:r>
          </a:p>
          <a:p>
            <a:pPr algn="ctr"/>
            <a:r>
              <a:rPr lang="es-ES" b="1" dirty="0">
                <a:solidFill>
                  <a:srgbClr val="FF0000"/>
                </a:solidFill>
              </a:rPr>
              <a:t>Feliz Navidad y Feliz Año Nuevo 2021 para todo el equipo de Mis </a:t>
            </a:r>
            <a:r>
              <a:rPr lang="es-ES" b="1" dirty="0" err="1">
                <a:solidFill>
                  <a:srgbClr val="FF0000"/>
                </a:solidFill>
              </a:rPr>
              <a:t>pps</a:t>
            </a:r>
            <a:r>
              <a:rPr lang="es-ES" b="1" dirty="0">
                <a:solidFill>
                  <a:srgbClr val="FF0000"/>
                </a:solidFill>
              </a:rPr>
              <a:t>. </a:t>
            </a:r>
          </a:p>
          <a:p>
            <a:pPr algn="ctr"/>
            <a:r>
              <a:rPr lang="es-ES" b="1" dirty="0">
                <a:solidFill>
                  <a:srgbClr val="FF0000"/>
                </a:solidFill>
              </a:rPr>
              <a:t>Con Cariño, Rita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9321" y="132759"/>
            <a:ext cx="1216376" cy="141029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0" y="5083629"/>
            <a:ext cx="1244315" cy="177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63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6720CA9-D108-45E5-A86A-A87D92958D1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8BFF5B5-914B-4EF6-A088-0819F77FFDA5}"/>
              </a:ext>
            </a:extLst>
          </p:cNvPr>
          <p:cNvSpPr txBox="1"/>
          <p:nvPr/>
        </p:nvSpPr>
        <p:spPr>
          <a:xfrm>
            <a:off x="5059680" y="1692441"/>
            <a:ext cx="6156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6000" b="1" dirty="0">
                <a:solidFill>
                  <a:srgbClr val="FF0000"/>
                </a:solidFill>
              </a:rPr>
              <a:t>Felices Fiestas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32949A3-C270-4BFF-B650-DBF7C0D0B7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0695" y="3428999"/>
            <a:ext cx="1009650" cy="942975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9A417BF-9423-4BBF-B862-7A15D5F417E6}"/>
              </a:ext>
            </a:extLst>
          </p:cNvPr>
          <p:cNvSpPr txBox="1"/>
          <p:nvPr/>
        </p:nvSpPr>
        <p:spPr>
          <a:xfrm>
            <a:off x="10612120" y="4393559"/>
            <a:ext cx="120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>
                <a:solidFill>
                  <a:srgbClr val="FF0000"/>
                </a:solidFill>
              </a:rPr>
              <a:t>MACK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E8BE949-E25D-4917-99B0-79D0DC30E95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7E220A9-497C-4A01-A21F-FCD163EFB801}"/>
              </a:ext>
            </a:extLst>
          </p:cNvPr>
          <p:cNvSpPr txBox="1"/>
          <p:nvPr/>
        </p:nvSpPr>
        <p:spPr>
          <a:xfrm>
            <a:off x="1046480" y="193040"/>
            <a:ext cx="61061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Berlin Sans FB Demi" panose="020E0802020502020306" pitchFamily="34" charset="0"/>
              </a:rPr>
              <a:t>Este año les deseo de todo corazón fuerza para afrontar el nuevo año. Tras habernos separado de nuestros seres queridos hemos recordado la importancia del calor de la familia y del afecto al prójimo. Un año de aprendizaje y de buenos momentos (aunque no siempre los veamos).</a:t>
            </a:r>
            <a:br>
              <a:rPr lang="es-MX" sz="2400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br>
              <a:rPr lang="es-MX" sz="2400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es-MX" sz="2400" dirty="0">
                <a:solidFill>
                  <a:schemeClr val="bg1"/>
                </a:solidFill>
                <a:latin typeface="Berlin Sans FB Demi" panose="020E0802020502020306" pitchFamily="34" charset="0"/>
              </a:rPr>
              <a:t>Un abrazo a todos y a disfrutar de estas fiestas.</a:t>
            </a:r>
            <a:endParaRPr lang="es-ES" sz="24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C66C26D-4B2C-4F95-B9F8-FD98A37A9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417985" y="4171732"/>
            <a:ext cx="3363150" cy="228571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2396688-04AF-4663-BEE6-3229824E0655}"/>
              </a:ext>
            </a:extLst>
          </p:cNvPr>
          <p:cNvSpPr txBox="1"/>
          <p:nvPr/>
        </p:nvSpPr>
        <p:spPr>
          <a:xfrm>
            <a:off x="6360160" y="5811115"/>
            <a:ext cx="158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dirty="0">
                <a:solidFill>
                  <a:schemeClr val="bg1"/>
                </a:solidFill>
                <a:latin typeface="Berlin Sans FB" panose="020E0602020502020306" pitchFamily="34" charset="0"/>
              </a:rPr>
              <a:t>Ayoze</a:t>
            </a:r>
            <a:endParaRPr lang="es-ES" sz="36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03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E74B2E0-7D67-4BEF-861A-18FA39289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0E9E59B-4B63-45DC-90B2-7C8E9E6A91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7199" y="0"/>
            <a:ext cx="2024802" cy="1959428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753CC2A-B03F-43DE-A7E0-BF4CEE8A6FE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2091" y="5148562"/>
            <a:ext cx="1035017" cy="103501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BEF62A31-AD6C-4AE0-BE37-13F404CEB80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2024802" cy="195942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5FE9F64-F114-476A-89CC-FDDD952F437E}"/>
              </a:ext>
            </a:extLst>
          </p:cNvPr>
          <p:cNvSpPr txBox="1"/>
          <p:nvPr/>
        </p:nvSpPr>
        <p:spPr>
          <a:xfrm>
            <a:off x="10553381" y="6257675"/>
            <a:ext cx="12524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Colacho Vera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0229770-81CA-46E1-AAD6-4CCC1AB085BC}"/>
              </a:ext>
            </a:extLst>
          </p:cNvPr>
          <p:cNvSpPr txBox="1"/>
          <p:nvPr/>
        </p:nvSpPr>
        <p:spPr>
          <a:xfrm>
            <a:off x="2162431" y="455425"/>
            <a:ext cx="8499659" cy="707886"/>
          </a:xfrm>
          <a:prstGeom prst="rect">
            <a:avLst/>
          </a:prstGeom>
          <a:solidFill>
            <a:schemeClr val="accent1">
              <a:lumMod val="60000"/>
              <a:lumOff val="40000"/>
              <a:alpha val="64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DESDE LAS ISLAS  CANARIAS…</a:t>
            </a:r>
            <a:endParaRPr kumimoji="0" lang="es-ES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22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AF2CD783-A489-4553-B45D-2CA10A79C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57311" cy="6858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960BC3F-AE4F-4992-BD6D-CEFB3F9CD99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6021" y="0"/>
            <a:ext cx="2745979" cy="265732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CDBDC5B0-AD5E-4D06-9AD0-17A4D76C7C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314" y="93306"/>
            <a:ext cx="2565919" cy="2657320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7BBBAC97-233D-489C-BBF3-F43CFF40CB7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024" y="3782392"/>
            <a:ext cx="1035017" cy="103501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2DE9972-0A22-466A-A2C2-2E2095812FF2}"/>
              </a:ext>
            </a:extLst>
          </p:cNvPr>
          <p:cNvSpPr txBox="1"/>
          <p:nvPr/>
        </p:nvSpPr>
        <p:spPr>
          <a:xfrm>
            <a:off x="2320515" y="134526"/>
            <a:ext cx="7436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Como cada año, retomo el brindis del año anterior dedicado a todas aquellas personas que no están físicamente con nosotros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C8A94DD-9517-455E-BFE7-D0B67B52B354}"/>
              </a:ext>
            </a:extLst>
          </p:cNvPr>
          <p:cNvSpPr txBox="1"/>
          <p:nvPr/>
        </p:nvSpPr>
        <p:spPr>
          <a:xfrm>
            <a:off x="4734126" y="4817409"/>
            <a:ext cx="22989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Colacho Vera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6D7E111-D179-452F-95E2-DD46ED5F8365}"/>
              </a:ext>
            </a:extLst>
          </p:cNvPr>
          <p:cNvSpPr txBox="1"/>
          <p:nvPr/>
        </p:nvSpPr>
        <p:spPr>
          <a:xfrm>
            <a:off x="6644939" y="4694298"/>
            <a:ext cx="53511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FELIZ NAVIDAD</a:t>
            </a:r>
          </a:p>
        </p:txBody>
      </p:sp>
    </p:spTree>
    <p:extLst>
      <p:ext uri="{BB962C8B-B14F-4D97-AF65-F5344CB8AC3E}">
        <p14:creationId xmlns:p14="http://schemas.microsoft.com/office/powerpoint/2010/main" val="1695538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11000">
        <p15:prstTrans prst="peelOff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8C36C77-057D-4CC4-91C6-103492A1CF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11FD01A-39D7-4934-88FD-C934E67807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610466" y="2528734"/>
            <a:ext cx="6770739" cy="188779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4F9C249-39B0-420C-9611-51F7AA722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031725" y="2441473"/>
            <a:ext cx="6770739" cy="188779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56CE7107-B3A0-476C-8E80-A8C7A0488F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672" y="53833"/>
            <a:ext cx="12201670" cy="6868996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D527259-BD30-412B-80C0-77A2436DC71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6021" y="0"/>
            <a:ext cx="2745979" cy="265732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53E325BE-4B31-4A00-A63B-3425081AB53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6110" y="4601671"/>
            <a:ext cx="1285347" cy="1285347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E97E4D7-2CF5-46D9-A0D9-C7E8E1FB0671}"/>
              </a:ext>
            </a:extLst>
          </p:cNvPr>
          <p:cNvSpPr txBox="1"/>
          <p:nvPr/>
        </p:nvSpPr>
        <p:spPr>
          <a:xfrm>
            <a:off x="1326276" y="5324189"/>
            <a:ext cx="8633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MX" sz="4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Todo el equipo de </a:t>
            </a:r>
            <a:r>
              <a:rPr kumimoji="0" lang="es-MX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Misp</a:t>
            </a:r>
            <a:r>
              <a:rPr kumimoji="0" lang="es-MX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p</a:t>
            </a:r>
            <a:r>
              <a:rPr kumimoji="0" lang="es-MX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s</a:t>
            </a:r>
            <a:r>
              <a:rPr kumimoji="0" lang="es-MX" sz="4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 les desea.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 Felices F</a:t>
            </a: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iestas.</a:t>
            </a:r>
            <a:endParaRPr kumimoji="0" lang="es-ES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9AB0949-662D-4A6A-B57F-7AF6EC039A5C}"/>
              </a:ext>
            </a:extLst>
          </p:cNvPr>
          <p:cNvSpPr txBox="1"/>
          <p:nvPr/>
        </p:nvSpPr>
        <p:spPr>
          <a:xfrm>
            <a:off x="8993295" y="5998268"/>
            <a:ext cx="1750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Colacho Vera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6645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2709F1BD-D840-4B55-BF8C-FBE067F0AA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04800"/>
            <a:ext cx="8382000" cy="6248400"/>
          </a:xfrm>
          <a:prstGeom prst="rect">
            <a:avLst/>
          </a:prstGeom>
          <a:noFill/>
          <a:ln w="152400">
            <a:pattFill prst="pct5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59D0B3A-226A-495E-BA86-A7836CD84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52400">
            <a:pattFill prst="lgCheck">
              <a:fgClr>
                <a:srgbClr val="FFFF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4341" name="Picture 5" descr="telde1">
            <a:extLst>
              <a:ext uri="{FF2B5EF4-FFF2-40B4-BE49-F238E27FC236}">
                <a16:creationId xmlns:a16="http://schemas.microsoft.com/office/drawing/2014/main" id="{2702EF6C-B5EB-40A0-AD26-A1417B40E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381000"/>
            <a:ext cx="8229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Text Box 6">
            <a:extLst>
              <a:ext uri="{FF2B5EF4-FFF2-40B4-BE49-F238E27FC236}">
                <a16:creationId xmlns:a16="http://schemas.microsoft.com/office/drawing/2014/main" id="{55DFFEC1-00DB-490E-BBA9-263DEA0B8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066800"/>
            <a:ext cx="8153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3200" b="1">
                <a:solidFill>
                  <a:srgbClr val="0000FF"/>
                </a:solidFill>
                <a:latin typeface="Harlow Solid Italic" panose="04030604020F02020D02" pitchFamily="82" charset="0"/>
              </a:rPr>
              <a:t>Mis pps les Desea ..</a:t>
            </a:r>
            <a:endParaRPr lang="es-ES" altLang="es-ES" sz="3200" b="1">
              <a:solidFill>
                <a:srgbClr val="0000FF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D6248759-0ACA-4E18-A84E-134B2834A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752601"/>
            <a:ext cx="49530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800" b="1">
                <a:solidFill>
                  <a:srgbClr val="FFFF00"/>
                </a:solidFill>
                <a:latin typeface="Harlow Solid Italic" panose="04030604020F02020D02" pitchFamily="82" charset="0"/>
              </a:rPr>
              <a:t>Feliz Navidad</a:t>
            </a:r>
            <a:endParaRPr lang="es-ES" altLang="es-ES" sz="4800" b="1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F669429-870C-4406-9722-1A58F053D4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27" y="6178"/>
            <a:ext cx="1085182" cy="246299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476C222-1023-4006-9F3A-D626817FF7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155" y="2296682"/>
            <a:ext cx="1133954" cy="251177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FFC0009-4288-4FD2-87DC-2CAB3FC448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32" y="4236366"/>
            <a:ext cx="1085182" cy="246299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4F4712E-E52F-454C-A4C5-9DB9D891B1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3891" y="0"/>
            <a:ext cx="1085182" cy="246299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083C06D-FF59-43E8-900D-E5A1861A3A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91914" y="2296682"/>
            <a:ext cx="1133954" cy="251177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9DD15EF-21B4-4694-81E0-144F69C43A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49040" y="4244727"/>
            <a:ext cx="1085182" cy="24629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12000">
        <p15:prstTrans prst="peelOff"/>
        <p:sndAc>
          <p:stSnd>
            <p:snd r:embed="rId2" name="nochefinal.wav"/>
          </p:stSnd>
        </p:sndAc>
      </p:transition>
    </mc:Choice>
    <mc:Fallback xmlns="">
      <p:transition spd="slow" advClick="0" advTm="12000">
        <p:fade/>
        <p:sndAc>
          <p:stSnd>
            <p:snd r:embed="rId9" name="nochefin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5" decel="1000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155" decel="1000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1155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1155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3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C537F14E-4F2E-4949-9932-8C1259220078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9BAF05D7-B686-4183-B88B-5626F6B10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86" y="1600200"/>
            <a:ext cx="12156236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9FDB15A-4BCB-40B9-B320-A8B626608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828800"/>
            <a:ext cx="12191998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D5814291-A314-4896-BAF8-532C766D9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BFD1880-3A6B-499B-97AD-81D36243F4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87" y="1905000"/>
            <a:ext cx="12156236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dirty="0">
                <a:latin typeface="Kristen ITC" panose="03050502040202030202" pitchFamily="66" charset="0"/>
              </a:rPr>
              <a:t>¿Te ha gustado?</a:t>
            </a:r>
            <a:r>
              <a:rPr lang="es-ES" altLang="es-ES" sz="4800" dirty="0">
                <a:latin typeface="Kristen ITC" panose="03050502040202030202" pitchFamily="66" charset="0"/>
              </a:rPr>
              <a:t> </a:t>
            </a:r>
            <a:br>
              <a:rPr lang="es-ES" altLang="es-ES" sz="4800" dirty="0">
                <a:latin typeface="Kristen ITC" panose="03050502040202030202" pitchFamily="66" charset="0"/>
              </a:rPr>
            </a:br>
            <a:r>
              <a:rPr lang="es-ES" altLang="es-ES" sz="4400" dirty="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dirty="0">
                <a:latin typeface="Kristen ITC" panose="03050502040202030202" pitchFamily="66" charset="0"/>
              </a:rPr>
            </a:br>
            <a:r>
              <a:rPr lang="es-ES" alt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8FA0848-0466-4E2E-9528-CFF1E7DFE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261D4712-94B8-43CE-89D4-8A5CCFA1B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769630D-77F4-4A82-A727-006E26737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36D2FF84-4AFF-4235-9CD1-790B923F0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87" y="3062901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CBB2FF17-7B96-46D7-AE4A-8C465E6F8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1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BC7FEB53-C780-4FAD-9219-352E09796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77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25BE83A9-99F6-419A-A3DD-8006F4896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68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D0561A7A-9895-4539-8C62-9FC6B5842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553200"/>
            <a:ext cx="12191999" cy="369332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dirty="0">
                <a:solidFill>
                  <a:srgbClr val="40F903"/>
                </a:solidFill>
                <a:latin typeface="Kristen ITC" panose="03050502040202030202" pitchFamily="66" charset="0"/>
              </a:rPr>
              <a:t>Esta presentación </a:t>
            </a:r>
            <a:r>
              <a:rPr lang="es-ES" altLang="es-ES" dirty="0" err="1">
                <a:solidFill>
                  <a:srgbClr val="40F903"/>
                </a:solidFill>
                <a:latin typeface="Kristen ITC" panose="03050502040202030202" pitchFamily="66" charset="0"/>
              </a:rPr>
              <a:t>powerpoint</a:t>
            </a:r>
            <a:r>
              <a:rPr lang="es-ES" altLang="es-ES" dirty="0">
                <a:solidFill>
                  <a:srgbClr val="40F903"/>
                </a:solidFill>
                <a:latin typeface="Kristen ITC" panose="03050502040202030202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2F21D442-8711-4D5A-81DB-5AB9DD705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3988">
            <a:off x="7261125" y="602219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98401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574</Words>
  <Application>Microsoft Office PowerPoint</Application>
  <PresentationFormat>Panorámica</PresentationFormat>
  <Paragraphs>62</Paragraphs>
  <Slides>30</Slides>
  <Notes>0</Notes>
  <HiddenSlides>0</HiddenSlides>
  <MMClips>1</MMClips>
  <ScaleCrop>false</ScaleCrop>
  <HeadingPairs>
    <vt:vector size="8" baseType="variant">
      <vt:variant>
        <vt:lpstr>Fuentes usadas</vt:lpstr>
      </vt:variant>
      <vt:variant>
        <vt:i4>20</vt:i4>
      </vt:variant>
      <vt:variant>
        <vt:lpstr>Tema</vt:lpstr>
      </vt:variant>
      <vt:variant>
        <vt:i4>4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55" baseType="lpstr">
      <vt:lpstr>Arial</vt:lpstr>
      <vt:lpstr>Arial Black</vt:lpstr>
      <vt:lpstr>Arial Rounded MT Bold</vt:lpstr>
      <vt:lpstr>Baroque Script</vt:lpstr>
      <vt:lpstr>Berlin Sans FB</vt:lpstr>
      <vt:lpstr>Berlin Sans FB Demi</vt:lpstr>
      <vt:lpstr>Bernard MT Condensed</vt:lpstr>
      <vt:lpstr>Blackadder ITC</vt:lpstr>
      <vt:lpstr>Brock Script</vt:lpstr>
      <vt:lpstr>Brush Script MT</vt:lpstr>
      <vt:lpstr>Calibri</vt:lpstr>
      <vt:lpstr>Calibri Light</vt:lpstr>
      <vt:lpstr>Cambria</vt:lpstr>
      <vt:lpstr>Cataneo BT</vt:lpstr>
      <vt:lpstr>Comic Sans MS</vt:lpstr>
      <vt:lpstr>Harlow Solid Italic</vt:lpstr>
      <vt:lpstr>Impact</vt:lpstr>
      <vt:lpstr>Kristen ITC</vt:lpstr>
      <vt:lpstr>Matura MT Script Capitals</vt:lpstr>
      <vt:lpstr>Merry Christmas Flake</vt:lpstr>
      <vt:lpstr>Tema de Office</vt:lpstr>
      <vt:lpstr>1_Tema de Office</vt:lpstr>
      <vt:lpstr>2_Tema de Office</vt:lpstr>
      <vt:lpstr>3_Tema de Office</vt:lpstr>
      <vt:lpstr>Presentation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“Gran Familia MIS PPS”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colacho</dc:creator>
  <cp:lastModifiedBy>colacho</cp:lastModifiedBy>
  <cp:revision>28</cp:revision>
  <dcterms:created xsi:type="dcterms:W3CDTF">2020-12-20T13:28:19Z</dcterms:created>
  <dcterms:modified xsi:type="dcterms:W3CDTF">2020-12-20T22:41:05Z</dcterms:modified>
</cp:coreProperties>
</file>