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theme/theme5.xml" ContentType="application/vnd.openxmlformats-officedocument.theme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slideLayouts/slideLayout18.xml" ContentType="application/vnd.openxmlformats-officedocument.presentationml.slideLayout+xml"/>
  <Override PartName="/ppt/theme/theme7.xml" ContentType="application/vnd.openxmlformats-officedocument.theme+xml"/>
  <Override PartName="/ppt/slideLayouts/slideLayout19.xml" ContentType="application/vnd.openxmlformats-officedocument.presentationml.slideLayout+xml"/>
  <Override PartName="/ppt/theme/theme8.xml" ContentType="application/vnd.openxmlformats-officedocument.theme+xml"/>
  <Override PartName="/ppt/slideLayouts/slideLayout20.xml" ContentType="application/vnd.openxmlformats-officedocument.presentationml.slideLayout+xml"/>
  <Override PartName="/ppt/theme/theme9.xml" ContentType="application/vnd.openxmlformats-officedocument.theme+xml"/>
  <Override PartName="/ppt/slideLayouts/slideLayout21.xml" ContentType="application/vnd.openxmlformats-officedocument.presentationml.slideLayout+xml"/>
  <Override PartName="/ppt/theme/theme10.xml" ContentType="application/vnd.openxmlformats-officedocument.theme+xml"/>
  <Override PartName="/ppt/slideLayouts/slideLayout22.xml" ContentType="application/vnd.openxmlformats-officedocument.presentationml.slideLayout+xml"/>
  <Override PartName="/ppt/theme/theme11.xml" ContentType="application/vnd.openxmlformats-officedocument.theme+xml"/>
  <Override PartName="/ppt/slideLayouts/slideLayout23.xml" ContentType="application/vnd.openxmlformats-officedocument.presentationml.slideLayout+xml"/>
  <Override PartName="/ppt/theme/theme12.xml" ContentType="application/vnd.openxmlformats-officedocument.theme+xml"/>
  <Override PartName="/ppt/slideLayouts/slideLayout24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7" r:id="rId5"/>
    <p:sldMasterId id="2147483669" r:id="rId6"/>
    <p:sldMasterId id="2147483671" r:id="rId7"/>
    <p:sldMasterId id="2147483673" r:id="rId8"/>
    <p:sldMasterId id="2147483675" r:id="rId9"/>
    <p:sldMasterId id="2147483677" r:id="rId10"/>
    <p:sldMasterId id="2147483679" r:id="rId11"/>
    <p:sldMasterId id="2147483681" r:id="rId12"/>
    <p:sldMasterId id="2147483683" r:id="rId13"/>
  </p:sldMasterIdLst>
  <p:notesMasterIdLst>
    <p:notesMasterId r:id="rId39"/>
  </p:notesMasterIdLst>
  <p:sldIdLst>
    <p:sldId id="260" r:id="rId14"/>
    <p:sldId id="273" r:id="rId15"/>
    <p:sldId id="263" r:id="rId16"/>
    <p:sldId id="259" r:id="rId17"/>
    <p:sldId id="264" r:id="rId18"/>
    <p:sldId id="284" r:id="rId19"/>
    <p:sldId id="256" r:id="rId20"/>
    <p:sldId id="265" r:id="rId21"/>
    <p:sldId id="257" r:id="rId22"/>
    <p:sldId id="267" r:id="rId23"/>
    <p:sldId id="268" r:id="rId24"/>
    <p:sldId id="269" r:id="rId25"/>
    <p:sldId id="270" r:id="rId26"/>
    <p:sldId id="282" r:id="rId27"/>
    <p:sldId id="280" r:id="rId28"/>
    <p:sldId id="285" r:id="rId29"/>
    <p:sldId id="281" r:id="rId30"/>
    <p:sldId id="279" r:id="rId31"/>
    <p:sldId id="272" r:id="rId32"/>
    <p:sldId id="278" r:id="rId33"/>
    <p:sldId id="271" r:id="rId34"/>
    <p:sldId id="283" r:id="rId35"/>
    <p:sldId id="274" r:id="rId36"/>
    <p:sldId id="262" r:id="rId37"/>
    <p:sldId id="275" r:id="rId3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18A8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8.xml"/><Relationship Id="rId34" Type="http://schemas.openxmlformats.org/officeDocument/2006/relationships/slide" Target="slides/slide21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slide" Target="slides/slide1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slide" Target="slides/slide24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slide" Target="slides/slide23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slide" Target="slides/slide1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slide" Target="slides/slide22.xml"/><Relationship Id="rId43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slide" Target="slides/slide20.xml"/><Relationship Id="rId38" Type="http://schemas.openxmlformats.org/officeDocument/2006/relationships/slide" Target="slides/slide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E992B8-5C08-476E-81AF-53C891B6CA3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1E498D-C867-4AC0-9361-96620A1DD7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7711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9BBF4-19C5-4DD6-9F02-51B9844F5028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858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A33AC4-B1A5-406F-8BB3-F8C83CCC6F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925F092-526B-436C-8DD0-75E928FF95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EAAF63E-F43D-45D5-A91D-AE2F9C18B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83B996-EF04-4BF2-8725-4B4E5FFA3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F23F5C-1BD4-4558-932D-94B47C9A0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7993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B1E915-2E86-49AB-BC1F-458128277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BC6F557-AFE1-4226-8C7C-2B89573261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91C998-2F44-4F97-8037-BDF8DACCE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2E07A29-EA9D-4807-8E14-7505A85AD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CA6570D-ED84-4626-9C86-AC3921BAE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058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5C8FC7-6DD1-488B-B121-A224678D1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2DF9588-A45D-4315-9099-4CC442F434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1230F51-98C2-4352-9AAE-61E29941D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FC497F7-C40A-4031-896E-D84449838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E8D1A4-6B2D-4CD8-AF52-2203F8973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0406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6DBAA4-FFAA-43B6-93E6-A2D8926DF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7BDF3E3-469C-45E2-BF14-9E11D34BA6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7042BC4-1171-460F-BBD2-1535215C8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F7361C7-338D-4D61-8E79-B64D0D171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6E590F4-0445-49BE-A3DD-0D5FFDD4C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29D5582-53B9-41C6-9ACE-B30C48548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3953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3FFA87-63FA-4E28-9F66-8C5173338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CC1771A-B698-4FDB-89C5-421C7FA22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4A1CA0A-C107-4FE0-9E1B-6C26FFD04D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3BCB910-FB0F-4C16-8B61-5601928518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39CD170-C3FF-4A3F-AB89-BA80811900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4ACCEA9-08E7-4CEE-B5D4-BB00E6210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C685F68-8B4A-41BC-B26D-FBD175E94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DEC7AEE-E4A4-49A1-8139-43EFD89D0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5782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47C2C0-7CA4-4C80-B2BA-67E912784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55D048D-5216-4318-8148-87C381431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0609E95-6C8A-41E1-A135-6F8D1AE8C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163E8F2-EF26-4CF3-AB2F-EE7BF3271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1758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782C9F9-B275-4F50-9A7E-F422FEEC2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C0A6941-A407-4A95-A86C-57B6CEB9F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B35981A-ED64-4F10-AD56-F920B8662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6203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61702D-0FDA-4DB1-81F0-C6F318ECD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9A77B1B-FF2B-4D93-85A1-4B1C57692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556FE56-CBD9-4E1D-9FA2-D51C593DBF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9F0727-56A6-4B0B-A754-3D4B2C188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38F82E4-826D-4928-8BD0-E5E11A197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07591C2-B3AC-4945-9721-B7FBB4190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0025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E4D26C-9116-4877-A656-5FEEB1CA7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D058FAF-422D-4BBC-A9CD-DF83014A07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685A7F2-FEDD-4ED0-8414-85DA80A458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C1078CA-AA02-453A-82D2-BFDA2D989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84656CC-A477-4430-B632-8AF6BE044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ACD9BC3-A2C0-4138-975D-2D817A82C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3452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179AC3-4E6E-4E6F-8A59-7F489B9CC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F231597-4A0C-48E4-97F0-C82334ECD8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5BEAEE1-D888-4317-9D0A-32D41ABAB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36440A-81B7-4CFA-BD75-4BF559A94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AF2999F-123C-4A6B-86BF-08F372D8B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0443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F16323F-1FF8-4EBD-A4DF-4D0B4B2D51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8E3CAE2-3A56-49D8-8351-F820E61450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98FE1E-60BB-4C8C-A2C5-CF1AC05F0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9A2298F-AFDC-438D-A9E1-1FC58ACE4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85B0713-D5D9-4978-9990-7F7DF0573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5565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E78B2C-B9E4-4F4D-AFF1-D42176CAB460}" type="datetimeFigureOut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21/12/2019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A7F71F-CB85-4154-A8BC-18A1E31DEF2B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31921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A68BB3-65C0-43FB-84A3-1300C2738844}" type="datetimeFigureOut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21/12/2019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58E6C9-8C8E-44F2-93E0-C38B551BEC2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76850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ACF3-6A15-4507-A71C-6882ADA674C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21/12/2019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50A6-9893-4121-A34F-07C0C6E0A1D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6445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7698B08C-C5D6-43FE-85D0-61C744D979CF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 defTabSz="1219170"/>
              <a:t>21/12/2019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2298304F-4EEA-491F-AC5B-DCE69628445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2185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797A51C-5DA8-4E32-819C-F7B9B7F14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z="1400">
              <a:solidFill>
                <a:srgbClr val="000000"/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9AC0B8B-9A2E-4D9A-BC1D-F69F6FA20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z="1400">
              <a:solidFill>
                <a:srgbClr val="000000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D3B2C95-25FF-4D6D-8541-F640BBB7D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F02740C-4F33-4F0B-8E87-55267B53E21C}" type="slidenum">
              <a:rPr lang="es-ES_tradnl" altLang="es-ES" sz="1400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ES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5850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A0DEF9-C6C1-46FF-95A4-76D2B75DBE61}" type="datetimeFigureOut">
              <a:rPr kumimoji="0" lang="es-P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21/12/2019</a:t>
            </a:fld>
            <a:endParaRPr kumimoji="0" lang="es-PE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PE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3ADFA93-B78C-4F03-B683-904F0290396B}" type="slidenum">
              <a:rPr kumimoji="0" lang="es-P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PE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62318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:a16="http://schemas.microsoft.com/office/drawing/2014/main" id="{B535E2A5-1F94-4702-81E5-658EA1FA2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50629A-D302-4DAF-BB50-A7DA48E455F3}" type="datetimeFigureOut">
              <a:rPr kumimoji="0" lang="es-MX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21/12/2019</a:t>
            </a:fld>
            <a:endParaRPr kumimoji="0" lang="es-MX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4">
            <a:extLst>
              <a:ext uri="{FF2B5EF4-FFF2-40B4-BE49-F238E27FC236}">
                <a16:creationId xmlns:a16="http://schemas.microsoft.com/office/drawing/2014/main" id="{1E38CD00-AF9E-45A4-B7EE-0F2932068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:a16="http://schemas.microsoft.com/office/drawing/2014/main" id="{713C01EF-EF0F-4E7F-94A1-DA19543E2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F95823-2E69-439B-BD93-96C2A113DB55}" type="slidenum">
              <a:rPr kumimoji="0" lang="es-MX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MX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17471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7DAFCE1D-3E07-4114-BDAA-5CB677228244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 defTabSz="1219170"/>
              <a:t>21/12/2019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C3727B38-2954-49BC-A341-CD3B9304A1A6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 defTabSz="1219170"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4754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9A1A29-80A8-41B9-8F3E-D91137021D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C0E37B3-746F-4B39-8D93-483FE1C0A8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ADF10A1-40AB-4377-8A94-DC6B9F521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1710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5583C0-1967-404C-BC8E-A97AE92CBE1B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21-12-2019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3C0A1-FB9F-4407-BCBA-A0F14A3C2CE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20585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79913"/>
            <a:fld id="{D1642FF8-3FEC-4FC9-9041-D30D3F14D5E9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 defTabSz="1079913"/>
              <a:t>21/12/2019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79913"/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79913"/>
            <a:fld id="{7C633EC3-DE7F-4000-8C65-CED41E330D08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 defTabSz="1079913"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5620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EC9BA9-77E1-4C90-974A-D61C9B9C9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1AD01D2-2A72-4765-A824-CD9336F7576A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7F78823-801A-4032-A63C-8BFF31EFE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C495996-BC9F-422C-9B1E-57D6D53AD5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FDD0F2B-FF68-4719-AAD9-B85B0EA68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3F20D24-4060-44A0-B74C-AFE930FA8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63AB4D-6FDF-4E01-B086-7897CCC7D995}" type="slidenum">
              <a:rPr lang="es-ES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6272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B47A4B-B19E-499E-A065-91755D9C183E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21/12/2019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EC99F0-656B-465D-8EAC-460B20315AEC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9696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8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9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0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1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2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3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9EAAD66-D58E-4B01-BC92-C47D40F21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6B73EEE-0C4A-4CCF-B9DB-AA8F783379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D42A26-D9CB-4E82-9CC8-3A1714BB26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97B1E-E650-4152-BDDE-3C7838E591D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D49A585-7BCC-4AA2-B7D9-55B6D30E62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C727BF-21D4-4C92-B6C9-9B3F24B832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D5397-0495-44B0-A903-85232D11B2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3185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E78B2C-B9E4-4F4D-AFF1-D42176CAB460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7F71F-CB85-4154-A8BC-18A1E31DEF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5397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EACF3-6A15-4507-A71C-6882ADA674CF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950A6-9893-4121-A34F-07C0C6E0A1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1818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8B08C-C5D6-43FE-85D0-61C744D979CF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8304F-4EEA-491F-AC5B-DCE6962844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0621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9A765BB-1E1E-4722-919C-00CB8C07B1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B40A667-BFA4-4C8A-8AD2-5BA32935F5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42170CB-20F6-470E-A9B2-C50888A21A5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0F834C8-46AE-444D-93EC-B8DF7DCFC57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2F7F132-8830-4839-AC38-5CFDE7E7E9F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F6981239-269B-478A-9DA2-9055D2400B08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797702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0DEF9-C6C1-46FF-95A4-76D2B75DBE61}" type="datetimeFigureOut">
              <a:rPr lang="es-PE" smtClean="0"/>
              <a:t>21/12/2019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DFA93-B78C-4F03-B683-904F0290396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902878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:a16="http://schemas.microsoft.com/office/drawing/2014/main" id="{BA2C64DE-DA9C-4B48-8068-9B232FB1DE2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s-MX" altLang="es-ES"/>
          </a:p>
        </p:txBody>
      </p:sp>
      <p:sp>
        <p:nvSpPr>
          <p:cNvPr id="1027" name="Marcador de texto 2">
            <a:extLst>
              <a:ext uri="{FF2B5EF4-FFF2-40B4-BE49-F238E27FC236}">
                <a16:creationId xmlns:a16="http://schemas.microsoft.com/office/drawing/2014/main" id="{90132497-96CF-4DE2-AC95-59FEFADABB1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s-MX" alt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14B6B5-49AC-4387-948F-E1D696D215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164ECD7-4B43-4221-AB14-60C1763BA123}" type="datetimeFigureOut">
              <a:rPr lang="es-MX"/>
              <a:pPr>
                <a:defRPr/>
              </a:pPr>
              <a:t>21/12/2019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2F4629A-EDC6-4683-9EFF-25F1CF1D9D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8BB4A84-60C9-4A45-BE1F-56B02E246E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0D0D34F-BFDE-4E1A-A5EF-F04CC7FE0383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7143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FCE1D-3E07-4114-BDAA-5CB677228244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27B38-2954-49BC-A341-CD3B9304A1A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83226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6CBDA3A2-D5EF-4612-877E-A07BFD630DD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4661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583C0-1967-404C-BC8E-A97AE92CBE1B}" type="datetimeFigureOut">
              <a:rPr lang="es-CL" smtClean="0"/>
              <a:t>21-12-2019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3C0A1-FB9F-4407-BCBA-A0F14A3C2C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1679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127559" tIns="63779" rIns="127559" bIns="63779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127559" tIns="63779" rIns="127559" bIns="63779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l">
              <a:defRPr sz="143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42FF8-3FEC-4FC9-9041-D30D3F14D5E9}" type="datetimeFigureOut">
              <a:rPr lang="es-AR" smtClean="0"/>
              <a:pPr/>
              <a:t>21/12/2019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ctr">
              <a:defRPr sz="143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r">
              <a:defRPr sz="143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33EC3-DE7F-4000-8C65-CED41E330D08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0962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ctr" defTabSz="1079913" rtl="0" eaLnBrk="1" latinLnBrk="0" hangingPunct="1">
        <a:spcBef>
          <a:spcPct val="0"/>
        </a:spcBef>
        <a:buNone/>
        <a:defRPr sz="516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4968" indent="-404968" algn="l" defTabSz="1079913" rtl="0" eaLnBrk="1" latinLnBrk="0" hangingPunct="1">
        <a:spcBef>
          <a:spcPct val="20000"/>
        </a:spcBef>
        <a:buFont typeface="Arial" pitchFamily="34" charset="0"/>
        <a:buChar char="•"/>
        <a:defRPr sz="3810" kern="1200">
          <a:solidFill>
            <a:schemeClr val="tx1"/>
          </a:solidFill>
          <a:latin typeface="+mn-lt"/>
          <a:ea typeface="+mn-ea"/>
          <a:cs typeface="+mn-cs"/>
        </a:defRPr>
      </a:lvl1pPr>
      <a:lvl2pPr marL="877429" indent="-337473" algn="l" defTabSz="1079913" rtl="0" eaLnBrk="1" latinLnBrk="0" hangingPunct="1">
        <a:spcBef>
          <a:spcPct val="20000"/>
        </a:spcBef>
        <a:buFont typeface="Arial" pitchFamily="34" charset="0"/>
        <a:buChar char="–"/>
        <a:defRPr sz="3302" kern="1200">
          <a:solidFill>
            <a:schemeClr val="tx1"/>
          </a:solidFill>
          <a:latin typeface="+mn-lt"/>
          <a:ea typeface="+mn-ea"/>
          <a:cs typeface="+mn-cs"/>
        </a:defRPr>
      </a:lvl2pPr>
      <a:lvl3pPr marL="1349891" indent="-269978" algn="l" defTabSz="1079913" rtl="0" eaLnBrk="1" latinLnBrk="0" hangingPunct="1">
        <a:spcBef>
          <a:spcPct val="20000"/>
        </a:spcBef>
        <a:buFont typeface="Arial" pitchFamily="34" charset="0"/>
        <a:buChar char="•"/>
        <a:defRPr sz="2794" kern="1200">
          <a:solidFill>
            <a:schemeClr val="tx1"/>
          </a:solidFill>
          <a:latin typeface="+mn-lt"/>
          <a:ea typeface="+mn-ea"/>
          <a:cs typeface="+mn-cs"/>
        </a:defRPr>
      </a:lvl3pPr>
      <a:lvl4pPr marL="1889847" indent="-269978" algn="l" defTabSz="1079913" rtl="0" eaLnBrk="1" latinLnBrk="0" hangingPunct="1">
        <a:spcBef>
          <a:spcPct val="20000"/>
        </a:spcBef>
        <a:buFont typeface="Arial" pitchFamily="34" charset="0"/>
        <a:buChar char="–"/>
        <a:defRPr sz="2370" kern="1200">
          <a:solidFill>
            <a:schemeClr val="tx1"/>
          </a:solidFill>
          <a:latin typeface="+mn-lt"/>
          <a:ea typeface="+mn-ea"/>
          <a:cs typeface="+mn-cs"/>
        </a:defRPr>
      </a:lvl4pPr>
      <a:lvl5pPr marL="2429804" indent="-269978" algn="l" defTabSz="1079913" rtl="0" eaLnBrk="1" latinLnBrk="0" hangingPunct="1">
        <a:spcBef>
          <a:spcPct val="20000"/>
        </a:spcBef>
        <a:buFont typeface="Arial" pitchFamily="34" charset="0"/>
        <a:buChar char="»"/>
        <a:defRPr sz="2370" kern="1200">
          <a:solidFill>
            <a:schemeClr val="tx1"/>
          </a:solidFill>
          <a:latin typeface="+mn-lt"/>
          <a:ea typeface="+mn-ea"/>
          <a:cs typeface="+mn-cs"/>
        </a:defRPr>
      </a:lvl5pPr>
      <a:lvl6pPr marL="2969760" indent="-269978" algn="l" defTabSz="1079913" rtl="0" eaLnBrk="1" latinLnBrk="0" hangingPunct="1">
        <a:spcBef>
          <a:spcPct val="20000"/>
        </a:spcBef>
        <a:buFont typeface="Arial" pitchFamily="34" charset="0"/>
        <a:buChar char="•"/>
        <a:defRPr sz="2370" kern="1200">
          <a:solidFill>
            <a:schemeClr val="tx1"/>
          </a:solidFill>
          <a:latin typeface="+mn-lt"/>
          <a:ea typeface="+mn-ea"/>
          <a:cs typeface="+mn-cs"/>
        </a:defRPr>
      </a:lvl6pPr>
      <a:lvl7pPr marL="3509717" indent="-269978" algn="l" defTabSz="1079913" rtl="0" eaLnBrk="1" latinLnBrk="0" hangingPunct="1">
        <a:spcBef>
          <a:spcPct val="20000"/>
        </a:spcBef>
        <a:buFont typeface="Arial" pitchFamily="34" charset="0"/>
        <a:buChar char="•"/>
        <a:defRPr sz="2370" kern="1200">
          <a:solidFill>
            <a:schemeClr val="tx1"/>
          </a:solidFill>
          <a:latin typeface="+mn-lt"/>
          <a:ea typeface="+mn-ea"/>
          <a:cs typeface="+mn-cs"/>
        </a:defRPr>
      </a:lvl7pPr>
      <a:lvl8pPr marL="4049673" indent="-269978" algn="l" defTabSz="1079913" rtl="0" eaLnBrk="1" latinLnBrk="0" hangingPunct="1">
        <a:spcBef>
          <a:spcPct val="20000"/>
        </a:spcBef>
        <a:buFont typeface="Arial" pitchFamily="34" charset="0"/>
        <a:buChar char="•"/>
        <a:defRPr sz="2370" kern="1200">
          <a:solidFill>
            <a:schemeClr val="tx1"/>
          </a:solidFill>
          <a:latin typeface="+mn-lt"/>
          <a:ea typeface="+mn-ea"/>
          <a:cs typeface="+mn-cs"/>
        </a:defRPr>
      </a:lvl8pPr>
      <a:lvl9pPr marL="4589629" indent="-269978" algn="l" defTabSz="1079913" rtl="0" eaLnBrk="1" latinLnBrk="0" hangingPunct="1">
        <a:spcBef>
          <a:spcPct val="20000"/>
        </a:spcBef>
        <a:buFont typeface="Arial" pitchFamily="34" charset="0"/>
        <a:buChar char="•"/>
        <a:defRPr sz="23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079913" rtl="0" eaLnBrk="1" latinLnBrk="0" hangingPunct="1">
        <a:defRPr sz="2117" kern="1200">
          <a:solidFill>
            <a:schemeClr val="tx1"/>
          </a:solidFill>
          <a:latin typeface="+mn-lt"/>
          <a:ea typeface="+mn-ea"/>
          <a:cs typeface="+mn-cs"/>
        </a:defRPr>
      </a:lvl1pPr>
      <a:lvl2pPr marL="539956" algn="l" defTabSz="1079913" rtl="0" eaLnBrk="1" latinLnBrk="0" hangingPunct="1">
        <a:defRPr sz="2117" kern="1200">
          <a:solidFill>
            <a:schemeClr val="tx1"/>
          </a:solidFill>
          <a:latin typeface="+mn-lt"/>
          <a:ea typeface="+mn-ea"/>
          <a:cs typeface="+mn-cs"/>
        </a:defRPr>
      </a:lvl2pPr>
      <a:lvl3pPr marL="1079913" algn="l" defTabSz="1079913" rtl="0" eaLnBrk="1" latinLnBrk="0" hangingPunct="1">
        <a:defRPr sz="2117" kern="1200">
          <a:solidFill>
            <a:schemeClr val="tx1"/>
          </a:solidFill>
          <a:latin typeface="+mn-lt"/>
          <a:ea typeface="+mn-ea"/>
          <a:cs typeface="+mn-cs"/>
        </a:defRPr>
      </a:lvl3pPr>
      <a:lvl4pPr marL="1619869" algn="l" defTabSz="1079913" rtl="0" eaLnBrk="1" latinLnBrk="0" hangingPunct="1">
        <a:defRPr sz="2117" kern="1200">
          <a:solidFill>
            <a:schemeClr val="tx1"/>
          </a:solidFill>
          <a:latin typeface="+mn-lt"/>
          <a:ea typeface="+mn-ea"/>
          <a:cs typeface="+mn-cs"/>
        </a:defRPr>
      </a:lvl4pPr>
      <a:lvl5pPr marL="2159826" algn="l" defTabSz="1079913" rtl="0" eaLnBrk="1" latinLnBrk="0" hangingPunct="1">
        <a:defRPr sz="2117" kern="1200">
          <a:solidFill>
            <a:schemeClr val="tx1"/>
          </a:solidFill>
          <a:latin typeface="+mn-lt"/>
          <a:ea typeface="+mn-ea"/>
          <a:cs typeface="+mn-cs"/>
        </a:defRPr>
      </a:lvl5pPr>
      <a:lvl6pPr marL="2699782" algn="l" defTabSz="1079913" rtl="0" eaLnBrk="1" latinLnBrk="0" hangingPunct="1">
        <a:defRPr sz="2117" kern="1200">
          <a:solidFill>
            <a:schemeClr val="tx1"/>
          </a:solidFill>
          <a:latin typeface="+mn-lt"/>
          <a:ea typeface="+mn-ea"/>
          <a:cs typeface="+mn-cs"/>
        </a:defRPr>
      </a:lvl6pPr>
      <a:lvl7pPr marL="3239738" algn="l" defTabSz="1079913" rtl="0" eaLnBrk="1" latinLnBrk="0" hangingPunct="1">
        <a:defRPr sz="2117" kern="1200">
          <a:solidFill>
            <a:schemeClr val="tx1"/>
          </a:solidFill>
          <a:latin typeface="+mn-lt"/>
          <a:ea typeface="+mn-ea"/>
          <a:cs typeface="+mn-cs"/>
        </a:defRPr>
      </a:lvl7pPr>
      <a:lvl8pPr marL="3779695" algn="l" defTabSz="1079913" rtl="0" eaLnBrk="1" latinLnBrk="0" hangingPunct="1">
        <a:defRPr sz="2117" kern="1200">
          <a:solidFill>
            <a:schemeClr val="tx1"/>
          </a:solidFill>
          <a:latin typeface="+mn-lt"/>
          <a:ea typeface="+mn-ea"/>
          <a:cs typeface="+mn-cs"/>
        </a:defRPr>
      </a:lvl8pPr>
      <a:lvl9pPr marL="4319651" algn="l" defTabSz="1079913" rtl="0" eaLnBrk="1" latinLnBrk="0" hangingPunct="1">
        <a:defRPr sz="211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C0AF2DE-21A6-4B25-A417-F06D07C9D7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705F64C-9611-498C-BBAC-3E26C267F3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C6EF5BA8-F0AD-419C-8FDE-164C67E8311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44B00647-C29F-4ACD-9A36-DC52BBF1549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2E3C002-994C-40DF-8C0B-0940218CF08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0D0493-AEB7-49F4-932F-25D6AAFBFD9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99000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Editar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089F893-C44E-412F-8618-D818325D033C}" type="datetimeFigureOut">
              <a:rPr lang="es-ES"/>
              <a:pPr>
                <a:defRPr/>
              </a:pPr>
              <a:t>21/12/2019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A6B6AA-4D51-4E35-8789-1E5EC32688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1407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image" Target="../media/image18.jpeg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12" Type="http://schemas.openxmlformats.org/officeDocument/2006/relationships/image" Target="../media/image17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gif"/><Relationship Id="rId11" Type="http://schemas.openxmlformats.org/officeDocument/2006/relationships/image" Target="../media/image16.gif"/><Relationship Id="rId5" Type="http://schemas.openxmlformats.org/officeDocument/2006/relationships/image" Target="../media/image10.gif"/><Relationship Id="rId10" Type="http://schemas.openxmlformats.org/officeDocument/2006/relationships/image" Target="../media/image15.png"/><Relationship Id="rId4" Type="http://schemas.openxmlformats.org/officeDocument/2006/relationships/image" Target="../media/image9.gif"/><Relationship Id="rId9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2.gif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5.gif"/><Relationship Id="rId5" Type="http://schemas.openxmlformats.org/officeDocument/2006/relationships/image" Target="../media/image44.png"/><Relationship Id="rId4" Type="http://schemas.openxmlformats.org/officeDocument/2006/relationships/image" Target="../media/image4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61.jpeg"/><Relationship Id="rId4" Type="http://schemas.openxmlformats.org/officeDocument/2006/relationships/image" Target="../media/image6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1.png"/><Relationship Id="rId5" Type="http://schemas.openxmlformats.org/officeDocument/2006/relationships/image" Target="../media/image70.gif"/><Relationship Id="rId4" Type="http://schemas.openxmlformats.org/officeDocument/2006/relationships/image" Target="../media/image6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6.jpeg"/><Relationship Id="rId7" Type="http://schemas.openxmlformats.org/officeDocument/2006/relationships/image" Target="../media/image7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6.png"/><Relationship Id="rId18" Type="http://schemas.openxmlformats.org/officeDocument/2006/relationships/image" Target="../media/image89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8.png"/><Relationship Id="rId2" Type="http://schemas.openxmlformats.org/officeDocument/2006/relationships/slideLayout" Target="../slideLayouts/slideLayout20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2.png"/><Relationship Id="rId11" Type="http://schemas.openxmlformats.org/officeDocument/2006/relationships/image" Target="../media/image8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1.png"/><Relationship Id="rId9" Type="http://schemas.openxmlformats.org/officeDocument/2006/relationships/image" Target="../media/image8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5" name="Picture 17" descr="telde3">
            <a:extLst>
              <a:ext uri="{FF2B5EF4-FFF2-40B4-BE49-F238E27FC236}">
                <a16:creationId xmlns:a16="http://schemas.microsoft.com/office/drawing/2014/main" id="{883985E0-2DE3-4173-B7C0-1BE0B774C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00" y="381000"/>
            <a:ext cx="838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Text Box 7">
            <a:extLst>
              <a:ext uri="{FF2B5EF4-FFF2-40B4-BE49-F238E27FC236}">
                <a16:creationId xmlns:a16="http://schemas.microsoft.com/office/drawing/2014/main" id="{801656C3-BC37-4BF8-9F68-21E4041CFF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762000"/>
            <a:ext cx="830580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4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arlow Solid Italic" panose="04030604020F02020D02" pitchFamily="82" charset="0"/>
              </a:rPr>
              <a:t>Un año mas que mispps  se acerca a ti para desearte una  Feliz Navidad</a:t>
            </a:r>
            <a:endParaRPr lang="es-ES" altLang="es-ES" sz="4400" i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7176" name="Text Box 8">
            <a:extLst>
              <a:ext uri="{FF2B5EF4-FFF2-40B4-BE49-F238E27FC236}">
                <a16:creationId xmlns:a16="http://schemas.microsoft.com/office/drawing/2014/main" id="{B48BD371-FE86-462B-B577-9D4638854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838200"/>
            <a:ext cx="8382000" cy="125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38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arlow Solid Italic" panose="04030604020F02020D02" pitchFamily="82" charset="0"/>
              </a:rPr>
              <a:t>Deseando que disfrutes de estos envidiables momentos en inmejorable compañía</a:t>
            </a:r>
            <a:endParaRPr lang="es-ES" altLang="es-ES" sz="3800" i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7181" name="Rectangle 13">
            <a:extLst>
              <a:ext uri="{FF2B5EF4-FFF2-40B4-BE49-F238E27FC236}">
                <a16:creationId xmlns:a16="http://schemas.microsoft.com/office/drawing/2014/main" id="{85F7498C-624B-4F79-813D-1320BA0BF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52400">
            <a:pattFill prst="lgCheck">
              <a:fgClr>
                <a:srgbClr val="FFFF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82" name="Rectangle 14">
            <a:extLst>
              <a:ext uri="{FF2B5EF4-FFF2-40B4-BE49-F238E27FC236}">
                <a16:creationId xmlns:a16="http://schemas.microsoft.com/office/drawing/2014/main" id="{3E8B9E2D-9CD4-40BC-BAE0-E5CC118075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52400">
            <a:pattFill prst="pct5">
              <a:fgClr>
                <a:schemeClr val="tx1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84" name="Text Box 16">
            <a:extLst>
              <a:ext uri="{FF2B5EF4-FFF2-40B4-BE49-F238E27FC236}">
                <a16:creationId xmlns:a16="http://schemas.microsoft.com/office/drawing/2014/main" id="{D4D6872F-B32A-4C74-AB37-D7EFC527B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9300" y="827266"/>
            <a:ext cx="8382000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38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arlow Solid Italic" panose="04030604020F02020D02" pitchFamily="82" charset="0"/>
              </a:rPr>
              <a:t>A continuación una Felicitación personalizada de nuestros Colaboradores…</a:t>
            </a:r>
            <a:endParaRPr lang="es-ES" altLang="es-ES" sz="3800" i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arlow Solid Italic" panose="04030604020F02020D02" pitchFamily="82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BF897CA-9AC9-4DB6-A11D-E0A7CCC042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2800" y="0"/>
            <a:ext cx="1037967" cy="245693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F76E3ED-79DC-4E03-8B72-8A77FEEEA7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985155" y="2292738"/>
            <a:ext cx="1132703" cy="251281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42F573B-7EC3-4F99-BC22-AF005CA426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30953" y="4246232"/>
            <a:ext cx="1085966" cy="245693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98FCECB-A683-438E-828C-175A4DBC64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640" y="59242"/>
            <a:ext cx="1036410" cy="245690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2325A23-650D-4EC5-9F42-AFD67122CE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640" y="2330858"/>
            <a:ext cx="1133954" cy="251177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123B106-4267-48CC-A31A-D3211E9FAA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558" y="4285796"/>
            <a:ext cx="1085182" cy="2462997"/>
          </a:xfrm>
          <a:prstGeom prst="rect">
            <a:avLst/>
          </a:prstGeom>
        </p:spPr>
      </p:pic>
    </p:spTree>
  </p:cSld>
  <p:clrMapOvr>
    <a:masterClrMapping/>
  </p:clrMapOvr>
  <p:transition spd="slow" advClick="0" advTm="20000">
    <p:fade thruBlk="1"/>
    <p:sndAc>
      <p:stSnd>
        <p:snd r:embed="rId2" name="niocheulti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 build="allAtOnce"/>
      <p:bldP spid="7184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PE"/>
          </a:p>
        </p:txBody>
      </p:sp>
      <p:pic>
        <p:nvPicPr>
          <p:cNvPr id="1026" name="Picture 2" descr="Resultado de imagen para  noel gifs centerblo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7332"/>
            <a:ext cx="12192000" cy="700533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881158" y="4429132"/>
            <a:ext cx="357190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en esta Navidad el mejor  que  recibas  sea  estar junto a tus seres queridos compartiendo paz</a:t>
            </a:r>
            <a:r>
              <a:rPr lang="es-PE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 esperanza </a:t>
            </a:r>
            <a:r>
              <a:rPr lang="es-PE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alegría. </a:t>
            </a:r>
          </a:p>
          <a:p>
            <a:pPr algn="ctr"/>
            <a:r>
              <a:rPr lang="es-PE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¡Feliz Navidad!</a:t>
            </a:r>
          </a:p>
          <a:p>
            <a:pPr algn="ctr"/>
            <a:r>
              <a:rPr lang="es-PE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 desea Raquel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10000">
        <p14:warp dir="in"/>
        <p:sndAc>
          <p:stSnd>
            <p:snd r:embed="rId2" name="Campanas para Repicar.wav"/>
          </p:stSnd>
        </p:sndAc>
      </p:transition>
    </mc:Choice>
    <mc:Fallback xmlns="">
      <p:transition spd="slow" advClick="0" advTm="10000">
        <p:fade/>
        <p:sndAc>
          <p:stSnd>
            <p:snd r:embed="rId4" name="Campanas para Repica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250" y="4959009"/>
            <a:ext cx="940019" cy="88392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3773" y="4839029"/>
            <a:ext cx="2018971" cy="2018971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0" y="256709"/>
            <a:ext cx="12192000" cy="3139321"/>
          </a:xfrm>
          <a:prstGeom prst="rect">
            <a:avLst/>
          </a:prstGeom>
          <a:solidFill>
            <a:srgbClr val="FF0000">
              <a:alpha val="12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6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iller" panose="04020404031007020602" pitchFamily="82" charset="0"/>
                <a:ea typeface="+mn-ea"/>
                <a:cs typeface="+mn-cs"/>
              </a:rPr>
              <a:t>Con todo mi cariño, les deseo que la luz de la Navidad les ilumine y les ayude a conseguir todos sus sueños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5635" y="5061218"/>
            <a:ext cx="291480" cy="36024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2233" y="5081708"/>
            <a:ext cx="403169" cy="31926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7160" y="6053958"/>
            <a:ext cx="548809" cy="474279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1414" y="5569196"/>
            <a:ext cx="496542" cy="39673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01939" y="5544230"/>
            <a:ext cx="285422" cy="24666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1127951" y="6134158"/>
            <a:ext cx="310005" cy="38313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5937" y="3811078"/>
            <a:ext cx="677425" cy="62693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4638" y="6162589"/>
            <a:ext cx="845445" cy="601957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884" y="4667573"/>
            <a:ext cx="1404881" cy="1223141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970" y="2269628"/>
            <a:ext cx="2816280" cy="1768226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7153" y="2518930"/>
            <a:ext cx="3519924" cy="35199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CuadroTexto 20"/>
          <p:cNvSpPr txBox="1"/>
          <p:nvPr/>
        </p:nvSpPr>
        <p:spPr>
          <a:xfrm>
            <a:off x="7650959" y="6133863"/>
            <a:ext cx="2097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Yaizuke</a:t>
            </a:r>
            <a:endParaRPr kumimoji="0" lang="es-E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413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4952" y="-34680"/>
            <a:ext cx="12444503" cy="6897605"/>
          </a:xfrm>
        </p:spPr>
      </p:pic>
      <p:sp>
        <p:nvSpPr>
          <p:cNvPr id="5" name="CuadroTexto 4"/>
          <p:cNvSpPr txBox="1"/>
          <p:nvPr/>
        </p:nvSpPr>
        <p:spPr>
          <a:xfrm>
            <a:off x="133362" y="365125"/>
            <a:ext cx="8238128" cy="156966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lonna MT" panose="04020805060202030203" pitchFamily="82" charset="0"/>
                <a:ea typeface="+mn-ea"/>
                <a:cs typeface="+mn-cs"/>
              </a:rPr>
              <a:t>Feliz Navidad para todos los amigos de </a:t>
            </a:r>
            <a:r>
              <a:rPr kumimoji="0" lang="es-E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lonna MT" panose="04020805060202030203" pitchFamily="82" charset="0"/>
                <a:ea typeface="+mn-ea"/>
                <a:cs typeface="+mn-cs"/>
              </a:rPr>
              <a:t>Mispps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lonna MT" panose="04020805060202030203" pitchFamily="82" charset="0"/>
                <a:ea typeface="+mn-ea"/>
                <a:cs typeface="+mn-cs"/>
              </a:rPr>
              <a:t>. Otro año más compartiendo con todos ustedes la alegría, nostalgia y demás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lonna MT" panose="04020805060202030203" pitchFamily="82" charset="0"/>
                <a:ea typeface="+mn-ea"/>
                <a:cs typeface="+mn-cs"/>
              </a:rPr>
              <a:t>Sentimientos  positivos que se demuestran sobre todo en estas fechas.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7341" y="2659993"/>
            <a:ext cx="2450880" cy="326784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1382" y="2356181"/>
            <a:ext cx="4902418" cy="4085348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0427957" y="5949176"/>
            <a:ext cx="2254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skerville Old Face" panose="02020602080505020303" pitchFamily="18" charset="0"/>
                <a:ea typeface="+mn-ea"/>
                <a:cs typeface="+mn-cs"/>
              </a:rPr>
              <a:t>Ana</a:t>
            </a:r>
          </a:p>
        </p:txBody>
      </p:sp>
    </p:spTree>
    <p:extLst>
      <p:ext uri="{BB962C8B-B14F-4D97-AF65-F5344CB8AC3E}">
        <p14:creationId xmlns:p14="http://schemas.microsoft.com/office/powerpoint/2010/main" val="270413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2000">
        <p14:doors dir="vert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sultado de imagen de gifs de besos navideños&quot;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612727"/>
            <a:ext cx="165337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5738" y="10684"/>
            <a:ext cx="6346262" cy="6847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0684"/>
            <a:ext cx="6952774" cy="6847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116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14:flip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163513" y="319088"/>
            <a:ext cx="5791200" cy="1322387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Otro año ha pasado, y aquí estamos nuevamente compartiendo alegrías, y disfrutando de una navidad con mucha ilusión. Amigos de Mis pps les deseo una Feliz Navidad, y próspero Año Nuevo 2020.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13" y="1641475"/>
            <a:ext cx="3573462" cy="357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uadroTexto 10"/>
          <p:cNvSpPr txBox="1">
            <a:spLocks noChangeArrowheads="1"/>
          </p:cNvSpPr>
          <p:nvPr/>
        </p:nvSpPr>
        <p:spPr bwMode="auto">
          <a:xfrm>
            <a:off x="415925" y="5888038"/>
            <a:ext cx="20637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4800" b="1" i="0" u="sng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V Boli" panose="02000500030200090000" pitchFamily="2" charset="0"/>
                <a:ea typeface="MV Boli" panose="02000500030200090000" pitchFamily="2" charset="0"/>
                <a:cs typeface="MV Boli" panose="02000500030200090000" pitchFamily="2" charset="0"/>
              </a:rPr>
              <a:t>Rita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5022850"/>
            <a:ext cx="2452688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5038985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s-ES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s-ES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s-ES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029" name="Picture 5" descr="E:\Dani, Ele y yo en trine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467" y="0"/>
            <a:ext cx="12208933" cy="6868584"/>
          </a:xfrm>
          <a:prstGeom prst="rect">
            <a:avLst/>
          </a:prstGeom>
          <a:noFill/>
        </p:spPr>
      </p:pic>
      <p:grpSp>
        <p:nvGrpSpPr>
          <p:cNvPr id="3" name="2 Grupo"/>
          <p:cNvGrpSpPr/>
          <p:nvPr/>
        </p:nvGrpSpPr>
        <p:grpSpPr>
          <a:xfrm>
            <a:off x="9759383" y="4232848"/>
            <a:ext cx="1851155" cy="2230958"/>
            <a:chOff x="5076056" y="3219822"/>
            <a:chExt cx="1388366" cy="1673218"/>
          </a:xfrm>
        </p:grpSpPr>
        <p:sp>
          <p:nvSpPr>
            <p:cNvPr id="4" name="15 Rectángulo"/>
            <p:cNvSpPr>
              <a:spLocks noChangeArrowheads="1"/>
            </p:cNvSpPr>
            <p:nvPr/>
          </p:nvSpPr>
          <p:spPr bwMode="auto">
            <a:xfrm flipH="1">
              <a:off x="5076056" y="4515966"/>
              <a:ext cx="1388366" cy="377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1219170">
                <a:defRPr/>
              </a:pPr>
              <a:r>
                <a:rPr lang="es-ES" sz="2667" dirty="0">
                  <a:ln>
                    <a:solidFill>
                      <a:srgbClr val="C00000"/>
                    </a:solidFill>
                  </a:ln>
                  <a:blipFill>
                    <a:blip r:embed="rId4"/>
                    <a:stretch>
                      <a:fillRect/>
                    </a:stretch>
                  </a:blip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  <p:pic>
          <p:nvPicPr>
            <p:cNvPr id="5" name="Picture 44" descr="E:\Imágenes\Navidad adornos\doll - 125.gi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292080" y="3219822"/>
              <a:ext cx="909146" cy="1344935"/>
            </a:xfrm>
            <a:prstGeom prst="rect">
              <a:avLst/>
            </a:prstGeom>
            <a:noFill/>
          </p:spPr>
        </p:pic>
      </p:grpSp>
      <p:sp>
        <p:nvSpPr>
          <p:cNvPr id="6" name="5 CuadroTexto"/>
          <p:cNvSpPr txBox="1"/>
          <p:nvPr/>
        </p:nvSpPr>
        <p:spPr>
          <a:xfrm>
            <a:off x="335360" y="740701"/>
            <a:ext cx="34563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s-ES" sz="3200" b="1" dirty="0">
                <a:ln>
                  <a:solidFill>
                    <a:srgbClr val="C00000"/>
                  </a:solidFill>
                </a:ln>
                <a:blipFill>
                  <a:blip r:embed="rId7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Este año. triste para mi, quiero desearos que en vuestros hogares reine la felicidad.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920203" y="644691"/>
            <a:ext cx="40324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/>
            <a:r>
              <a:rPr lang="es-ES" sz="3200" b="1" dirty="0">
                <a:ln>
                  <a:solidFill>
                    <a:srgbClr val="C00000"/>
                  </a:solidFill>
                </a:ln>
                <a:blipFill>
                  <a:blip r:embed="rId7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que las sillas vacías se puedan llenar con la alegría de recuerdos de los momentos vividos con amor.</a:t>
            </a:r>
            <a:endParaRPr lang="es-ES" sz="3200" b="1" dirty="0">
              <a:ln>
                <a:solidFill>
                  <a:srgbClr val="C00000"/>
                </a:solidFill>
              </a:ln>
              <a:blipFill>
                <a:blip r:embed="rId7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518801" y="4581128"/>
            <a:ext cx="7016664" cy="6667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r>
              <a:rPr lang="es-ES" sz="3733" b="1" dirty="0">
                <a:ln>
                  <a:solidFill>
                    <a:srgbClr val="C00000"/>
                  </a:solidFill>
                </a:ln>
                <a:blipFill>
                  <a:blip r:embed="rId8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¡Feliz Navidad y Año Nuevo!</a:t>
            </a:r>
          </a:p>
        </p:txBody>
      </p:sp>
    </p:spTree>
    <p:extLst>
      <p:ext uri="{BB962C8B-B14F-4D97-AF65-F5344CB8AC3E}">
        <p14:creationId xmlns:p14="http://schemas.microsoft.com/office/powerpoint/2010/main" val="469913591"/>
      </p:ext>
    </p:extLst>
  </p:cSld>
  <p:clrMapOvr>
    <a:masterClrMapping/>
  </p:clrMapOvr>
  <p:transition spd="slow" advClick="0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3047502" cy="68580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3621881" y="228599"/>
            <a:ext cx="494823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Un año más le deseo a mi segunda gran familia , </a:t>
            </a:r>
            <a:r>
              <a:rPr kumimoji="0" lang="es-E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Mispps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, una muy FELIZ NAVIDAD.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skerville Old Face" panose="02020602080505020303" pitchFamily="18" charset="0"/>
              <a:ea typeface="+mn-ea"/>
              <a:cs typeface="Aparajita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Este año acompañada de mi maravillosa mascota </a:t>
            </a:r>
            <a:r>
              <a:rPr kumimoji="0" lang="es-E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Minnie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skerville Old Face" panose="02020602080505020303" pitchFamily="18" charset="0"/>
              <a:ea typeface="+mn-ea"/>
              <a:cs typeface="Aparajita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Deseo que todos los sueños se hagan realidad y que papá Noel los visite a todos </a:t>
            </a:r>
            <a:r>
              <a:rPr kumimoji="0" lang="es-E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jo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 </a:t>
            </a:r>
            <a:r>
              <a:rPr kumimoji="0" lang="es-E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jo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 </a:t>
            </a:r>
            <a:r>
              <a:rPr kumimoji="0" lang="es-E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Aparajita" panose="020B0604020202020204" pitchFamily="34" charset="0"/>
              </a:rPr>
              <a:t>jo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skerville Old Face" panose="02020602080505020303" pitchFamily="18" charset="0"/>
              <a:ea typeface="+mn-ea"/>
              <a:cs typeface="Aparajita" panose="020B0604020202020204" pitchFamily="34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1122" y="-177160"/>
            <a:ext cx="7092843" cy="652159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383" y="3987281"/>
            <a:ext cx="1900735" cy="25343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9656" y="4014251"/>
            <a:ext cx="2134384" cy="25686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144497" y="0"/>
            <a:ext cx="3047502" cy="6858000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3776154" y="6416550"/>
            <a:ext cx="1737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Minnie</a:t>
            </a: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7071360" y="6344433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Herineiva</a:t>
            </a: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5085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4000">
        <p15:prstTrans prst="fallOve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75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0"/>
                            </p:stCondLst>
                            <p:childTnLst>
                              <p:par>
                                <p:cTn id="4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salon-rustico-con-decoracion-de-navidad">
            <a:extLst>
              <a:ext uri="{FF2B5EF4-FFF2-40B4-BE49-F238E27FC236}">
                <a16:creationId xmlns:a16="http://schemas.microsoft.com/office/drawing/2014/main" id="{CB7B0DF0-4059-43AB-A0FC-E8A7DF320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-390525"/>
            <a:ext cx="9144000" cy="547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ERGAMINO">
            <a:extLst>
              <a:ext uri="{FF2B5EF4-FFF2-40B4-BE49-F238E27FC236}">
                <a16:creationId xmlns:a16="http://schemas.microsoft.com/office/drawing/2014/main" id="{51FF9CD8-366F-464A-BDF5-7A5455A2E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937" y="5106989"/>
            <a:ext cx="10682288" cy="148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9" name="Text Box 9">
            <a:extLst>
              <a:ext uri="{FF2B5EF4-FFF2-40B4-BE49-F238E27FC236}">
                <a16:creationId xmlns:a16="http://schemas.microsoft.com/office/drawing/2014/main" id="{96ABA3D5-3A2A-4EBF-A0B1-B37B4B0ADB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6801" y="5270501"/>
            <a:ext cx="7750175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s-ES_tradnl" altLang="es-ES" sz="1600">
                <a:solidFill>
                  <a:srgbClr val="A50021"/>
                </a:solidFill>
                <a:latin typeface="Tahoma" panose="020B0604030504040204" pitchFamily="34" charset="0"/>
              </a:rPr>
              <a:t>Después de todas las vicisitudes pasadas durante todo el año, celebramos con alegria estas fiestas navideñas con familiares y amigos. El año se acaba y celebraremos la entrada del nuevo con la esperanza de que sea mejor que el pasado. Mi deseo es que pases unas BUENAS FIESTAS</a:t>
            </a:r>
          </a:p>
        </p:txBody>
      </p:sp>
    </p:spTree>
    <p:extLst>
      <p:ext uri="{BB962C8B-B14F-4D97-AF65-F5344CB8AC3E}">
        <p14:creationId xmlns:p14="http://schemas.microsoft.com/office/powerpoint/2010/main" val="326159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6389" y="0"/>
            <a:ext cx="9091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4" descr="gif neige,animé 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4108" y="3664911"/>
            <a:ext cx="4473179" cy="376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gif neige,animé 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0436" y="3094038"/>
            <a:ext cx="4668441" cy="376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gif neige,animé 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3126" y="-214313"/>
            <a:ext cx="4661060" cy="376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gif neige,animé 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16620" y="2"/>
            <a:ext cx="4683190" cy="376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Image 2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1884760" y="3377643"/>
            <a:ext cx="6858000" cy="5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5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212092" y="3402807"/>
            <a:ext cx="6858000" cy="5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6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570436" y="-3"/>
            <a:ext cx="9043751" cy="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7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524002" y="6783390"/>
            <a:ext cx="9090180" cy="98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1" descr="joselui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5600" y="609604"/>
            <a:ext cx="4400550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C0504D">
                <a:tint val="45000"/>
                <a:satMod val="400000"/>
              </a:srgbClr>
            </a:duotone>
            <a:lum bright="-2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5520" y="5741506"/>
            <a:ext cx="2475822" cy="8631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7567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7" descr="Karácsonyfadís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072680" y="188640"/>
            <a:ext cx="80466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>
                <a:ln w="18000">
                  <a:solidFill>
                    <a:srgbClr val="333399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Que el amor ilumine tu vida y que la Navidad te traiga recuerdos hermosos de la vida compartida en familia. 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>
                <a:ln w="18000">
                  <a:solidFill>
                    <a:srgbClr val="333399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¡Feliz Navidad!</a:t>
            </a:r>
            <a:endParaRPr lang="es-ES" sz="28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glow rad="101600">
                  <a:srgbClr val="FFFF00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C0504D">
                <a:tint val="45000"/>
                <a:satMod val="400000"/>
              </a:srgbClr>
            </a:duotone>
            <a:lum bright="-2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5840" y="6081853"/>
            <a:ext cx="2475822" cy="8631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9636024"/>
      </p:ext>
    </p:extLst>
  </p:cSld>
  <p:clrMapOvr>
    <a:masterClrMapping/>
  </p:clrMapOvr>
  <p:transition spd="med" advClick="0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Christmas-gif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ZoneTexte 2"/>
          <p:cNvSpPr txBox="1">
            <a:spLocks noChangeArrowheads="1"/>
          </p:cNvSpPr>
          <p:nvPr/>
        </p:nvSpPr>
        <p:spPr bwMode="auto">
          <a:xfrm>
            <a:off x="4595814" y="1428752"/>
            <a:ext cx="18473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4400">
              <a:solidFill>
                <a:prstClr val="black"/>
              </a:solidFill>
              <a:latin typeface="Bernard MT Condensed" pitchFamily="18" charset="0"/>
              <a:cs typeface="Arial" pitchFamily="34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774282" y="3068643"/>
            <a:ext cx="3982641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de-DE" sz="4400" b="1" dirty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taneo BT" pitchFamily="66" charset="0"/>
                <a:cs typeface="Arial" pitchFamily="34" charset="0"/>
              </a:rPr>
              <a:t> </a:t>
            </a:r>
          </a:p>
        </p:txBody>
      </p:sp>
      <p:sp>
        <p:nvSpPr>
          <p:cNvPr id="4101" name="ZoneTexte 10"/>
          <p:cNvSpPr txBox="1">
            <a:spLocks noChangeArrowheads="1"/>
          </p:cNvSpPr>
          <p:nvPr/>
        </p:nvSpPr>
        <p:spPr bwMode="auto">
          <a:xfrm>
            <a:off x="4488658" y="1714503"/>
            <a:ext cx="18473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4400">
              <a:solidFill>
                <a:srgbClr val="00B0F0"/>
              </a:solidFill>
              <a:latin typeface="Baroque Script"/>
              <a:cs typeface="Arial" pitchFamily="34" charset="0"/>
            </a:endParaRPr>
          </a:p>
        </p:txBody>
      </p:sp>
      <p:sp>
        <p:nvSpPr>
          <p:cNvPr id="12" name="WordArt 16"/>
          <p:cNvSpPr>
            <a:spLocks noChangeArrowheads="1" noChangeShapeType="1" noTextEdit="1"/>
          </p:cNvSpPr>
          <p:nvPr/>
        </p:nvSpPr>
        <p:spPr bwMode="auto">
          <a:xfrm rot="20649987">
            <a:off x="6035844" y="701531"/>
            <a:ext cx="3270610" cy="2389437"/>
          </a:xfrm>
          <a:prstGeom prst="rect">
            <a:avLst/>
          </a:prstGeom>
        </p:spPr>
        <p:txBody>
          <a:bodyPr wrap="none" fromWordArt="1"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pt-BR" sz="9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  <a:cs typeface="Arial" pitchFamily="34" charset="0"/>
              </a:rPr>
              <a:t>FELIZ  2.020</a:t>
            </a:r>
          </a:p>
          <a:p>
            <a:pPr algn="ctr">
              <a:defRPr/>
            </a:pPr>
            <a:r>
              <a:rPr lang="pt-BR" sz="9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  <a:cs typeface="Arial" pitchFamily="34" charset="0"/>
              </a:rPr>
              <a:t>JOSÉ  LUIS</a:t>
            </a:r>
          </a:p>
        </p:txBody>
      </p:sp>
    </p:spTree>
    <p:extLst>
      <p:ext uri="{BB962C8B-B14F-4D97-AF65-F5344CB8AC3E}">
        <p14:creationId xmlns:p14="http://schemas.microsoft.com/office/powerpoint/2010/main" val="116676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 thruBlk="1"/>
      </p:transition>
    </mc:Choice>
    <mc:Fallback xmlns="">
      <p:transition spd="slow" advClick="0" advTm="5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3">
            <a:extLst>
              <a:ext uri="{FF2B5EF4-FFF2-40B4-BE49-F238E27FC236}">
                <a16:creationId xmlns:a16="http://schemas.microsoft.com/office/drawing/2014/main" id="{EE34D231-1EC3-4CC2-947E-3C8DC70C2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8988" y="958850"/>
            <a:ext cx="447675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n 4">
            <a:extLst>
              <a:ext uri="{FF2B5EF4-FFF2-40B4-BE49-F238E27FC236}">
                <a16:creationId xmlns:a16="http://schemas.microsoft.com/office/drawing/2014/main" id="{37949AF8-9489-451D-8D36-730FE8A334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4288" y="4889500"/>
            <a:ext cx="863600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6C5AD1A-B565-4DD4-92D2-1241CCD9CF42}"/>
              </a:ext>
            </a:extLst>
          </p:cNvPr>
          <p:cNvSpPr/>
          <p:nvPr/>
        </p:nvSpPr>
        <p:spPr>
          <a:xfrm>
            <a:off x="1095375" y="722313"/>
            <a:ext cx="6096000" cy="37861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Feliz Navidad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y un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próximo año repleto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De salud, amor y dinero.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Book Antiqua" panose="020406020503050303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A toda la administración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a los amigos e integrantes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Y compañeros de mis  PPS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Book Antiqua" panose="020406020503050303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Les desea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Yuls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451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0">
              <a:srgbClr val="C22628"/>
            </a:gs>
            <a:gs pos="100000">
              <a:srgbClr val="92D050"/>
            </a:gs>
            <a:gs pos="46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43971" y="875234"/>
            <a:ext cx="5039591" cy="2677656"/>
          </a:xfrm>
          <a:prstGeom prst="rect">
            <a:avLst/>
          </a:prstGeom>
          <a:solidFill>
            <a:schemeClr val="bg1">
              <a:alpha val="31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 DESEOS QUE PASEN UNAS FELICIES FIESTAS Y PROSPEREO AÑO LLENO DE ALEGRIAS Y </a:t>
            </a:r>
            <a:r>
              <a:rPr kumimoji="0" lang="es-E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FELICIDAD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SANBAL</a:t>
            </a:r>
            <a:endParaRPr kumimoji="0" lang="es-E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6963246"/>
      </p:ext>
    </p:extLst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4" name="3 Marcador de contenido" descr="navidad 2019....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2192000" cy="7129849"/>
          </a:xfrm>
        </p:spPr>
      </p:pic>
      <p:sp>
        <p:nvSpPr>
          <p:cNvPr id="5" name="4 CuadroTexto"/>
          <p:cNvSpPr txBox="1"/>
          <p:nvPr/>
        </p:nvSpPr>
        <p:spPr>
          <a:xfrm>
            <a:off x="975431" y="1051593"/>
            <a:ext cx="8229486" cy="1395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79913"/>
            <a:r>
              <a:rPr lang="es-AR" sz="2117" dirty="0">
                <a:solidFill>
                  <a:prstClr val="white"/>
                </a:solidFill>
                <a:latin typeface="Lucida Calligraphy" pitchFamily="66" charset="0"/>
              </a:rPr>
              <a:t>Que la paz y el amor que nos trae este Niño, reinen en todo el mundo.        Feliz navidad     .</a:t>
            </a:r>
            <a:r>
              <a:rPr lang="es-AR" sz="2117" dirty="0" err="1">
                <a:solidFill>
                  <a:prstClr val="white"/>
                </a:solidFill>
                <a:latin typeface="Lucida Calligraphy" pitchFamily="66" charset="0"/>
              </a:rPr>
              <a:t>Ilda</a:t>
            </a:r>
            <a:endParaRPr lang="es-AR" sz="2117" dirty="0">
              <a:solidFill>
                <a:prstClr val="white"/>
              </a:solidFill>
              <a:latin typeface="Lucida Calligraphy" pitchFamily="66" charset="0"/>
            </a:endParaRPr>
          </a:p>
          <a:p>
            <a:pPr defTabSz="1079913"/>
            <a:r>
              <a:rPr lang="es-AR" sz="2117" dirty="0">
                <a:solidFill>
                  <a:prstClr val="white"/>
                </a:solidFill>
                <a:latin typeface="Lucida Calligraphy" pitchFamily="66" charset="0"/>
              </a:rPr>
              <a:t>                                                     </a:t>
            </a:r>
          </a:p>
          <a:p>
            <a:pPr defTabSz="1079913"/>
            <a:endParaRPr lang="es-AR" sz="2117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0326489"/>
      </p:ext>
    </p:extLst>
  </p:cSld>
  <p:clrMapOvr>
    <a:masterClrMapping/>
  </p:clrMapOvr>
  <p:transition spd="slow" advClick="0" advTm="7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3397250" y="228600"/>
            <a:ext cx="8091488" cy="1570038"/>
          </a:xfrm>
          <a:prstGeom prst="rect">
            <a:avLst/>
          </a:prstGeom>
          <a:solidFill>
            <a:schemeClr val="accent6">
              <a:alpha val="54000"/>
            </a:schemeClr>
          </a:solidFill>
          <a:ln w="69850" cmpd="dbl">
            <a:solidFill>
              <a:schemeClr val="accent2"/>
            </a:solidFill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Feliz Navidad y Próspero Año Nuevo 2020. Que esta navidad venga con alegría y con muchos regalos.</a:t>
            </a:r>
          </a:p>
        </p:txBody>
      </p:sp>
      <p:sp>
        <p:nvSpPr>
          <p:cNvPr id="6" name="CuadroTexto 5"/>
          <p:cNvSpPr txBox="1">
            <a:spLocks noChangeArrowheads="1"/>
          </p:cNvSpPr>
          <p:nvPr/>
        </p:nvSpPr>
        <p:spPr bwMode="auto">
          <a:xfrm>
            <a:off x="9693275" y="6189663"/>
            <a:ext cx="2236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2800" b="1" i="0" u="sng" strike="noStrike" kern="1200" normalizeH="0" baseline="0" noProof="0" dirty="0" smtClean="0">
                <a:ln/>
                <a:solidFill>
                  <a:schemeClr val="accent4"/>
                </a:solidFill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Acoraide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563" y="5462588"/>
            <a:ext cx="1974850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363" y="4306888"/>
            <a:ext cx="3011487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82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>
            <a:extLst>
              <a:ext uri="{FF2B5EF4-FFF2-40B4-BE49-F238E27FC236}">
                <a16:creationId xmlns:a16="http://schemas.microsoft.com/office/drawing/2014/main" id="{92981698-87BD-4BDF-8E17-550C430176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C3FE6284-1921-4131-95CF-E454EB00C82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s-ES" altLang="es-ES" sz="2800"/>
          </a:p>
        </p:txBody>
      </p:sp>
      <p:pic>
        <p:nvPicPr>
          <p:cNvPr id="2055" name="Picture 7" descr="P1010394">
            <a:extLst>
              <a:ext uri="{FF2B5EF4-FFF2-40B4-BE49-F238E27FC236}">
                <a16:creationId xmlns:a16="http://schemas.microsoft.com/office/drawing/2014/main" id="{FB6A15BC-2E83-4AA2-9D6C-A0213CFAA5F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691978"/>
            <a:ext cx="12192000" cy="754997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6" name="Picture 8" descr="navidca">
            <a:extLst>
              <a:ext uri="{FF2B5EF4-FFF2-40B4-BE49-F238E27FC236}">
                <a16:creationId xmlns:a16="http://schemas.microsoft.com/office/drawing/2014/main" id="{986EB874-8046-4B9A-B7CA-D8A37C8F02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1089" y="5084764"/>
            <a:ext cx="18764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navi">
            <a:extLst>
              <a:ext uri="{FF2B5EF4-FFF2-40B4-BE49-F238E27FC236}">
                <a16:creationId xmlns:a16="http://schemas.microsoft.com/office/drawing/2014/main" id="{983D6A8C-8E7A-438E-AF6C-32E42D10FF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8526" y="4752976"/>
            <a:ext cx="3419475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8" name="WordArt 10">
            <a:extLst>
              <a:ext uri="{FF2B5EF4-FFF2-40B4-BE49-F238E27FC236}">
                <a16:creationId xmlns:a16="http://schemas.microsoft.com/office/drawing/2014/main" id="{427F4CB6-5223-40E8-901C-D25484271A4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27576" y="6308726"/>
            <a:ext cx="2276475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De Carmen-Drago.</a:t>
            </a:r>
          </a:p>
        </p:txBody>
      </p:sp>
    </p:spTree>
    <p:extLst>
      <p:ext uri="{BB962C8B-B14F-4D97-AF65-F5344CB8AC3E}">
        <p14:creationId xmlns:p14="http://schemas.microsoft.com/office/powerpoint/2010/main" val="306970559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9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7824"/>
            <a:ext cx="2346325" cy="94826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2165" y="-37912"/>
            <a:ext cx="2346325" cy="1175421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49" y="3306527"/>
            <a:ext cx="2398183" cy="324085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5115" y="4771617"/>
            <a:ext cx="1129406" cy="1730541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3695" y="5247889"/>
            <a:ext cx="922775" cy="14139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50400" y="5487871"/>
            <a:ext cx="778934" cy="1193528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98224" y="5689600"/>
            <a:ext cx="597551" cy="91560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0062" y="3966774"/>
            <a:ext cx="1771650" cy="271462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988" y="4342634"/>
            <a:ext cx="1476623" cy="2262568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3037" y="-30978"/>
            <a:ext cx="2346325" cy="1586778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0145" y="-30978"/>
            <a:ext cx="2346325" cy="1859778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1850" y="0"/>
            <a:ext cx="2694261" cy="2509736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3060700" y="1197641"/>
            <a:ext cx="11130453" cy="1717615"/>
          </a:xfrm>
        </p:spPr>
        <p:txBody>
          <a:bodyPr>
            <a:normAutofit/>
          </a:bodyPr>
          <a:lstStyle/>
          <a:p>
            <a:r>
              <a:rPr lang="es-CL" sz="5810" b="1" dirty="0">
                <a:solidFill>
                  <a:srgbClr val="35D344"/>
                </a:solidFill>
                <a:latin typeface="Algerian" panose="04020705040A02060702" pitchFamily="82" charset="0"/>
              </a:rPr>
              <a:t>Familia Mis </a:t>
            </a:r>
            <a:r>
              <a:rPr lang="es-CL" sz="5810" b="1" dirty="0" err="1">
                <a:solidFill>
                  <a:srgbClr val="35D344"/>
                </a:solidFill>
                <a:latin typeface="Algerian" panose="04020705040A02060702" pitchFamily="82" charset="0"/>
              </a:rPr>
              <a:t>pps</a:t>
            </a:r>
            <a:r>
              <a:rPr lang="es-CL" sz="5810" b="1" dirty="0">
                <a:solidFill>
                  <a:srgbClr val="35D344"/>
                </a:solidFill>
                <a:latin typeface="Algerian" panose="04020705040A02060702" pitchFamily="82" charset="0"/>
              </a:rPr>
              <a:t>.</a:t>
            </a:r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790808" y="2386331"/>
            <a:ext cx="9977108" cy="269602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L" sz="3360" b="1" dirty="0">
                <a:solidFill>
                  <a:srgbClr val="FF99FF"/>
                </a:solidFill>
                <a:latin typeface="Arial Black" panose="020B0A04020102020204" pitchFamily="34" charset="0"/>
              </a:rPr>
              <a:t>      </a:t>
            </a:r>
            <a:endParaRPr lang="es-CL" sz="3200" b="1" dirty="0">
              <a:solidFill>
                <a:srgbClr val="FF99FF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s-CL" sz="3200" b="1" dirty="0">
                <a:solidFill>
                  <a:srgbClr val="FF99FF"/>
                </a:solidFill>
                <a:latin typeface="Algerian" panose="04020705040A02060702" pitchFamily="82" charset="0"/>
              </a:rPr>
              <a:t> </a:t>
            </a:r>
            <a:r>
              <a:rPr lang="es-CL" sz="3200" b="1" dirty="0">
                <a:solidFill>
                  <a:srgbClr val="00CC66"/>
                </a:solidFill>
                <a:latin typeface="Algerian" panose="04020705040A02060702" pitchFamily="82" charset="0"/>
              </a:rPr>
              <a:t>Deseo de </a:t>
            </a:r>
            <a:r>
              <a:rPr lang="es-CL" sz="3360" b="1" dirty="0">
                <a:solidFill>
                  <a:srgbClr val="00CC66"/>
                </a:solidFill>
                <a:latin typeface="Algerian" panose="04020705040A02060702" pitchFamily="82" charset="0"/>
              </a:rPr>
              <a:t>corazón, que el Amor , la      </a:t>
            </a:r>
          </a:p>
          <a:p>
            <a:pPr marL="0" indent="0">
              <a:buNone/>
            </a:pPr>
            <a:r>
              <a:rPr lang="es-CL" sz="3360" b="1" dirty="0">
                <a:solidFill>
                  <a:srgbClr val="00CC66"/>
                </a:solidFill>
                <a:latin typeface="Algerian" panose="04020705040A02060702" pitchFamily="82" charset="0"/>
              </a:rPr>
              <a:t>        Felicidad y la Paz reine en vuestro hogar</a:t>
            </a:r>
          </a:p>
          <a:p>
            <a:pPr marL="0" indent="0">
              <a:buNone/>
            </a:pPr>
            <a:r>
              <a:rPr lang="es-CL" sz="336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                          </a:t>
            </a:r>
            <a:endParaRPr lang="es-CL" sz="3360" b="1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s-CL" sz="3360" b="1" dirty="0">
                <a:solidFill>
                  <a:srgbClr val="00B050"/>
                </a:solidFill>
                <a:latin typeface="Arial Black" panose="020B0A04020102020204" pitchFamily="34" charset="0"/>
              </a:rPr>
              <a:t>                                    </a:t>
            </a:r>
            <a:r>
              <a:rPr lang="es-CL" sz="5590" b="1" dirty="0">
                <a:solidFill>
                  <a:srgbClr val="00B050"/>
                </a:solidFill>
                <a:latin typeface="Algerian" panose="04020705040A02060702" pitchFamily="82" charset="0"/>
              </a:rPr>
              <a:t> </a:t>
            </a:r>
            <a:r>
              <a:rPr lang="es-CL" sz="5590" b="1" dirty="0">
                <a:solidFill>
                  <a:srgbClr val="00C85A"/>
                </a:solidFill>
                <a:latin typeface="Algerian" panose="04020705040A02060702" pitchFamily="82" charset="0"/>
              </a:rPr>
              <a:t>“ Feliz Navidad “</a:t>
            </a:r>
          </a:p>
          <a:p>
            <a:pPr marL="0" indent="0">
              <a:buNone/>
            </a:pPr>
            <a:r>
              <a:rPr lang="es-CL" sz="3360" b="1" dirty="0">
                <a:solidFill>
                  <a:srgbClr val="00C85A"/>
                </a:solidFill>
                <a:latin typeface="Arial Black" panose="020B0A04020102020204" pitchFamily="34" charset="0"/>
              </a:rPr>
              <a:t>                                                     2019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968" y="768524"/>
            <a:ext cx="3277037" cy="2678084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8115">
            <a:off x="10557488" y="4864075"/>
            <a:ext cx="662551" cy="662551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939867" y="2269457"/>
            <a:ext cx="2324070" cy="240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453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8000">
        <p15:prstTrans prst="drap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418"/>
            <a:ext cx="12192000" cy="6858000"/>
          </a:xfrm>
          <a:prstGeom prst="rect">
            <a:avLst/>
          </a:prstGeom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47595" y="3813043"/>
            <a:ext cx="7293811" cy="173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43872" y="5445225"/>
            <a:ext cx="2203117" cy="98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001" y="25907"/>
            <a:ext cx="11002215" cy="3413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9204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4000">
        <p15:prstTrans prst="wind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298BF0D-2E35-41BC-B434-E89DF4C82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29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1797" y="164638"/>
            <a:ext cx="7776864" cy="3950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68075" y="5733256"/>
            <a:ext cx="2208245" cy="91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Imagen relacionada"/>
          <p:cNvPicPr>
            <a:picLocks noChangeAspect="1" noChangeArrowheads="1" noCrop="1"/>
          </p:cNvPicPr>
          <p:nvPr/>
        </p:nvPicPr>
        <p:blipFill>
          <a:blip r:embed="rId5">
            <a:lum bright="70000" contrast="-70000"/>
          </a:blip>
          <a:srcRect/>
          <a:stretch>
            <a:fillRect/>
          </a:stretch>
        </p:blipFill>
        <p:spPr bwMode="auto">
          <a:xfrm>
            <a:off x="-33758" y="2372883"/>
            <a:ext cx="5463707" cy="3072341"/>
          </a:xfrm>
          <a:prstGeom prst="rect">
            <a:avLst/>
          </a:prstGeom>
          <a:noFill/>
          <a:ln>
            <a:noFill/>
          </a:ln>
          <a:effectLst>
            <a:outerShdw dist="736600" dir="7740000" sx="89000" sy="89000" algn="ctr" rotWithShape="0">
              <a:schemeClr val="tx1">
                <a:lumMod val="9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63819" y="4005064"/>
            <a:ext cx="7296811" cy="1714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1114834"/>
      </p:ext>
    </p:extLst>
  </p:cSld>
  <p:clrMapOvr>
    <a:masterClrMapping/>
  </p:clrMapOvr>
  <p:transition spd="slow" advClick="0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/>
          <p:cNvSpPr txBox="1">
            <a:spLocks noChangeArrowheads="1"/>
          </p:cNvSpPr>
          <p:nvPr/>
        </p:nvSpPr>
        <p:spPr bwMode="auto">
          <a:xfrm>
            <a:off x="331788" y="331788"/>
            <a:ext cx="514032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En este año que se nos viene quiero desear lo mejor para todos. Llevamos ya 10 años compartiendo momentos y emociones en nuestra día a día. Gracias por hacer que esto pueda ser posible. Un abrazo para todos, Ayoze</a:t>
            </a:r>
          </a:p>
        </p:txBody>
      </p:sp>
      <p:sp>
        <p:nvSpPr>
          <p:cNvPr id="7" name="CuadroTexto 6"/>
          <p:cNvSpPr txBox="1">
            <a:spLocks noChangeArrowheads="1"/>
          </p:cNvSpPr>
          <p:nvPr/>
        </p:nvSpPr>
        <p:spPr bwMode="auto">
          <a:xfrm>
            <a:off x="331788" y="6069013"/>
            <a:ext cx="2882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3200" b="0" i="1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Ayoze</a:t>
            </a:r>
          </a:p>
        </p:txBody>
      </p:sp>
      <p:pic>
        <p:nvPicPr>
          <p:cNvPr id="2053" name="Imagen 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6563" y="5446713"/>
            <a:ext cx="1304925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9511007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F24861A-3E6C-461E-93E2-1116C6DF6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5250" y="0"/>
            <a:ext cx="1228725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520BAB3-A18A-4D6D-964B-1F90879E61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83140" y="448310"/>
            <a:ext cx="2092960" cy="209296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E228545-8E1A-4EDA-A838-08CFDFD99A81}"/>
              </a:ext>
            </a:extLst>
          </p:cNvPr>
          <p:cNvSpPr txBox="1"/>
          <p:nvPr/>
        </p:nvSpPr>
        <p:spPr>
          <a:xfrm>
            <a:off x="3466407" y="208806"/>
            <a:ext cx="63509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Como en anteriores años, quiero hacer un brindis por todos aquellos amigos que nos han dejado.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Después de diez años juntos, seguimos realizando nuestra presentación navideña con los mismos sueños e ilusiones.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Colacho Vera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Brush Script MT" panose="03060802040406070304" pitchFamily="66" charset="0"/>
              <a:ea typeface="+mn-ea"/>
              <a:cs typeface="+mn-cs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C1633D14-CE89-494F-941A-AFEF0E14D455}"/>
              </a:ext>
            </a:extLst>
          </p:cNvPr>
          <p:cNvSpPr txBox="1"/>
          <p:nvPr/>
        </p:nvSpPr>
        <p:spPr>
          <a:xfrm>
            <a:off x="-95250" y="1987272"/>
            <a:ext cx="122872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6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Feliz Navidad</a:t>
            </a:r>
            <a:endParaRPr kumimoji="0" lang="es-ES" sz="66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Brush Script MT" panose="03060802040406070304" pitchFamily="66" charset="0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305C78C-D7F4-456D-AB6C-17046022523C}"/>
              </a:ext>
            </a:extLst>
          </p:cNvPr>
          <p:cNvSpPr txBox="1"/>
          <p:nvPr/>
        </p:nvSpPr>
        <p:spPr>
          <a:xfrm>
            <a:off x="4224953" y="6494430"/>
            <a:ext cx="3742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Fotos 2019 Gran Canaria Colacho V.</a:t>
            </a: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7785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6000">
        <p15:prstTrans prst="wind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>
            <a:extLst>
              <a:ext uri="{FF2B5EF4-FFF2-40B4-BE49-F238E27FC236}">
                <a16:creationId xmlns:a16="http://schemas.microsoft.com/office/drawing/2014/main" id="{2709F1BD-D840-4B55-BF8C-FBE067F0AA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304800"/>
            <a:ext cx="8382000" cy="6248400"/>
          </a:xfrm>
          <a:prstGeom prst="rect">
            <a:avLst/>
          </a:prstGeom>
          <a:noFill/>
          <a:ln w="152400">
            <a:pattFill prst="pct5">
              <a:fgClr>
                <a:schemeClr val="tx1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B59D0B3A-226A-495E-BA86-A7836CD84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52400">
            <a:pattFill prst="lgCheck">
              <a:fgClr>
                <a:srgbClr val="FFFF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4341" name="Picture 5" descr="telde1">
            <a:extLst>
              <a:ext uri="{FF2B5EF4-FFF2-40B4-BE49-F238E27FC236}">
                <a16:creationId xmlns:a16="http://schemas.microsoft.com/office/drawing/2014/main" id="{2702EF6C-B5EB-40A0-AD26-A1417B40E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381000"/>
            <a:ext cx="8229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Text Box 6">
            <a:extLst>
              <a:ext uri="{FF2B5EF4-FFF2-40B4-BE49-F238E27FC236}">
                <a16:creationId xmlns:a16="http://schemas.microsoft.com/office/drawing/2014/main" id="{55DFFEC1-00DB-490E-BBA9-263DEA0B8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066800"/>
            <a:ext cx="8153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3200" b="1">
                <a:solidFill>
                  <a:srgbClr val="0000FF"/>
                </a:solidFill>
                <a:latin typeface="Harlow Solid Italic" panose="04030604020F02020D02" pitchFamily="82" charset="0"/>
              </a:rPr>
              <a:t>Mis pps les Desea ..</a:t>
            </a:r>
            <a:endParaRPr lang="es-ES" altLang="es-ES" sz="3200" b="1">
              <a:solidFill>
                <a:srgbClr val="0000FF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14343" name="Text Box 7">
            <a:extLst>
              <a:ext uri="{FF2B5EF4-FFF2-40B4-BE49-F238E27FC236}">
                <a16:creationId xmlns:a16="http://schemas.microsoft.com/office/drawing/2014/main" id="{D6248759-0ACA-4E18-A84E-134B2834A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1752601"/>
            <a:ext cx="49530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800" b="1">
                <a:solidFill>
                  <a:srgbClr val="FFFF00"/>
                </a:solidFill>
                <a:latin typeface="Harlow Solid Italic" panose="04030604020F02020D02" pitchFamily="82" charset="0"/>
              </a:rPr>
              <a:t>Feliz Navidad</a:t>
            </a:r>
            <a:endParaRPr lang="es-ES" altLang="es-ES" sz="4800" b="1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F669429-870C-4406-9722-1A58F053D4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27" y="6178"/>
            <a:ext cx="1085182" cy="246299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476C222-1023-4006-9F3A-D626817FF7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155" y="2296682"/>
            <a:ext cx="1133954" cy="251177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FFC0009-4288-4FD2-87DC-2CAB3FC448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32" y="4236366"/>
            <a:ext cx="1085182" cy="246299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4F4712E-E52F-454C-A4C5-9DB9D891B1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43891" y="0"/>
            <a:ext cx="1085182" cy="246299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083C06D-FF59-43E8-900D-E5A1861A3A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91914" y="2296682"/>
            <a:ext cx="1133954" cy="251177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9DD15EF-21B4-4694-81E0-144F69C43A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49040" y="4244727"/>
            <a:ext cx="1085182" cy="2462997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fade thruBlk="1"/>
    <p:sndAc>
      <p:stSnd>
        <p:snd r:embed="rId2" name="nochefi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5" decel="100000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155" decel="100000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1155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1155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4343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54564B6F-B793-4602-BC68-639E57FA8439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74FCE98D-E532-44BE-9EFF-E196B81570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F2BB64F-8EDC-4272-95F1-F52462D5EC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  <a:extLst>
              <a:ext uri="{FF2B5EF4-FFF2-40B4-BE49-F238E27FC236}">
                <a16:creationId xmlns:a16="http://schemas.microsoft.com/office/drawing/2014/main" id="{42AB31C4-B277-42BF-9502-B21A397EC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95646CE-FACF-459B-9BE0-F26E357A29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E0CEA02-ADE9-49B3-B027-907704049F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  <a:extLst>
              <a:ext uri="{FF2B5EF4-FFF2-40B4-BE49-F238E27FC236}">
                <a16:creationId xmlns:a16="http://schemas.microsoft.com/office/drawing/2014/main" id="{34F9368E-DD01-4A20-BBCB-78925725A9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44A27C47-ED43-4914-BA96-9C67B406A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  <a:extLst>
              <a:ext uri="{FF2B5EF4-FFF2-40B4-BE49-F238E27FC236}">
                <a16:creationId xmlns:a16="http://schemas.microsoft.com/office/drawing/2014/main" id="{D9EE0E92-7106-447D-B985-4B46CECD9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  <a:extLst>
              <a:ext uri="{FF2B5EF4-FFF2-40B4-BE49-F238E27FC236}">
                <a16:creationId xmlns:a16="http://schemas.microsoft.com/office/drawing/2014/main" id="{4104C7BE-2B26-4D8F-995F-C5DC8951B5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  <a:extLst>
              <a:ext uri="{FF2B5EF4-FFF2-40B4-BE49-F238E27FC236}">
                <a16:creationId xmlns:a16="http://schemas.microsoft.com/office/drawing/2014/main" id="{A9790784-58DC-403E-BCB8-4283B8934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  <a:extLst>
              <a:ext uri="{FF2B5EF4-FFF2-40B4-BE49-F238E27FC236}">
                <a16:creationId xmlns:a16="http://schemas.microsoft.com/office/drawing/2014/main" id="{29F2E365-E1FC-42A1-B893-57EA65E9B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7E2E6025-1BB8-42D3-A97C-0025DC2F83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>
            <a:extLst>
              <a:ext uri="{FF2B5EF4-FFF2-40B4-BE49-F238E27FC236}">
                <a16:creationId xmlns:a16="http://schemas.microsoft.com/office/drawing/2014/main" id="{BF19CB26-6532-48ED-802A-0C42D47E7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35124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8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9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588</Words>
  <Application>Microsoft Office PowerPoint</Application>
  <PresentationFormat>Panorámica</PresentationFormat>
  <Paragraphs>68</Paragraphs>
  <Slides>25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23</vt:i4>
      </vt:variant>
      <vt:variant>
        <vt:lpstr>Tema</vt:lpstr>
      </vt:variant>
      <vt:variant>
        <vt:i4>13</vt:i4>
      </vt:variant>
      <vt:variant>
        <vt:lpstr>Títulos de diapositiva</vt:lpstr>
      </vt:variant>
      <vt:variant>
        <vt:i4>25</vt:i4>
      </vt:variant>
    </vt:vector>
  </HeadingPairs>
  <TitlesOfParts>
    <vt:vector size="61" baseType="lpstr">
      <vt:lpstr>Algerian</vt:lpstr>
      <vt:lpstr>Aparajita</vt:lpstr>
      <vt:lpstr>Arial</vt:lpstr>
      <vt:lpstr>Arial Black</vt:lpstr>
      <vt:lpstr>Bahnschrift</vt:lpstr>
      <vt:lpstr>Baroque Script</vt:lpstr>
      <vt:lpstr>Baskerville Old Face</vt:lpstr>
      <vt:lpstr>Bernard MT Condensed</vt:lpstr>
      <vt:lpstr>Book Antiqua</vt:lpstr>
      <vt:lpstr>Brush Script MT</vt:lpstr>
      <vt:lpstr>Calibri</vt:lpstr>
      <vt:lpstr>Calibri Light</vt:lpstr>
      <vt:lpstr>Cataneo BT</vt:lpstr>
      <vt:lpstr>Chiller</vt:lpstr>
      <vt:lpstr>Colonna MT</vt:lpstr>
      <vt:lpstr>Harlow Solid Italic</vt:lpstr>
      <vt:lpstr>Impact</vt:lpstr>
      <vt:lpstr>Kristen ITC</vt:lpstr>
      <vt:lpstr>Lucida Calligraphy</vt:lpstr>
      <vt:lpstr>MV Boli</vt:lpstr>
      <vt:lpstr>Script MT Bold</vt:lpstr>
      <vt:lpstr>Tahoma</vt:lpstr>
      <vt:lpstr>Times New Roman</vt:lpstr>
      <vt:lpstr>Tema de Office</vt:lpstr>
      <vt:lpstr>1_Tema de Office</vt:lpstr>
      <vt:lpstr>2_Tema de Office</vt:lpstr>
      <vt:lpstr>3_Tema de Office</vt:lpstr>
      <vt:lpstr>Diseño predeterminado</vt:lpstr>
      <vt:lpstr>4_Tema de Office</vt:lpstr>
      <vt:lpstr>5_Tema de Office</vt:lpstr>
      <vt:lpstr>6_Tema de Office</vt:lpstr>
      <vt:lpstr>1_Diseño predeterminado</vt:lpstr>
      <vt:lpstr>7_Tema de Office</vt:lpstr>
      <vt:lpstr>8_Tema de Office</vt:lpstr>
      <vt:lpstr>2_Diseño predeterminado</vt:lpstr>
      <vt:lpstr>9_Tema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Familia Mis pps.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Grupal2019</dc:title>
  <dc:creator>Mis pps</dc:creator>
  <cp:lastModifiedBy>Usuario de Windows</cp:lastModifiedBy>
  <cp:revision>24</cp:revision>
  <dcterms:created xsi:type="dcterms:W3CDTF">2019-12-20T22:39:42Z</dcterms:created>
  <dcterms:modified xsi:type="dcterms:W3CDTF">2019-12-21T12:51:30Z</dcterms:modified>
</cp:coreProperties>
</file>