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gif" ContentType="image/gif"/>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Masters/slideMaster14.xml" ContentType="application/vnd.openxmlformats-officedocument.presentationml.slideMaster+xml"/>
  <Override PartName="/ppt/slideMasters/slideMaster15.xml" ContentType="application/vnd.openxmlformats-officedocument.presentationml.slideMaster+xml"/>
  <Override PartName="/ppt/slideMasters/slideMaster16.xml" ContentType="application/vnd.openxmlformats-officedocument.presentationml.slideMaster+xml"/>
  <Override PartName="/ppt/slideMasters/slideMaster17.xml" ContentType="application/vnd.openxmlformats-officedocument.presentationml.slideMaster+xml"/>
  <Override PartName="/ppt/slideMasters/slideMaster18.xml" ContentType="application/vnd.openxmlformats-officedocument.presentationml.slideMaster+xml"/>
  <Override PartName="/ppt/slideMasters/slideMaster19.xml" ContentType="application/vnd.openxmlformats-officedocument.presentationml.slideMaster+xml"/>
  <Override PartName="/ppt/slideMasters/slideMaster20.xml" ContentType="application/vnd.openxmlformats-officedocument.presentationml.slideMaster+xml"/>
  <Override PartName="/ppt/slideMasters/slideMaster2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slideLayouts/slideLayout3.xml" ContentType="application/vnd.openxmlformats-officedocument.presentationml.slideLayout+xml"/>
  <Override PartName="/ppt/theme/theme3.xml" ContentType="application/vnd.openxmlformats-officedocument.theme+xml"/>
  <Override PartName="/ppt/slideLayouts/slideLayout4.xml" ContentType="application/vnd.openxmlformats-officedocument.presentationml.slideLayout+xml"/>
  <Override PartName="/ppt/theme/theme4.xml" ContentType="application/vnd.openxmlformats-officedocument.theme+xml"/>
  <Override PartName="/ppt/slideLayouts/slideLayout5.xml" ContentType="application/vnd.openxmlformats-officedocument.presentationml.slideLayout+xml"/>
  <Override PartName="/ppt/theme/theme5.xml" ContentType="application/vnd.openxmlformats-officedocument.theme+xml"/>
  <Override PartName="/ppt/slideLayouts/slideLayout6.xml" ContentType="application/vnd.openxmlformats-officedocument.presentationml.slideLayout+xml"/>
  <Override PartName="/ppt/theme/theme6.xml" ContentType="application/vnd.openxmlformats-officedocument.theme+xml"/>
  <Override PartName="/ppt/slideLayouts/slideLayout7.xml" ContentType="application/vnd.openxmlformats-officedocument.presentationml.slideLayout+xml"/>
  <Override PartName="/ppt/theme/theme7.xml" ContentType="application/vnd.openxmlformats-officedocument.theme+xml"/>
  <Override PartName="/ppt/slideLayouts/slideLayout8.xml" ContentType="application/vnd.openxmlformats-officedocument.presentationml.slideLayout+xml"/>
  <Override PartName="/ppt/theme/theme8.xml" ContentType="application/vnd.openxmlformats-officedocument.theme+xml"/>
  <Override PartName="/ppt/slideLayouts/slideLayout9.xml" ContentType="application/vnd.openxmlformats-officedocument.presentationml.slideLayout+xml"/>
  <Override PartName="/ppt/theme/theme9.xml" ContentType="application/vnd.openxmlformats-officedocument.theme+xml"/>
  <Override PartName="/ppt/slideLayouts/slideLayout10.xml" ContentType="application/vnd.openxmlformats-officedocument.presentationml.slideLayout+xml"/>
  <Override PartName="/ppt/theme/theme10.xml" ContentType="application/vnd.openxmlformats-officedocument.theme+xml"/>
  <Override PartName="/ppt/slideLayouts/slideLayout11.xml" ContentType="application/vnd.openxmlformats-officedocument.presentationml.slideLayout+xml"/>
  <Override PartName="/ppt/theme/theme11.xml" ContentType="application/vnd.openxmlformats-officedocument.theme+xml"/>
  <Override PartName="/ppt/slideLayouts/slideLayout12.xml" ContentType="application/vnd.openxmlformats-officedocument.presentationml.slideLayout+xml"/>
  <Override PartName="/ppt/theme/theme12.xml" ContentType="application/vnd.openxmlformats-officedocument.theme+xml"/>
  <Override PartName="/ppt/slideLayouts/slideLayout13.xml" ContentType="application/vnd.openxmlformats-officedocument.presentationml.slideLayout+xml"/>
  <Override PartName="/ppt/theme/theme13.xml" ContentType="application/vnd.openxmlformats-officedocument.theme+xml"/>
  <Override PartName="/ppt/slideLayouts/slideLayout14.xml" ContentType="application/vnd.openxmlformats-officedocument.presentationml.slideLayout+xml"/>
  <Override PartName="/ppt/theme/theme14.xml" ContentType="application/vnd.openxmlformats-officedocument.theme+xml"/>
  <Override PartName="/ppt/slideLayouts/slideLayout15.xml" ContentType="application/vnd.openxmlformats-officedocument.presentationml.slideLayout+xml"/>
  <Override PartName="/ppt/theme/theme15.xml" ContentType="application/vnd.openxmlformats-officedocument.theme+xml"/>
  <Override PartName="/ppt/slideLayouts/slideLayout16.xml" ContentType="application/vnd.openxmlformats-officedocument.presentationml.slideLayout+xml"/>
  <Override PartName="/ppt/theme/theme16.xml" ContentType="application/vnd.openxmlformats-officedocument.theme+xml"/>
  <Override PartName="/ppt/slideLayouts/slideLayout17.xml" ContentType="application/vnd.openxmlformats-officedocument.presentationml.slideLayout+xml"/>
  <Override PartName="/ppt/theme/theme17.xml" ContentType="application/vnd.openxmlformats-officedocument.theme+xml"/>
  <Override PartName="/ppt/slideLayouts/slideLayout18.xml" ContentType="application/vnd.openxmlformats-officedocument.presentationml.slideLayout+xml"/>
  <Override PartName="/ppt/theme/theme18.xml" ContentType="application/vnd.openxmlformats-officedocument.theme+xml"/>
  <Override PartName="/ppt/slideLayouts/slideLayout19.xml" ContentType="application/vnd.openxmlformats-officedocument.presentationml.slideLayout+xml"/>
  <Override PartName="/ppt/theme/theme19.xml" ContentType="application/vnd.openxmlformats-officedocument.theme+xml"/>
  <Override PartName="/ppt/slideLayouts/slideLayout20.xml" ContentType="application/vnd.openxmlformats-officedocument.presentationml.slideLayout+xml"/>
  <Override PartName="/ppt/theme/theme20.xml" ContentType="application/vnd.openxmlformats-officedocument.theme+xml"/>
  <Override PartName="/ppt/slideLayouts/slideLayout21.xml" ContentType="application/vnd.openxmlformats-officedocument.presentationml.slideLayout+xml"/>
  <Override PartName="/ppt/theme/theme21.xml" ContentType="application/vnd.openxmlformats-officedocument.theme+xml"/>
  <Override PartName="/ppt/theme/theme2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6" r:id="rId1"/>
    <p:sldMasterId id="2147483668" r:id="rId2"/>
    <p:sldMasterId id="2147483670" r:id="rId3"/>
    <p:sldMasterId id="2147483672" r:id="rId4"/>
    <p:sldMasterId id="2147483674" r:id="rId5"/>
    <p:sldMasterId id="2147483676" r:id="rId6"/>
    <p:sldMasterId id="2147483678" r:id="rId7"/>
    <p:sldMasterId id="2147483680" r:id="rId8"/>
    <p:sldMasterId id="2147483682" r:id="rId9"/>
    <p:sldMasterId id="2147483684" r:id="rId10"/>
    <p:sldMasterId id="2147483686" r:id="rId11"/>
    <p:sldMasterId id="2147483688" r:id="rId12"/>
    <p:sldMasterId id="2147483690" r:id="rId13"/>
    <p:sldMasterId id="2147483693" r:id="rId14"/>
    <p:sldMasterId id="2147483695" r:id="rId15"/>
    <p:sldMasterId id="2147483697" r:id="rId16"/>
    <p:sldMasterId id="2147483699" r:id="rId17"/>
    <p:sldMasterId id="2147483701" r:id="rId18"/>
    <p:sldMasterId id="2147483703" r:id="rId19"/>
    <p:sldMasterId id="2147483705" r:id="rId20"/>
    <p:sldMasterId id="2147483707" r:id="rId21"/>
  </p:sldMasterIdLst>
  <p:notesMasterIdLst>
    <p:notesMasterId r:id="rId47"/>
  </p:notesMasterIdLst>
  <p:sldIdLst>
    <p:sldId id="281" r:id="rId22"/>
    <p:sldId id="265" r:id="rId23"/>
    <p:sldId id="260" r:id="rId24"/>
    <p:sldId id="261" r:id="rId25"/>
    <p:sldId id="272" r:id="rId26"/>
    <p:sldId id="273" r:id="rId27"/>
    <p:sldId id="274" r:id="rId28"/>
    <p:sldId id="287" r:id="rId29"/>
    <p:sldId id="276" r:id="rId30"/>
    <p:sldId id="262" r:id="rId31"/>
    <p:sldId id="263" r:id="rId32"/>
    <p:sldId id="264" r:id="rId33"/>
    <p:sldId id="271" r:id="rId34"/>
    <p:sldId id="266" r:id="rId35"/>
    <p:sldId id="267" r:id="rId36"/>
    <p:sldId id="277" r:id="rId37"/>
    <p:sldId id="268" r:id="rId38"/>
    <p:sldId id="288" r:id="rId39"/>
    <p:sldId id="284" r:id="rId40"/>
    <p:sldId id="285" r:id="rId41"/>
    <p:sldId id="289" r:id="rId42"/>
    <p:sldId id="269" r:id="rId43"/>
    <p:sldId id="270" r:id="rId44"/>
    <p:sldId id="282" r:id="rId45"/>
    <p:sldId id="283" r:id="rId46"/>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66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2237" autoAdjust="0"/>
    <p:restoredTop sz="94660"/>
  </p:normalViewPr>
  <p:slideViewPr>
    <p:cSldViewPr snapToGrid="0">
      <p:cViewPr>
        <p:scale>
          <a:sx n="50" d="100"/>
          <a:sy n="50" d="100"/>
        </p:scale>
        <p:origin x="462" y="6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Master" Target="slideMasters/slideMaster13.xml"/><Relationship Id="rId18" Type="http://schemas.openxmlformats.org/officeDocument/2006/relationships/slideMaster" Target="slideMasters/slideMaster18.xml"/><Relationship Id="rId26" Type="http://schemas.openxmlformats.org/officeDocument/2006/relationships/slide" Target="slides/slide5.xml"/><Relationship Id="rId39" Type="http://schemas.openxmlformats.org/officeDocument/2006/relationships/slide" Target="slides/slide18.xml"/><Relationship Id="rId21" Type="http://schemas.openxmlformats.org/officeDocument/2006/relationships/slideMaster" Target="slideMasters/slideMaster21.xml"/><Relationship Id="rId34" Type="http://schemas.openxmlformats.org/officeDocument/2006/relationships/slide" Target="slides/slide13.xml"/><Relationship Id="rId42" Type="http://schemas.openxmlformats.org/officeDocument/2006/relationships/slide" Target="slides/slide21.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Master" Target="slideMasters/slideMaster7.xml"/><Relationship Id="rId2" Type="http://schemas.openxmlformats.org/officeDocument/2006/relationships/slideMaster" Target="slideMasters/slideMaster2.xml"/><Relationship Id="rId16" Type="http://schemas.openxmlformats.org/officeDocument/2006/relationships/slideMaster" Target="slideMasters/slideMaster16.xml"/><Relationship Id="rId29" Type="http://schemas.openxmlformats.org/officeDocument/2006/relationships/slide" Target="slides/slide8.xml"/><Relationship Id="rId11" Type="http://schemas.openxmlformats.org/officeDocument/2006/relationships/slideMaster" Target="slideMasters/slideMaster11.xml"/><Relationship Id="rId24" Type="http://schemas.openxmlformats.org/officeDocument/2006/relationships/slide" Target="slides/slide3.xml"/><Relationship Id="rId32" Type="http://schemas.openxmlformats.org/officeDocument/2006/relationships/slide" Target="slides/slide11.xml"/><Relationship Id="rId37" Type="http://schemas.openxmlformats.org/officeDocument/2006/relationships/slide" Target="slides/slide16.xml"/><Relationship Id="rId40" Type="http://schemas.openxmlformats.org/officeDocument/2006/relationships/slide" Target="slides/slide19.xml"/><Relationship Id="rId45" Type="http://schemas.openxmlformats.org/officeDocument/2006/relationships/slide" Target="slides/slide24.xml"/><Relationship Id="rId5" Type="http://schemas.openxmlformats.org/officeDocument/2006/relationships/slideMaster" Target="slideMasters/slideMaster5.xml"/><Relationship Id="rId15" Type="http://schemas.openxmlformats.org/officeDocument/2006/relationships/slideMaster" Target="slideMasters/slideMaster15.xml"/><Relationship Id="rId23" Type="http://schemas.openxmlformats.org/officeDocument/2006/relationships/slide" Target="slides/slide2.xml"/><Relationship Id="rId28" Type="http://schemas.openxmlformats.org/officeDocument/2006/relationships/slide" Target="slides/slide7.xml"/><Relationship Id="rId36" Type="http://schemas.openxmlformats.org/officeDocument/2006/relationships/slide" Target="slides/slide15.xml"/><Relationship Id="rId49" Type="http://schemas.openxmlformats.org/officeDocument/2006/relationships/viewProps" Target="viewProps.xml"/><Relationship Id="rId10" Type="http://schemas.openxmlformats.org/officeDocument/2006/relationships/slideMaster" Target="slideMasters/slideMaster10.xml"/><Relationship Id="rId19" Type="http://schemas.openxmlformats.org/officeDocument/2006/relationships/slideMaster" Target="slideMasters/slideMaster19.xml"/><Relationship Id="rId31" Type="http://schemas.openxmlformats.org/officeDocument/2006/relationships/slide" Target="slides/slide10.xml"/><Relationship Id="rId44" Type="http://schemas.openxmlformats.org/officeDocument/2006/relationships/slide" Target="slides/slide23.xml"/><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Master" Target="slideMasters/slideMaster14.xml"/><Relationship Id="rId22" Type="http://schemas.openxmlformats.org/officeDocument/2006/relationships/slide" Target="slides/slide1.xml"/><Relationship Id="rId27" Type="http://schemas.openxmlformats.org/officeDocument/2006/relationships/slide" Target="slides/slide6.xml"/><Relationship Id="rId30" Type="http://schemas.openxmlformats.org/officeDocument/2006/relationships/slide" Target="slides/slide9.xml"/><Relationship Id="rId35" Type="http://schemas.openxmlformats.org/officeDocument/2006/relationships/slide" Target="slides/slide14.xml"/><Relationship Id="rId43" Type="http://schemas.openxmlformats.org/officeDocument/2006/relationships/slide" Target="slides/slide22.xml"/><Relationship Id="rId48" Type="http://schemas.openxmlformats.org/officeDocument/2006/relationships/presProps" Target="presProps.xml"/><Relationship Id="rId8" Type="http://schemas.openxmlformats.org/officeDocument/2006/relationships/slideMaster" Target="slideMasters/slideMaster8.xml"/><Relationship Id="rId51" Type="http://schemas.openxmlformats.org/officeDocument/2006/relationships/tableStyles" Target="tableStyles.xml"/><Relationship Id="rId3" Type="http://schemas.openxmlformats.org/officeDocument/2006/relationships/slideMaster" Target="slideMasters/slideMaster3.xml"/><Relationship Id="rId12" Type="http://schemas.openxmlformats.org/officeDocument/2006/relationships/slideMaster" Target="slideMasters/slideMaster12.xml"/><Relationship Id="rId17" Type="http://schemas.openxmlformats.org/officeDocument/2006/relationships/slideMaster" Target="slideMasters/slideMaster17.xml"/><Relationship Id="rId25" Type="http://schemas.openxmlformats.org/officeDocument/2006/relationships/slide" Target="slides/slide4.xml"/><Relationship Id="rId33" Type="http://schemas.openxmlformats.org/officeDocument/2006/relationships/slide" Target="slides/slide12.xml"/><Relationship Id="rId38" Type="http://schemas.openxmlformats.org/officeDocument/2006/relationships/slide" Target="slides/slide17.xml"/><Relationship Id="rId46" Type="http://schemas.openxmlformats.org/officeDocument/2006/relationships/slide" Target="slides/slide25.xml"/><Relationship Id="rId20" Type="http://schemas.openxmlformats.org/officeDocument/2006/relationships/slideMaster" Target="slideMasters/slideMaster20.xml"/><Relationship Id="rId41" Type="http://schemas.openxmlformats.org/officeDocument/2006/relationships/slide" Target="slides/slide20.xml"/><Relationship Id="rId1" Type="http://schemas.openxmlformats.org/officeDocument/2006/relationships/slideMaster" Target="slideMasters/slideMaster1.xml"/><Relationship Id="rId6" Type="http://schemas.openxmlformats.org/officeDocument/2006/relationships/slideMaster" Target="slideMasters/slideMaster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ES"/>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B300C01-9B73-4A91-8761-6E69816AFCF0}" type="datetimeFigureOut">
              <a:rPr lang="es-ES" smtClean="0"/>
              <a:t>22/12/2018</a:t>
            </a:fld>
            <a:endParaRPr lang="es-ES"/>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ES"/>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ES"/>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491F247-3054-42C7-9F2D-B88E71ACE69E}" type="slidenum">
              <a:rPr lang="es-ES" smtClean="0"/>
              <a:t>‹Nº›</a:t>
            </a:fld>
            <a:endParaRPr lang="es-ES"/>
          </a:p>
        </p:txBody>
      </p:sp>
    </p:spTree>
    <p:extLst>
      <p:ext uri="{BB962C8B-B14F-4D97-AF65-F5344CB8AC3E}">
        <p14:creationId xmlns:p14="http://schemas.microsoft.com/office/powerpoint/2010/main" val="22021746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a:spLocks noGrp="1" noChangeArrowheads="1"/>
          </p:cNvSpPr>
          <p:nvPr>
            <p:ph type="sldNum" sz="quarter" idx="5"/>
          </p:nvPr>
        </p:nvSpPr>
        <p:spPr>
          <a:ln/>
        </p:spPr>
        <p:txBody>
          <a:bodyPr/>
          <a:lstStyle/>
          <a:p>
            <a:fld id="{663B85C9-7D7A-4C93-80BC-02EB78D45687}" type="slidenum">
              <a:rPr lang="es-ES" altLang="es-ES">
                <a:solidFill>
                  <a:srgbClr val="000000"/>
                </a:solidFill>
              </a:rPr>
              <a:pPr/>
              <a:t>18</a:t>
            </a:fld>
            <a:endParaRPr lang="es-ES" altLang="es-ES">
              <a:solidFill>
                <a:srgbClr val="000000"/>
              </a:solidFill>
            </a:endParaRPr>
          </a:p>
        </p:txBody>
      </p:sp>
      <p:sp>
        <p:nvSpPr>
          <p:cNvPr id="204802" name="1 Marcador de imagen de diapositiva"/>
          <p:cNvSpPr>
            <a:spLocks noGrp="1" noRot="1" noChangeAspect="1" noTextEdit="1"/>
          </p:cNvSpPr>
          <p:nvPr>
            <p:ph type="sldImg"/>
          </p:nvPr>
        </p:nvSpPr>
        <p:spPr>
          <a:ln/>
        </p:spPr>
      </p:sp>
      <p:sp>
        <p:nvSpPr>
          <p:cNvPr id="204803" name="2 Marcador de notas"/>
          <p:cNvSpPr>
            <a:spLocks noGrp="1"/>
          </p:cNvSpPr>
          <p:nvPr>
            <p:ph type="body" idx="1"/>
          </p:nvPr>
        </p:nvSpPr>
        <p:spPr/>
        <p:txBody>
          <a:bodyPr/>
          <a:lstStyle/>
          <a:p>
            <a:pPr>
              <a:spcBef>
                <a:spcPct val="0"/>
              </a:spcBef>
            </a:pPr>
            <a:endParaRPr lang="es-ES" altLang="es-ES"/>
          </a:p>
        </p:txBody>
      </p:sp>
      <p:sp>
        <p:nvSpPr>
          <p:cNvPr id="204804" name="3 Marcador de número de diapositiva"/>
          <p:cNvSpPr txBox="1">
            <a:spLocks noGrp="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fontAlgn="base">
              <a:spcBef>
                <a:spcPct val="0"/>
              </a:spcBef>
              <a:spcAft>
                <a:spcPct val="0"/>
              </a:spcAft>
            </a:pPr>
            <a:fld id="{00694759-DD2F-47A9-A66D-5210D3F073E8}" type="slidenum">
              <a:rPr lang="es-ES" altLang="es-ES" sz="1200" smtClean="0">
                <a:solidFill>
                  <a:srgbClr val="000000"/>
                </a:solidFill>
                <a:latin typeface="Calibri" panose="020F0502020204030204" pitchFamily="34" charset="0"/>
              </a:rPr>
              <a:pPr algn="r" fontAlgn="base">
                <a:spcBef>
                  <a:spcPct val="0"/>
                </a:spcBef>
                <a:spcAft>
                  <a:spcPct val="0"/>
                </a:spcAft>
              </a:pPr>
              <a:t>18</a:t>
            </a:fld>
            <a:endParaRPr lang="es-ES" altLang="es-ES" sz="1200" smtClean="0">
              <a:solidFill>
                <a:srgbClr val="000000"/>
              </a:solidFill>
              <a:latin typeface="Calibri" panose="020F0502020204030204" pitchFamily="34" charset="0"/>
            </a:endParaRPr>
          </a:p>
        </p:txBody>
      </p:sp>
    </p:spTree>
    <p:extLst>
      <p:ext uri="{BB962C8B-B14F-4D97-AF65-F5344CB8AC3E}">
        <p14:creationId xmlns:p14="http://schemas.microsoft.com/office/powerpoint/2010/main" val="415348077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n-US" dirty="0"/>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A8530E7C-C176-4992-9DA7-B6C69C234DAA}" type="datetimeFigureOut">
              <a:rPr kumimoji="0" lang="es-ES" sz="1100" b="0" i="0" u="none" strike="noStrike" kern="1200" cap="none" spc="0" normalizeH="0" baseline="0" noProof="0" smtClean="0">
                <a:ln>
                  <a:noFill/>
                </a:ln>
                <a:solidFill>
                  <a:prstClr val="white">
                    <a:tint val="75000"/>
                    <a:alpha val="60000"/>
                  </a:prstClr>
                </a:solidFill>
                <a:effectLst/>
                <a:uLnTx/>
                <a:uFillTx/>
                <a:latin typeface="Century Gothic" panose="020B0502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22/12/2018</a:t>
            </a:fld>
            <a:endParaRPr kumimoji="0" lang="es-ES" sz="1100" b="0" i="0" u="none" strike="noStrike" kern="1200" cap="none" spc="0" normalizeH="0" baseline="0" noProof="0">
              <a:ln>
                <a:noFill/>
              </a:ln>
              <a:solidFill>
                <a:prstClr val="white">
                  <a:tint val="75000"/>
                  <a:alpha val="60000"/>
                </a:prstClr>
              </a:solidFill>
              <a:effectLst/>
              <a:uLnTx/>
              <a:uFillTx/>
              <a:latin typeface="Century Gothic" panose="020B0502020202020204"/>
              <a:ea typeface="+mn-ea"/>
              <a:cs typeface="+mn-cs"/>
            </a:endParaRPr>
          </a:p>
        </p:txBody>
      </p:sp>
      <p:sp>
        <p:nvSpPr>
          <p:cNvPr id="5" name="Footer Placeholder 4"/>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100" b="0" i="0" u="none" strike="noStrike" kern="1200" cap="none" spc="0" normalizeH="0" baseline="0" noProof="0">
              <a:ln>
                <a:noFill/>
              </a:ln>
              <a:solidFill>
                <a:prstClr val="white">
                  <a:tint val="75000"/>
                  <a:alpha val="60000"/>
                </a:prstClr>
              </a:solidFill>
              <a:effectLst/>
              <a:uLnTx/>
              <a:uFillTx/>
              <a:latin typeface="Century Gothic" panose="020B0502020202020204"/>
              <a:ea typeface="+mn-ea"/>
              <a:cs typeface="+mn-cs"/>
            </a:endParaRPr>
          </a:p>
        </p:txBody>
      </p:sp>
      <p:sp>
        <p:nvSpPr>
          <p:cNvPr id="6" name="Slide Number Placeholder 5"/>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E72AF577-32EF-4DDB-AB1F-0E4CF9CF9F8F}" type="slidenum">
              <a:rPr kumimoji="0" lang="es-ES" sz="2800" b="0" i="0" u="none" strike="noStrike" kern="1200" cap="none" spc="0" normalizeH="0" baseline="0" noProof="0" smtClean="0">
                <a:ln>
                  <a:noFill/>
                </a:ln>
                <a:solidFill>
                  <a:prstClr val="white">
                    <a:tint val="75000"/>
                  </a:prstClr>
                </a:solidFill>
                <a:effectLst/>
                <a:uLnTx/>
                <a:uFillTx/>
                <a:latin typeface="Century Gothic" panose="020B0502020202020204"/>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‹Nº›</a:t>
            </a:fld>
            <a:endParaRPr kumimoji="0" lang="es-ES" sz="2800" b="0" i="0" u="none" strike="noStrike" kern="1200" cap="none" spc="0" normalizeH="0" baseline="0" noProof="0">
              <a:ln>
                <a:noFill/>
              </a:ln>
              <a:solidFill>
                <a:prstClr val="white">
                  <a:tint val="75000"/>
                </a:prstClr>
              </a:solidFill>
              <a:effectLst/>
              <a:uLnTx/>
              <a:uFillTx/>
              <a:latin typeface="Century Gothic" panose="020B0502020202020204"/>
              <a:ea typeface="+mn-ea"/>
              <a:cs typeface="+mn-cs"/>
            </a:endParaRPr>
          </a:p>
        </p:txBody>
      </p:sp>
    </p:spTree>
    <p:extLst>
      <p:ext uri="{BB962C8B-B14F-4D97-AF65-F5344CB8AC3E}">
        <p14:creationId xmlns:p14="http://schemas.microsoft.com/office/powerpoint/2010/main" val="2793834166"/>
      </p:ext>
    </p:extLst>
  </p:cSld>
  <p:clrMapOvr>
    <a:masterClrMapping/>
  </p:clrMapOvr>
  <mc:AlternateContent xmlns:mc="http://schemas.openxmlformats.org/markup-compatibility/2006">
    <mc:Choice xmlns:p14="http://schemas.microsoft.com/office/powerpoint/2010/main" Requires="p14">
      <p:transition spd="slow" p14:dur="2000" advClick="0" advTm="9000">
        <p:fade thruBlk="1"/>
      </p:transition>
    </mc:Choice>
    <mc:Fallback>
      <p:transition spd="slow" advClick="0" advTm="9000">
        <p:fade thruBlk="1"/>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pPr defTabSz="914260"/>
            <a:fld id="{988B4A67-25CB-4F1A-A5D6-0EAC9674288E}" type="datetimeFigureOut">
              <a:rPr lang="es-ES" smtClean="0">
                <a:solidFill>
                  <a:prstClr val="black">
                    <a:tint val="75000"/>
                  </a:prstClr>
                </a:solidFill>
              </a:rPr>
              <a:pPr defTabSz="914260"/>
              <a:t>22/12/2018</a:t>
            </a:fld>
            <a:endParaRPr lang="es-ES">
              <a:solidFill>
                <a:prstClr val="black">
                  <a:tint val="75000"/>
                </a:prstClr>
              </a:solidFill>
            </a:endParaRPr>
          </a:p>
        </p:txBody>
      </p:sp>
      <p:sp>
        <p:nvSpPr>
          <p:cNvPr id="3" name="2 Marcador de pie de página"/>
          <p:cNvSpPr>
            <a:spLocks noGrp="1"/>
          </p:cNvSpPr>
          <p:nvPr>
            <p:ph type="ftr" sz="quarter" idx="11"/>
          </p:nvPr>
        </p:nvSpPr>
        <p:spPr/>
        <p:txBody>
          <a:bodyPr/>
          <a:lstStyle/>
          <a:p>
            <a:pPr defTabSz="914260"/>
            <a:endParaRPr lang="es-ES">
              <a:solidFill>
                <a:prstClr val="black">
                  <a:tint val="75000"/>
                </a:prstClr>
              </a:solidFill>
            </a:endParaRPr>
          </a:p>
        </p:txBody>
      </p:sp>
      <p:sp>
        <p:nvSpPr>
          <p:cNvPr id="4" name="3 Marcador de número de diapositiva"/>
          <p:cNvSpPr>
            <a:spLocks noGrp="1"/>
          </p:cNvSpPr>
          <p:nvPr>
            <p:ph type="sldNum" sz="quarter" idx="12"/>
          </p:nvPr>
        </p:nvSpPr>
        <p:spPr/>
        <p:txBody>
          <a:bodyPr/>
          <a:lstStyle/>
          <a:p>
            <a:pPr defTabSz="914260"/>
            <a:fld id="{9E6184FD-A6C3-436F-8AFC-7AEAE00BA485}" type="slidenum">
              <a:rPr lang="es-ES" smtClean="0">
                <a:solidFill>
                  <a:prstClr val="black">
                    <a:tint val="75000"/>
                  </a:prstClr>
                </a:solidFill>
              </a:rPr>
              <a:pPr defTabSz="914260"/>
              <a:t>‹Nº›</a:t>
            </a:fld>
            <a:endParaRPr lang="es-ES">
              <a:solidFill>
                <a:prstClr val="black">
                  <a:tint val="75000"/>
                </a:prstClr>
              </a:solidFill>
            </a:endParaRPr>
          </a:p>
        </p:txBody>
      </p:sp>
    </p:spTree>
    <p:extLst>
      <p:ext uri="{BB962C8B-B14F-4D97-AF65-F5344CB8AC3E}">
        <p14:creationId xmlns:p14="http://schemas.microsoft.com/office/powerpoint/2010/main" val="3351229320"/>
      </p:ext>
    </p:extLst>
  </p:cSld>
  <p:clrMapOvr>
    <a:masterClrMapping/>
  </p:clrMapOvr>
  <mc:AlternateContent xmlns:mc="http://schemas.openxmlformats.org/markup-compatibility/2006">
    <mc:Choice xmlns:p14="http://schemas.microsoft.com/office/powerpoint/2010/main" Requires="p14">
      <p:transition spd="slow" p14:dur="2000" advClick="0" advTm="9000">
        <p:fade thruBlk="1"/>
      </p:transition>
    </mc:Choice>
    <mc:Fallback>
      <p:transition spd="slow" advClick="0" advTm="9000">
        <p:fade thruBlk="1"/>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blank">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B315B3F-C98B-42E4-B584-77434025E067}" type="datetimeFigureOut">
              <a:rPr lang="es-ES" smtClean="0">
                <a:solidFill>
                  <a:prstClr val="black">
                    <a:tint val="75000"/>
                  </a:prstClr>
                </a:solidFill>
              </a:rPr>
              <a:pPr/>
              <a:t>22/12/2018</a:t>
            </a:fld>
            <a:endParaRPr lang="es-ES">
              <a:solidFill>
                <a:prstClr val="black">
                  <a:tint val="75000"/>
                </a:prstClr>
              </a:solidFill>
            </a:endParaRPr>
          </a:p>
        </p:txBody>
      </p:sp>
      <p:sp>
        <p:nvSpPr>
          <p:cNvPr id="3" name="2 Marcador de pie de página"/>
          <p:cNvSpPr>
            <a:spLocks noGrp="1"/>
          </p:cNvSpPr>
          <p:nvPr>
            <p:ph type="ftr" sz="quarter" idx="11"/>
          </p:nvPr>
        </p:nvSpPr>
        <p:spPr/>
        <p:txBody>
          <a:bodyPr/>
          <a:lstStyle/>
          <a:p>
            <a:endParaRPr lang="es-ES">
              <a:solidFill>
                <a:prstClr val="black">
                  <a:tint val="75000"/>
                </a:prstClr>
              </a:solidFill>
            </a:endParaRPr>
          </a:p>
        </p:txBody>
      </p:sp>
      <p:sp>
        <p:nvSpPr>
          <p:cNvPr id="4" name="3 Marcador de número de diapositiva"/>
          <p:cNvSpPr>
            <a:spLocks noGrp="1"/>
          </p:cNvSpPr>
          <p:nvPr>
            <p:ph type="sldNum" sz="quarter" idx="12"/>
          </p:nvPr>
        </p:nvSpPr>
        <p:spPr/>
        <p:txBody>
          <a:bodyPr/>
          <a:lstStyle/>
          <a:p>
            <a:fld id="{5B408C8C-8D02-4E58-ABD6-6EE3C2D72341}"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2540568519"/>
      </p:ext>
    </p:extLst>
  </p:cSld>
  <p:clrMapOvr>
    <a:masterClrMapping/>
  </p:clrMapOvr>
  <mc:AlternateContent xmlns:mc="http://schemas.openxmlformats.org/markup-compatibility/2006">
    <mc:Choice xmlns:p14="http://schemas.microsoft.com/office/powerpoint/2010/main" Requires="p14">
      <p:transition spd="slow" p14:dur="2000" advClick="0" advTm="9000">
        <p:fade thruBlk="1"/>
      </p:transition>
    </mc:Choice>
    <mc:Fallback>
      <p:transition spd="slow" advClick="0" advTm="9000">
        <p:fade thruBlk="1"/>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26"/>
            <a:ext cx="10363200" cy="1470025"/>
          </a:xfr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p>
            <a:fld id="{FFAA1D46-1640-40E9-AB14-A11035CDA0AD}" type="datetimeFigureOut">
              <a:rPr lang="es-PE" smtClean="0">
                <a:solidFill>
                  <a:prstClr val="black">
                    <a:tint val="75000"/>
                  </a:prstClr>
                </a:solidFill>
              </a:rPr>
              <a:pPr/>
              <a:t>22/12/2018</a:t>
            </a:fld>
            <a:endParaRPr lang="es-PE">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PE">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B4493BFD-A6FD-4235-86FC-5F3EF7E6B8F7}" type="slidenum">
              <a:rPr lang="es-PE" smtClean="0">
                <a:solidFill>
                  <a:prstClr val="black">
                    <a:tint val="75000"/>
                  </a:prstClr>
                </a:solidFill>
              </a:rPr>
              <a:pPr/>
              <a:t>‹Nº›</a:t>
            </a:fld>
            <a:endParaRPr lang="es-PE">
              <a:solidFill>
                <a:prstClr val="black">
                  <a:tint val="75000"/>
                </a:prstClr>
              </a:solidFill>
            </a:endParaRPr>
          </a:p>
        </p:txBody>
      </p:sp>
    </p:spTree>
    <p:extLst>
      <p:ext uri="{BB962C8B-B14F-4D97-AF65-F5344CB8AC3E}">
        <p14:creationId xmlns:p14="http://schemas.microsoft.com/office/powerpoint/2010/main" val="1378662449"/>
      </p:ext>
    </p:extLst>
  </p:cSld>
  <p:clrMapOvr>
    <a:masterClrMapping/>
  </p:clrMapOvr>
  <mc:AlternateContent xmlns:mc="http://schemas.openxmlformats.org/markup-compatibility/2006">
    <mc:Choice xmlns:p14="http://schemas.microsoft.com/office/powerpoint/2010/main" Requires="p14">
      <p:transition spd="slow" p14:dur="2000" advClick="0" advTm="9000">
        <p:fade thruBlk="1"/>
      </p:transition>
    </mc:Choice>
    <mc:Fallback>
      <p:transition spd="slow" advClick="0" advTm="9000">
        <p:fade thruBlk="1"/>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obj">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pPr defTabSz="1219170"/>
            <a:fld id="{6E607814-110D-4305-9662-250F6805FAAD}" type="datetimeFigureOut">
              <a:rPr lang="es-ES" smtClean="0">
                <a:solidFill>
                  <a:prstClr val="black">
                    <a:tint val="75000"/>
                  </a:prstClr>
                </a:solidFill>
              </a:rPr>
              <a:pPr defTabSz="1219170"/>
              <a:t>22/12/2018</a:t>
            </a:fld>
            <a:endParaRPr lang="es-ES">
              <a:solidFill>
                <a:prstClr val="black">
                  <a:tint val="75000"/>
                </a:prstClr>
              </a:solidFill>
            </a:endParaRPr>
          </a:p>
        </p:txBody>
      </p:sp>
      <p:sp>
        <p:nvSpPr>
          <p:cNvPr id="5" name="4 Marcador de pie de página"/>
          <p:cNvSpPr>
            <a:spLocks noGrp="1"/>
          </p:cNvSpPr>
          <p:nvPr>
            <p:ph type="ftr" sz="quarter" idx="11"/>
          </p:nvPr>
        </p:nvSpPr>
        <p:spPr/>
        <p:txBody>
          <a:bodyPr/>
          <a:lstStyle/>
          <a:p>
            <a:pPr defTabSz="1219170"/>
            <a:endParaRPr lang="es-ES">
              <a:solidFill>
                <a:prstClr val="black">
                  <a:tint val="75000"/>
                </a:prstClr>
              </a:solidFill>
            </a:endParaRPr>
          </a:p>
        </p:txBody>
      </p:sp>
      <p:sp>
        <p:nvSpPr>
          <p:cNvPr id="6" name="5 Marcador de número de diapositiva"/>
          <p:cNvSpPr>
            <a:spLocks noGrp="1"/>
          </p:cNvSpPr>
          <p:nvPr>
            <p:ph type="sldNum" sz="quarter" idx="12"/>
          </p:nvPr>
        </p:nvSpPr>
        <p:spPr/>
        <p:txBody>
          <a:bodyPr/>
          <a:lstStyle/>
          <a:p>
            <a:pPr defTabSz="1219170"/>
            <a:fld id="{E4920EBC-7203-4266-BABB-2C4D0D53DBB8}" type="slidenum">
              <a:rPr lang="es-ES" smtClean="0">
                <a:solidFill>
                  <a:prstClr val="black">
                    <a:tint val="75000"/>
                  </a:prstClr>
                </a:solidFill>
              </a:rPr>
              <a:pPr defTabSz="1219170"/>
              <a:t>‹Nº›</a:t>
            </a:fld>
            <a:endParaRPr lang="es-ES">
              <a:solidFill>
                <a:prstClr val="black">
                  <a:tint val="75000"/>
                </a:prstClr>
              </a:solidFill>
            </a:endParaRPr>
          </a:p>
        </p:txBody>
      </p:sp>
    </p:spTree>
    <p:extLst>
      <p:ext uri="{BB962C8B-B14F-4D97-AF65-F5344CB8AC3E}">
        <p14:creationId xmlns:p14="http://schemas.microsoft.com/office/powerpoint/2010/main" val="1713243367"/>
      </p:ext>
    </p:extLst>
  </p:cSld>
  <p:clrMapOvr>
    <a:masterClrMapping/>
  </p:clrMapOvr>
  <mc:AlternateContent xmlns:mc="http://schemas.openxmlformats.org/markup-compatibility/2006">
    <mc:Choice xmlns:p14="http://schemas.microsoft.com/office/powerpoint/2010/main" Requires="p14">
      <p:transition spd="slow" p14:dur="2000" advClick="0" advTm="9000">
        <p:fade thruBlk="1"/>
      </p:transition>
    </mc:Choice>
    <mc:Fallback>
      <p:transition spd="slow" advClick="0" advTm="9000">
        <p:fade thruBlk="1"/>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ES"/>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ES"/>
          </a:p>
        </p:txBody>
      </p:sp>
      <p:sp>
        <p:nvSpPr>
          <p:cNvPr id="4" name="Marcador de fecha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2B893C5-CC2C-437C-871C-CDDA8E3A5805}" type="datetimeFigureOut">
              <a:rPr kumimoji="0" lang="es-E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22/12/2018</a:t>
            </a:fld>
            <a:endParaRPr kumimoji="0" lang="es-E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E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4DDDBC9-15A5-47A3-A3F8-BF5F7CA7F5FA}" type="slidenum">
              <a:rPr kumimoji="0" lang="es-E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E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4511503"/>
      </p:ext>
    </p:extLst>
  </p:cSld>
  <p:clrMapOvr>
    <a:masterClrMapping/>
  </p:clrMapOvr>
  <mc:AlternateContent xmlns:mc="http://schemas.openxmlformats.org/markup-compatibility/2006">
    <mc:Choice xmlns:p14="http://schemas.microsoft.com/office/powerpoint/2010/main" Requires="p14">
      <p:transition spd="slow" p14:dur="2000" advClick="0" advTm="9000">
        <p:fade thruBlk="1"/>
      </p:transition>
    </mc:Choice>
    <mc:Fallback>
      <p:transition spd="slow" advClick="0" advTm="9000">
        <p:fade thruBlk="1"/>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cSld name="En blanco">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DDA18B7F-101B-457E-A5CE-C1790F4D859D}" type="datetimeFigureOut">
              <a:rPr lang="es-MX" smtClean="0">
                <a:solidFill>
                  <a:prstClr val="black">
                    <a:tint val="75000"/>
                  </a:prstClr>
                </a:solidFill>
              </a:rPr>
              <a:pPr>
                <a:defRPr/>
              </a:pPr>
              <a:t>22/12/2018</a:t>
            </a:fld>
            <a:endParaRPr lang="es-MX">
              <a:solidFill>
                <a:prstClr val="black">
                  <a:tint val="75000"/>
                </a:prstClr>
              </a:solidFill>
            </a:endParaRPr>
          </a:p>
        </p:txBody>
      </p:sp>
      <p:sp>
        <p:nvSpPr>
          <p:cNvPr id="3" name="Footer Placeholder 4"/>
          <p:cNvSpPr>
            <a:spLocks noGrp="1"/>
          </p:cNvSpPr>
          <p:nvPr>
            <p:ph type="ftr" sz="quarter" idx="11"/>
          </p:nvPr>
        </p:nvSpPr>
        <p:spPr/>
        <p:txBody>
          <a:bodyPr/>
          <a:lstStyle>
            <a:lvl1pPr>
              <a:defRPr/>
            </a:lvl1pPr>
          </a:lstStyle>
          <a:p>
            <a:pPr>
              <a:defRPr/>
            </a:pPr>
            <a:endParaRPr lang="es-MX">
              <a:solidFill>
                <a:prstClr val="black">
                  <a:tint val="75000"/>
                </a:prstClr>
              </a:solidFill>
            </a:endParaRPr>
          </a:p>
        </p:txBody>
      </p:sp>
      <p:sp>
        <p:nvSpPr>
          <p:cNvPr id="4" name="Slide Number Placeholder 5"/>
          <p:cNvSpPr>
            <a:spLocks noGrp="1"/>
          </p:cNvSpPr>
          <p:nvPr>
            <p:ph type="sldNum" sz="quarter" idx="12"/>
          </p:nvPr>
        </p:nvSpPr>
        <p:spPr/>
        <p:txBody>
          <a:bodyPr/>
          <a:lstStyle>
            <a:lvl1pPr>
              <a:defRPr/>
            </a:lvl1pPr>
          </a:lstStyle>
          <a:p>
            <a:pPr>
              <a:defRPr/>
            </a:pPr>
            <a:fld id="{49621093-25FE-4556-9472-1192810EE667}" type="slidenum">
              <a:rPr lang="es-MX" smtClean="0">
                <a:solidFill>
                  <a:prstClr val="black">
                    <a:tint val="75000"/>
                  </a:prstClr>
                </a:solidFill>
              </a:rPr>
              <a:pPr>
                <a:defRPr/>
              </a:pPr>
              <a:t>‹Nº›</a:t>
            </a:fld>
            <a:endParaRPr lang="es-MX">
              <a:solidFill>
                <a:prstClr val="black">
                  <a:tint val="75000"/>
                </a:prstClr>
              </a:solidFill>
            </a:endParaRPr>
          </a:p>
        </p:txBody>
      </p:sp>
    </p:spTree>
    <p:extLst>
      <p:ext uri="{BB962C8B-B14F-4D97-AF65-F5344CB8AC3E}">
        <p14:creationId xmlns:p14="http://schemas.microsoft.com/office/powerpoint/2010/main" val="336995"/>
      </p:ext>
    </p:extLst>
  </p:cSld>
  <p:clrMapOvr>
    <a:masterClrMapping/>
  </p:clrMapOvr>
  <mc:AlternateContent xmlns:mc="http://schemas.openxmlformats.org/markup-compatibility/2006">
    <mc:Choice xmlns:p14="http://schemas.microsoft.com/office/powerpoint/2010/main" Requires="p14">
      <p:transition spd="slow" p14:dur="2000" advClick="0" advTm="9000">
        <p:fade thruBlk="1"/>
      </p:transition>
    </mc:Choice>
    <mc:Fallback>
      <p:transition spd="slow" advClick="0" advTm="9000">
        <p:fade thruBlk="1"/>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lvl1pPr>
              <a:defRPr/>
            </a:lvl1pPr>
          </a:lstStyle>
          <a:p>
            <a:pPr fontAlgn="base">
              <a:spcBef>
                <a:spcPct val="0"/>
              </a:spcBef>
              <a:spcAft>
                <a:spcPct val="0"/>
              </a:spcAft>
            </a:pPr>
            <a:endParaRPr lang="es-ES_tradnl" altLang="es-ES">
              <a:solidFill>
                <a:srgbClr val="000000"/>
              </a:solidFill>
            </a:endParaRPr>
          </a:p>
        </p:txBody>
      </p:sp>
      <p:sp>
        <p:nvSpPr>
          <p:cNvPr id="3" name="Marcador de pie de página 2"/>
          <p:cNvSpPr>
            <a:spLocks noGrp="1"/>
          </p:cNvSpPr>
          <p:nvPr>
            <p:ph type="ftr" sz="quarter" idx="11"/>
          </p:nvPr>
        </p:nvSpPr>
        <p:spPr/>
        <p:txBody>
          <a:bodyPr/>
          <a:lstStyle>
            <a:lvl1pPr>
              <a:defRPr/>
            </a:lvl1pPr>
          </a:lstStyle>
          <a:p>
            <a:pPr fontAlgn="base">
              <a:spcBef>
                <a:spcPct val="0"/>
              </a:spcBef>
              <a:spcAft>
                <a:spcPct val="0"/>
              </a:spcAft>
            </a:pPr>
            <a:endParaRPr lang="es-ES_tradnl" altLang="es-ES">
              <a:solidFill>
                <a:srgbClr val="000000"/>
              </a:solidFill>
            </a:endParaRPr>
          </a:p>
        </p:txBody>
      </p:sp>
      <p:sp>
        <p:nvSpPr>
          <p:cNvPr id="4" name="Marcador de número de diapositiva 3"/>
          <p:cNvSpPr>
            <a:spLocks noGrp="1"/>
          </p:cNvSpPr>
          <p:nvPr>
            <p:ph type="sldNum" sz="quarter" idx="12"/>
          </p:nvPr>
        </p:nvSpPr>
        <p:spPr/>
        <p:txBody>
          <a:bodyPr/>
          <a:lstStyle>
            <a:lvl1pPr>
              <a:defRPr/>
            </a:lvl1pPr>
          </a:lstStyle>
          <a:p>
            <a:pPr fontAlgn="base">
              <a:spcBef>
                <a:spcPct val="0"/>
              </a:spcBef>
              <a:spcAft>
                <a:spcPct val="0"/>
              </a:spcAft>
            </a:pPr>
            <a:fld id="{AE56E5A3-E820-4D8E-A568-3901CC3EE556}" type="slidenum">
              <a:rPr lang="es-ES_tradnl" altLang="es-ES" smtClean="0">
                <a:solidFill>
                  <a:srgbClr val="000000"/>
                </a:solidFill>
              </a:rPr>
              <a:pPr fontAlgn="base">
                <a:spcBef>
                  <a:spcPct val="0"/>
                </a:spcBef>
                <a:spcAft>
                  <a:spcPct val="0"/>
                </a:spcAft>
              </a:pPr>
              <a:t>‹Nº›</a:t>
            </a:fld>
            <a:endParaRPr lang="es-ES_tradnl" altLang="es-ES">
              <a:solidFill>
                <a:srgbClr val="000000"/>
              </a:solidFill>
            </a:endParaRPr>
          </a:p>
        </p:txBody>
      </p:sp>
    </p:spTree>
    <p:extLst>
      <p:ext uri="{BB962C8B-B14F-4D97-AF65-F5344CB8AC3E}">
        <p14:creationId xmlns:p14="http://schemas.microsoft.com/office/powerpoint/2010/main" val="1793269467"/>
      </p:ext>
    </p:extLst>
  </p:cSld>
  <p:clrMapOvr>
    <a:masterClrMapping/>
  </p:clrMapOvr>
  <mc:AlternateContent xmlns:mc="http://schemas.openxmlformats.org/markup-compatibility/2006">
    <mc:Choice xmlns:p14="http://schemas.microsoft.com/office/powerpoint/2010/main" Requires="p14">
      <p:transition spd="slow" p14:dur="2000" advClick="0" advTm="9000">
        <p:fade thruBlk="1"/>
      </p:transition>
    </mc:Choice>
    <mc:Fallback>
      <p:transition spd="slow" advClick="0" advTm="9000">
        <p:fade thruBlk="1"/>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txAndObj">
  <p:cSld name="Título, texto y objetos">
    <p:spTree>
      <p:nvGrpSpPr>
        <p:cNvPr id="1" name=""/>
        <p:cNvGrpSpPr/>
        <p:nvPr/>
      </p:nvGrpSpPr>
      <p:grpSpPr>
        <a:xfrm>
          <a:off x="0" y="0"/>
          <a:ext cx="0" cy="0"/>
          <a:chOff x="0" y="0"/>
          <a:chExt cx="0" cy="0"/>
        </a:xfrm>
      </p:grpSpPr>
      <p:sp>
        <p:nvSpPr>
          <p:cNvPr id="2" name="Título 1"/>
          <p:cNvSpPr>
            <a:spLocks noGrp="1"/>
          </p:cNvSpPr>
          <p:nvPr>
            <p:ph type="title"/>
          </p:nvPr>
        </p:nvSpPr>
        <p:spPr>
          <a:xfrm>
            <a:off x="609600" y="274638"/>
            <a:ext cx="10972800" cy="1143000"/>
          </a:xfrm>
        </p:spPr>
        <p:txBody>
          <a:bodyPr/>
          <a:lstStyle/>
          <a:p>
            <a:r>
              <a:rPr lang="es-ES" smtClean="0"/>
              <a:t>Haga clic para modificar el estilo de título del patrón</a:t>
            </a:r>
            <a:endParaRPr lang="es-ES"/>
          </a:p>
        </p:txBody>
      </p:sp>
      <p:sp>
        <p:nvSpPr>
          <p:cNvPr id="3" name="Marcador de texto 2"/>
          <p:cNvSpPr>
            <a:spLocks noGrp="1"/>
          </p:cNvSpPr>
          <p:nvPr>
            <p:ph type="body" sz="half" idx="1"/>
          </p:nvPr>
        </p:nvSpPr>
        <p:spPr>
          <a:xfrm>
            <a:off x="609600" y="1600201"/>
            <a:ext cx="5384800" cy="4525963"/>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contenido 3"/>
          <p:cNvSpPr>
            <a:spLocks noGrp="1"/>
          </p:cNvSpPr>
          <p:nvPr>
            <p:ph sz="half" idx="2"/>
          </p:nvPr>
        </p:nvSpPr>
        <p:spPr>
          <a:xfrm>
            <a:off x="6197600" y="1600201"/>
            <a:ext cx="5384800" cy="4525963"/>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Marcador de fecha 4"/>
          <p:cNvSpPr>
            <a:spLocks noGrp="1"/>
          </p:cNvSpPr>
          <p:nvPr>
            <p:ph type="dt" sz="half" idx="10"/>
          </p:nvPr>
        </p:nvSpPr>
        <p:spPr>
          <a:xfrm>
            <a:off x="609600" y="6245225"/>
            <a:ext cx="2844800" cy="476250"/>
          </a:xfrm>
        </p:spPr>
        <p:txBody>
          <a:bodyPr/>
          <a:lstStyle>
            <a:lvl1pPr>
              <a:defRPr/>
            </a:lvl1pPr>
          </a:lstStyle>
          <a:p>
            <a:pPr fontAlgn="base">
              <a:spcBef>
                <a:spcPct val="0"/>
              </a:spcBef>
              <a:spcAft>
                <a:spcPct val="0"/>
              </a:spcAft>
            </a:pPr>
            <a:endParaRPr lang="es-ES" altLang="es-ES">
              <a:solidFill>
                <a:srgbClr val="000000"/>
              </a:solidFill>
            </a:endParaRPr>
          </a:p>
        </p:txBody>
      </p:sp>
      <p:sp>
        <p:nvSpPr>
          <p:cNvPr id="6" name="Marcador de pie de página 5"/>
          <p:cNvSpPr>
            <a:spLocks noGrp="1"/>
          </p:cNvSpPr>
          <p:nvPr>
            <p:ph type="ftr" sz="quarter" idx="11"/>
          </p:nvPr>
        </p:nvSpPr>
        <p:spPr>
          <a:xfrm>
            <a:off x="4165600" y="6245225"/>
            <a:ext cx="3860800" cy="476250"/>
          </a:xfrm>
        </p:spPr>
        <p:txBody>
          <a:bodyPr/>
          <a:lstStyle>
            <a:lvl1pPr>
              <a:defRPr/>
            </a:lvl1pPr>
          </a:lstStyle>
          <a:p>
            <a:pPr fontAlgn="base">
              <a:spcBef>
                <a:spcPct val="0"/>
              </a:spcBef>
              <a:spcAft>
                <a:spcPct val="0"/>
              </a:spcAft>
            </a:pPr>
            <a:endParaRPr lang="es-ES" altLang="es-ES">
              <a:solidFill>
                <a:srgbClr val="000000"/>
              </a:solidFill>
            </a:endParaRPr>
          </a:p>
        </p:txBody>
      </p:sp>
      <p:sp>
        <p:nvSpPr>
          <p:cNvPr id="7" name="Marcador de número de diapositiva 6"/>
          <p:cNvSpPr>
            <a:spLocks noGrp="1"/>
          </p:cNvSpPr>
          <p:nvPr>
            <p:ph type="sldNum" sz="quarter" idx="12"/>
          </p:nvPr>
        </p:nvSpPr>
        <p:spPr>
          <a:xfrm>
            <a:off x="8737600" y="6245225"/>
            <a:ext cx="2844800" cy="476250"/>
          </a:xfrm>
        </p:spPr>
        <p:txBody>
          <a:bodyPr/>
          <a:lstStyle>
            <a:lvl1pPr>
              <a:defRPr/>
            </a:lvl1pPr>
          </a:lstStyle>
          <a:p>
            <a:pPr fontAlgn="base">
              <a:spcBef>
                <a:spcPct val="0"/>
              </a:spcBef>
              <a:spcAft>
                <a:spcPct val="0"/>
              </a:spcAft>
            </a:pPr>
            <a:fld id="{7F538E7A-FBDB-49CD-9165-FA4EA8E6098C}" type="slidenum">
              <a:rPr lang="es-ES" altLang="es-ES" smtClean="0">
                <a:solidFill>
                  <a:srgbClr val="000000"/>
                </a:solidFill>
              </a:rPr>
              <a:pPr fontAlgn="base">
                <a:spcBef>
                  <a:spcPct val="0"/>
                </a:spcBef>
                <a:spcAft>
                  <a:spcPct val="0"/>
                </a:spcAft>
              </a:pPr>
              <a:t>‹Nº›</a:t>
            </a:fld>
            <a:endParaRPr lang="es-ES" altLang="es-ES">
              <a:solidFill>
                <a:srgbClr val="000000"/>
              </a:solidFill>
            </a:endParaRPr>
          </a:p>
        </p:txBody>
      </p:sp>
    </p:spTree>
    <p:extLst>
      <p:ext uri="{BB962C8B-B14F-4D97-AF65-F5344CB8AC3E}">
        <p14:creationId xmlns:p14="http://schemas.microsoft.com/office/powerpoint/2010/main" val="4259450408"/>
      </p:ext>
    </p:extLst>
  </p:cSld>
  <p:clrMapOvr>
    <a:masterClrMapping/>
  </p:clrMapOvr>
  <mc:AlternateContent xmlns:mc="http://schemas.openxmlformats.org/markup-compatibility/2006">
    <mc:Choice xmlns:p14="http://schemas.microsoft.com/office/powerpoint/2010/main" Requires="p14">
      <p:transition spd="slow" p14:dur="2000" advClick="0" advTm="9000">
        <p:fade thruBlk="1"/>
      </p:transition>
    </mc:Choice>
    <mc:Fallback>
      <p:transition spd="slow" advClick="0" advTm="9000">
        <p:fade thruBlk="1"/>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xmlns="" id="{B7D7C1C7-6402-495D-9577-552339E11816}"/>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6C640574-0244-48B9-AE1D-BD3D2BFDD927}" type="datetimeFigureOut">
              <a:rPr kumimoji="0" lang="es-E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22/12/2018</a:t>
            </a:fld>
            <a:endParaRPr kumimoji="0" lang="es-E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3" name="Marcador de pie de página 2">
            <a:extLst>
              <a:ext uri="{FF2B5EF4-FFF2-40B4-BE49-F238E27FC236}">
                <a16:creationId xmlns:a16="http://schemas.microsoft.com/office/drawing/2014/main" xmlns="" id="{26ADF1E3-A392-44A3-B637-FCD267D95F22}"/>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E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Marcador de número de diapositiva 3">
            <a:extLst>
              <a:ext uri="{FF2B5EF4-FFF2-40B4-BE49-F238E27FC236}">
                <a16:creationId xmlns:a16="http://schemas.microsoft.com/office/drawing/2014/main" xmlns="" id="{6128A496-E48D-4C63-BCB3-7C188FA1D06C}"/>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782CA42-6127-4973-858A-DB91F83C7B04}" type="slidenum">
              <a:rPr kumimoji="0" lang="es-E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E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00473023"/>
      </p:ext>
    </p:extLst>
  </p:cSld>
  <p:clrMapOvr>
    <a:masterClrMapping/>
  </p:clrMapOvr>
  <mc:AlternateContent xmlns:mc="http://schemas.openxmlformats.org/markup-compatibility/2006">
    <mc:Choice xmlns:p14="http://schemas.microsoft.com/office/powerpoint/2010/main" Requires="p14">
      <p:transition spd="slow" p14:dur="2000" advClick="0" advTm="9000">
        <p:fade thruBlk="1"/>
      </p:transition>
    </mc:Choice>
    <mc:Fallback>
      <p:transition spd="slow" advClick="0" advTm="9000">
        <p:fade thruBlk="1"/>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ES"/>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editar el estilo de subtítulo del patrón</a:t>
            </a:r>
            <a:endParaRPr lang="es-ES"/>
          </a:p>
        </p:txBody>
      </p:sp>
      <p:sp>
        <p:nvSpPr>
          <p:cNvPr id="4" name="Marcador de fecha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40B973DF-36F5-4DC8-9AD3-395A6A424CA9}" type="datetimeFigureOut">
              <a:rPr kumimoji="0" lang="es-E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22/12/2018</a:t>
            </a:fld>
            <a:endParaRPr kumimoji="0" lang="es-E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E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F93B13F-E6D5-4B05-B7E9-8D61B8C51DE0}" type="slidenum">
              <a:rPr kumimoji="0" lang="es-E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E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78672338"/>
      </p:ext>
    </p:extLst>
  </p:cSld>
  <p:clrMapOvr>
    <a:masterClrMapping/>
  </p:clrMapOvr>
  <mc:AlternateContent xmlns:mc="http://schemas.openxmlformats.org/markup-compatibility/2006">
    <mc:Choice xmlns:p14="http://schemas.microsoft.com/office/powerpoint/2010/main" Requires="p14">
      <p:transition spd="slow" p14:dur="2000" advClick="0" advTm="9000">
        <p:fade thruBlk="1"/>
      </p:transition>
    </mc:Choice>
    <mc:Fallback>
      <p:transition spd="slow" advClick="0" advTm="9000">
        <p:fade thruBlk="1"/>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99138742-558E-4115-8E43-772FC09F268A}" type="datetimeFigureOut">
              <a:rPr lang="es-ES" smtClean="0">
                <a:solidFill>
                  <a:prstClr val="black">
                    <a:tint val="75000"/>
                  </a:prstClr>
                </a:solidFill>
              </a:rPr>
              <a:pPr>
                <a:defRPr/>
              </a:pPr>
              <a:t>22/12/2018</a:t>
            </a:fld>
            <a:endParaRPr lang="es-ES">
              <a:solidFill>
                <a:prstClr val="black">
                  <a:tint val="75000"/>
                </a:prstClr>
              </a:solidFill>
            </a:endParaRPr>
          </a:p>
        </p:txBody>
      </p:sp>
      <p:sp>
        <p:nvSpPr>
          <p:cNvPr id="3" name="4 Marcador de pie de página"/>
          <p:cNvSpPr>
            <a:spLocks noGrp="1"/>
          </p:cNvSpPr>
          <p:nvPr>
            <p:ph type="ftr" sz="quarter" idx="11"/>
          </p:nvPr>
        </p:nvSpPr>
        <p:spPr/>
        <p:txBody>
          <a:bodyPr/>
          <a:lstStyle>
            <a:lvl1pPr>
              <a:defRPr/>
            </a:lvl1pPr>
          </a:lstStyle>
          <a:p>
            <a:pPr>
              <a:defRPr/>
            </a:pPr>
            <a:endParaRPr lang="es-ES">
              <a:solidFill>
                <a:prstClr val="black">
                  <a:tint val="75000"/>
                </a:prstClr>
              </a:solidFill>
            </a:endParaRPr>
          </a:p>
        </p:txBody>
      </p:sp>
      <p:sp>
        <p:nvSpPr>
          <p:cNvPr id="4" name="5 Marcador de número de diapositiva"/>
          <p:cNvSpPr>
            <a:spLocks noGrp="1"/>
          </p:cNvSpPr>
          <p:nvPr>
            <p:ph type="sldNum" sz="quarter" idx="12"/>
          </p:nvPr>
        </p:nvSpPr>
        <p:spPr/>
        <p:txBody>
          <a:bodyPr/>
          <a:lstStyle>
            <a:lvl1pPr>
              <a:defRPr/>
            </a:lvl1pPr>
          </a:lstStyle>
          <a:p>
            <a:pPr>
              <a:defRPr/>
            </a:pPr>
            <a:fld id="{673F67E2-5F43-4F64-8DB3-2858F9332B75}" type="slidenum">
              <a:rPr lang="es-ES" smtClean="0">
                <a:solidFill>
                  <a:prstClr val="black">
                    <a:tint val="75000"/>
                  </a:prstClr>
                </a:solidFill>
              </a:rPr>
              <a:pPr>
                <a:defRPr/>
              </a:pPr>
              <a:t>‹Nº›</a:t>
            </a:fld>
            <a:endParaRPr lang="es-ES">
              <a:solidFill>
                <a:prstClr val="black">
                  <a:tint val="75000"/>
                </a:prstClr>
              </a:solidFill>
            </a:endParaRPr>
          </a:p>
        </p:txBody>
      </p:sp>
    </p:spTree>
    <p:extLst>
      <p:ext uri="{BB962C8B-B14F-4D97-AF65-F5344CB8AC3E}">
        <p14:creationId xmlns:p14="http://schemas.microsoft.com/office/powerpoint/2010/main" val="3926642904"/>
      </p:ext>
    </p:extLst>
  </p:cSld>
  <p:clrMapOvr>
    <a:masterClrMapping/>
  </p:clrMapOvr>
  <mc:AlternateContent xmlns:mc="http://schemas.openxmlformats.org/markup-compatibility/2006">
    <mc:Choice xmlns:p14="http://schemas.microsoft.com/office/powerpoint/2010/main" Requires="p14">
      <p:transition spd="slow" p14:dur="2000" advClick="0" advTm="9000">
        <p:fade thruBlk="1"/>
      </p:transition>
    </mc:Choice>
    <mc:Fallback>
      <p:transition spd="slow" advClick="0" advTm="9000">
        <p:fade thruBlk="1"/>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7346A9EE-11A1-40BE-9897-5D09B3DC2216}" type="datetimeFigureOut">
              <a:rPr lang="es-ES" smtClean="0">
                <a:solidFill>
                  <a:prstClr val="white">
                    <a:tint val="75000"/>
                  </a:prstClr>
                </a:solidFill>
              </a:rPr>
              <a:pPr>
                <a:defRPr/>
              </a:pPr>
              <a:t>22/12/2018</a:t>
            </a:fld>
            <a:endParaRPr lang="es-ES">
              <a:solidFill>
                <a:prstClr val="white">
                  <a:tint val="75000"/>
                </a:prstClr>
              </a:solidFill>
            </a:endParaRPr>
          </a:p>
        </p:txBody>
      </p:sp>
      <p:sp>
        <p:nvSpPr>
          <p:cNvPr id="3" name="4 Marcador de pie de página"/>
          <p:cNvSpPr>
            <a:spLocks noGrp="1"/>
          </p:cNvSpPr>
          <p:nvPr>
            <p:ph type="ftr" sz="quarter" idx="11"/>
          </p:nvPr>
        </p:nvSpPr>
        <p:spPr/>
        <p:txBody>
          <a:bodyPr/>
          <a:lstStyle>
            <a:lvl1pPr>
              <a:defRPr/>
            </a:lvl1pPr>
          </a:lstStyle>
          <a:p>
            <a:pPr>
              <a:defRPr/>
            </a:pPr>
            <a:endParaRPr lang="es-ES">
              <a:solidFill>
                <a:prstClr val="white">
                  <a:tint val="75000"/>
                </a:prstClr>
              </a:solidFill>
            </a:endParaRPr>
          </a:p>
        </p:txBody>
      </p:sp>
      <p:sp>
        <p:nvSpPr>
          <p:cNvPr id="4" name="5 Marcador de número de diapositiva"/>
          <p:cNvSpPr>
            <a:spLocks noGrp="1"/>
          </p:cNvSpPr>
          <p:nvPr>
            <p:ph type="sldNum" sz="quarter" idx="12"/>
          </p:nvPr>
        </p:nvSpPr>
        <p:spPr/>
        <p:txBody>
          <a:bodyPr/>
          <a:lstStyle>
            <a:lvl1pPr>
              <a:defRPr/>
            </a:lvl1pPr>
          </a:lstStyle>
          <a:p>
            <a:pPr fontAlgn="base">
              <a:spcBef>
                <a:spcPct val="0"/>
              </a:spcBef>
              <a:spcAft>
                <a:spcPct val="0"/>
              </a:spcAft>
            </a:pPr>
            <a:fld id="{292AEEC4-2310-450A-A837-CFAC01BE6FE1}" type="slidenum">
              <a:rPr lang="es-ES" altLang="es-ES" smtClean="0">
                <a:cs typeface="Arial" panose="020B0604020202020204" pitchFamily="34" charset="0"/>
              </a:rPr>
              <a:pPr fontAlgn="base">
                <a:spcBef>
                  <a:spcPct val="0"/>
                </a:spcBef>
                <a:spcAft>
                  <a:spcPct val="0"/>
                </a:spcAft>
              </a:pPr>
              <a:t>‹Nº›</a:t>
            </a:fld>
            <a:endParaRPr lang="es-ES" altLang="es-ES">
              <a:cs typeface="Arial" panose="020B0604020202020204" pitchFamily="34" charset="0"/>
            </a:endParaRPr>
          </a:p>
        </p:txBody>
      </p:sp>
    </p:spTree>
    <p:extLst>
      <p:ext uri="{BB962C8B-B14F-4D97-AF65-F5344CB8AC3E}">
        <p14:creationId xmlns:p14="http://schemas.microsoft.com/office/powerpoint/2010/main" val="3924415386"/>
      </p:ext>
    </p:extLst>
  </p:cSld>
  <p:clrMapOvr>
    <a:masterClrMapping/>
  </p:clrMapOvr>
  <mc:AlternateContent xmlns:mc="http://schemas.openxmlformats.org/markup-compatibility/2006">
    <mc:Choice xmlns:p14="http://schemas.microsoft.com/office/powerpoint/2010/main" Requires="p14">
      <p:transition spd="slow" p14:dur="2000" advClick="0" advTm="9000">
        <p:fade thruBlk="1"/>
      </p:transition>
    </mc:Choice>
    <mc:Fallback>
      <p:transition spd="slow" advClick="0" advTm="9000">
        <p:fade thruBlk="1"/>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smtClean="0"/>
              <a:t>Haga clic para modificar el estilo de título del patrón</a:t>
            </a:r>
            <a:endParaRPr lang="es-ES"/>
          </a:p>
        </p:txBody>
      </p:sp>
      <p:sp>
        <p:nvSpPr>
          <p:cNvPr id="3" name="Subtítulo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ES"/>
          </a:p>
        </p:txBody>
      </p:sp>
      <p:sp>
        <p:nvSpPr>
          <p:cNvPr id="4" name="Rectangle 2"/>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s-ES"/>
          </a:p>
        </p:txBody>
      </p:sp>
      <p:sp>
        <p:nvSpPr>
          <p:cNvPr id="5" name="Rectangle 3"/>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s-ES" altLang="es-ES"/>
          </a:p>
        </p:txBody>
      </p:sp>
      <p:sp>
        <p:nvSpPr>
          <p:cNvPr id="6" name="Rectangle 4"/>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A8D388A6-10A1-4ABE-82A1-52064519BACA}" type="slidenum">
              <a:rPr lang="es-ES" altLang="es-ES" smtClean="0"/>
              <a:pPr fontAlgn="base">
                <a:spcBef>
                  <a:spcPct val="0"/>
                </a:spcBef>
                <a:spcAft>
                  <a:spcPct val="0"/>
                </a:spcAft>
                <a:defRPr/>
              </a:pPr>
              <a:t>‹Nº›</a:t>
            </a:fld>
            <a:endParaRPr lang="es-ES" altLang="es-ES"/>
          </a:p>
        </p:txBody>
      </p:sp>
    </p:spTree>
    <p:extLst>
      <p:ext uri="{BB962C8B-B14F-4D97-AF65-F5344CB8AC3E}">
        <p14:creationId xmlns:p14="http://schemas.microsoft.com/office/powerpoint/2010/main" val="2656956242"/>
      </p:ext>
    </p:extLst>
  </p:cSld>
  <p:clrMapOvr>
    <a:masterClrMapping/>
  </p:clrMapOvr>
  <p:transition spd="slow" advClick="0" advTm="11000">
    <p:fad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ES"/>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ES"/>
          </a:p>
        </p:txBody>
      </p:sp>
      <p:sp>
        <p:nvSpPr>
          <p:cNvPr id="4" name="Marcador de fecha 3"/>
          <p:cNvSpPr>
            <a:spLocks noGrp="1"/>
          </p:cNvSpPr>
          <p:nvPr>
            <p:ph type="dt" sz="half" idx="10"/>
          </p:nvPr>
        </p:nvSpPr>
        <p:spPr/>
        <p:txBody>
          <a:bodyPr/>
          <a:lstStyle>
            <a:lvl1pPr>
              <a:defRPr/>
            </a:lvl1pPr>
          </a:lstStyle>
          <a:p>
            <a:pPr>
              <a:defRPr/>
            </a:pPr>
            <a:endParaRPr lang="es-ES">
              <a:solidFill>
                <a:srgbClr val="000000">
                  <a:tint val="75000"/>
                </a:srgbClr>
              </a:solidFill>
            </a:endParaRPr>
          </a:p>
        </p:txBody>
      </p:sp>
      <p:sp>
        <p:nvSpPr>
          <p:cNvPr id="5" name="Marcador de pie de página 4"/>
          <p:cNvSpPr>
            <a:spLocks noGrp="1"/>
          </p:cNvSpPr>
          <p:nvPr>
            <p:ph type="ftr" sz="quarter" idx="11"/>
          </p:nvPr>
        </p:nvSpPr>
        <p:spPr/>
        <p:txBody>
          <a:bodyPr/>
          <a:lstStyle>
            <a:lvl1pPr>
              <a:defRPr/>
            </a:lvl1pPr>
          </a:lstStyle>
          <a:p>
            <a:pPr>
              <a:defRPr/>
            </a:pPr>
            <a:endParaRPr lang="es-ES">
              <a:solidFill>
                <a:srgbClr val="000000">
                  <a:tint val="75000"/>
                </a:srgbClr>
              </a:solidFill>
            </a:endParaRPr>
          </a:p>
        </p:txBody>
      </p:sp>
      <p:sp>
        <p:nvSpPr>
          <p:cNvPr id="6" name="Marcador de número de diapositiva 5"/>
          <p:cNvSpPr>
            <a:spLocks noGrp="1"/>
          </p:cNvSpPr>
          <p:nvPr>
            <p:ph type="sldNum" sz="quarter" idx="12"/>
          </p:nvPr>
        </p:nvSpPr>
        <p:spPr/>
        <p:txBody>
          <a:bodyPr/>
          <a:lstStyle>
            <a:lvl1pPr>
              <a:defRPr/>
            </a:lvl1pPr>
          </a:lstStyle>
          <a:p>
            <a:pPr>
              <a:defRPr/>
            </a:pPr>
            <a:fld id="{D678BAF6-EECE-4624-9B8E-8D273473D86D}" type="slidenum">
              <a:rPr lang="es-ES" smtClean="0">
                <a:solidFill>
                  <a:srgbClr val="000000">
                    <a:tint val="75000"/>
                  </a:srgbClr>
                </a:solidFill>
              </a:rPr>
              <a:pPr>
                <a:defRPr/>
              </a:pPr>
              <a:t>‹Nº›</a:t>
            </a:fld>
            <a:endParaRPr lang="es-ES">
              <a:solidFill>
                <a:srgbClr val="000000">
                  <a:tint val="75000"/>
                </a:srgbClr>
              </a:solidFill>
            </a:endParaRPr>
          </a:p>
        </p:txBody>
      </p:sp>
    </p:spTree>
    <p:extLst>
      <p:ext uri="{BB962C8B-B14F-4D97-AF65-F5344CB8AC3E}">
        <p14:creationId xmlns:p14="http://schemas.microsoft.com/office/powerpoint/2010/main" val="1249588283"/>
      </p:ext>
    </p:extLst>
  </p:cSld>
  <p:clrMapOvr>
    <a:masterClrMapping/>
  </p:clrMapOvr>
  <p:transition spd="slow" advClick="0" advTm="11000">
    <p:fade/>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smtClean="0"/>
              <a:t>Haga clic para modificar el estilo de título del patrón</a:t>
            </a:r>
            <a:endParaRPr lang="es-ES"/>
          </a:p>
        </p:txBody>
      </p:sp>
      <p:sp>
        <p:nvSpPr>
          <p:cNvPr id="3" name="Subtítulo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ES"/>
          </a:p>
        </p:txBody>
      </p:sp>
      <p:sp>
        <p:nvSpPr>
          <p:cNvPr id="4" name="Rectangle 2"/>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s-ES" altLang="es-ES"/>
          </a:p>
        </p:txBody>
      </p:sp>
    </p:spTree>
    <p:extLst>
      <p:ext uri="{BB962C8B-B14F-4D97-AF65-F5344CB8AC3E}">
        <p14:creationId xmlns:p14="http://schemas.microsoft.com/office/powerpoint/2010/main" val="1492811426"/>
      </p:ext>
    </p:extLst>
  </p:cSld>
  <p:clrMapOvr>
    <a:masterClrMapping/>
  </p:clrMapOvr>
  <p:transition spd="slow" advClick="0" advTm="11000">
    <p:fade/>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ES"/>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editar el estilo de subtítulo del patrón</a:t>
            </a:r>
            <a:endParaRPr lang="es-ES"/>
          </a:p>
        </p:txBody>
      </p:sp>
      <p:sp>
        <p:nvSpPr>
          <p:cNvPr id="4" name="Marcador de fecha 3"/>
          <p:cNvSpPr>
            <a:spLocks noGrp="1"/>
          </p:cNvSpPr>
          <p:nvPr>
            <p:ph type="dt" sz="half" idx="10"/>
          </p:nvPr>
        </p:nvSpPr>
        <p:spPr/>
        <p:txBody>
          <a:bodyPr/>
          <a:lstStyle>
            <a:lvl1pPr>
              <a:defRPr/>
            </a:lvl1pPr>
          </a:lstStyle>
          <a:p>
            <a:pPr>
              <a:defRPr/>
            </a:pPr>
            <a:fld id="{5BBAA912-C340-4CD3-B5F0-094C21DAB8E1}" type="datetimeFigureOut">
              <a:rPr lang="es-ES">
                <a:solidFill>
                  <a:prstClr val="black">
                    <a:tint val="75000"/>
                  </a:prstClr>
                </a:solidFill>
              </a:rPr>
              <a:pPr>
                <a:defRPr/>
              </a:pPr>
              <a:t>22/12/2018</a:t>
            </a:fld>
            <a:endParaRPr lang="es-ES">
              <a:solidFill>
                <a:prstClr val="black">
                  <a:tint val="75000"/>
                </a:prstClr>
              </a:solidFill>
            </a:endParaRPr>
          </a:p>
        </p:txBody>
      </p:sp>
      <p:sp>
        <p:nvSpPr>
          <p:cNvPr id="5" name="Marcador de pie de página 4"/>
          <p:cNvSpPr>
            <a:spLocks noGrp="1"/>
          </p:cNvSpPr>
          <p:nvPr>
            <p:ph type="ftr" sz="quarter" idx="11"/>
          </p:nvPr>
        </p:nvSpPr>
        <p:spPr/>
        <p:txBody>
          <a:bodyPr/>
          <a:lstStyle>
            <a:lvl1pPr>
              <a:defRPr/>
            </a:lvl1pPr>
          </a:lstStyle>
          <a:p>
            <a:pPr>
              <a:defRPr/>
            </a:pPr>
            <a:endParaRPr lang="es-ES">
              <a:solidFill>
                <a:prstClr val="black">
                  <a:tint val="75000"/>
                </a:prstClr>
              </a:solidFill>
            </a:endParaRPr>
          </a:p>
        </p:txBody>
      </p:sp>
      <p:sp>
        <p:nvSpPr>
          <p:cNvPr id="6" name="Marcador de número de diapositiva 5"/>
          <p:cNvSpPr>
            <a:spLocks noGrp="1"/>
          </p:cNvSpPr>
          <p:nvPr>
            <p:ph type="sldNum" sz="quarter" idx="12"/>
          </p:nvPr>
        </p:nvSpPr>
        <p:spPr/>
        <p:txBody>
          <a:bodyPr/>
          <a:lstStyle>
            <a:lvl1pPr>
              <a:defRPr/>
            </a:lvl1pPr>
          </a:lstStyle>
          <a:p>
            <a:pPr>
              <a:defRPr/>
            </a:pPr>
            <a:fld id="{B1CE63B1-8880-4086-9B14-12B71869302E}" type="slidenum">
              <a:rPr lang="es-ES">
                <a:solidFill>
                  <a:prstClr val="black">
                    <a:tint val="75000"/>
                  </a:prstClr>
                </a:solidFill>
              </a:rPr>
              <a:pPr>
                <a:defRPr/>
              </a:pPr>
              <a:t>‹Nº›</a:t>
            </a:fld>
            <a:endParaRPr lang="es-ES">
              <a:solidFill>
                <a:prstClr val="black">
                  <a:tint val="75000"/>
                </a:prstClr>
              </a:solidFill>
            </a:endParaRPr>
          </a:p>
        </p:txBody>
      </p:sp>
    </p:spTree>
    <p:extLst>
      <p:ext uri="{BB962C8B-B14F-4D97-AF65-F5344CB8AC3E}">
        <p14:creationId xmlns:p14="http://schemas.microsoft.com/office/powerpoint/2010/main" val="293748715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ES"/>
          </a:p>
        </p:txBody>
      </p:sp>
      <p:sp>
        <p:nvSpPr>
          <p:cNvPr id="3" name="Marcador de contenido 2"/>
          <p:cNvSpPr>
            <a:spLocks noGrp="1"/>
          </p:cNvSpPr>
          <p:nvPr>
            <p:ph idx="1"/>
          </p:nvPr>
        </p:nvSpPr>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fecha 3"/>
          <p:cNvSpPr>
            <a:spLocks noGrp="1"/>
          </p:cNvSpPr>
          <p:nvPr>
            <p:ph type="dt" sz="half" idx="10"/>
          </p:nvPr>
        </p:nvSpPr>
        <p:spPr/>
        <p:txBody>
          <a:bodyPr/>
          <a:lstStyle>
            <a:lvl1pPr>
              <a:defRPr/>
            </a:lvl1pPr>
          </a:lstStyle>
          <a:p>
            <a:pPr>
              <a:defRPr/>
            </a:pPr>
            <a:fld id="{6596E263-DC67-4DD9-AC72-9EB1339EBA8C}" type="datetimeFigureOut">
              <a:rPr lang="es-ES">
                <a:solidFill>
                  <a:prstClr val="black">
                    <a:tint val="75000"/>
                  </a:prstClr>
                </a:solidFill>
              </a:rPr>
              <a:pPr>
                <a:defRPr/>
              </a:pPr>
              <a:t>22/12/2018</a:t>
            </a:fld>
            <a:endParaRPr lang="es-ES">
              <a:solidFill>
                <a:prstClr val="black">
                  <a:tint val="75000"/>
                </a:prstClr>
              </a:solidFill>
            </a:endParaRPr>
          </a:p>
        </p:txBody>
      </p:sp>
      <p:sp>
        <p:nvSpPr>
          <p:cNvPr id="5" name="Marcador de pie de página 4"/>
          <p:cNvSpPr>
            <a:spLocks noGrp="1"/>
          </p:cNvSpPr>
          <p:nvPr>
            <p:ph type="ftr" sz="quarter" idx="11"/>
          </p:nvPr>
        </p:nvSpPr>
        <p:spPr/>
        <p:txBody>
          <a:bodyPr/>
          <a:lstStyle>
            <a:lvl1pPr>
              <a:defRPr/>
            </a:lvl1pPr>
          </a:lstStyle>
          <a:p>
            <a:pPr>
              <a:defRPr/>
            </a:pPr>
            <a:endParaRPr lang="es-ES">
              <a:solidFill>
                <a:prstClr val="black">
                  <a:tint val="75000"/>
                </a:prstClr>
              </a:solidFill>
            </a:endParaRPr>
          </a:p>
        </p:txBody>
      </p:sp>
      <p:sp>
        <p:nvSpPr>
          <p:cNvPr id="6" name="Marcador de número de diapositiva 5"/>
          <p:cNvSpPr>
            <a:spLocks noGrp="1"/>
          </p:cNvSpPr>
          <p:nvPr>
            <p:ph type="sldNum" sz="quarter" idx="12"/>
          </p:nvPr>
        </p:nvSpPr>
        <p:spPr/>
        <p:txBody>
          <a:bodyPr/>
          <a:lstStyle>
            <a:lvl1pPr>
              <a:defRPr/>
            </a:lvl1pPr>
          </a:lstStyle>
          <a:p>
            <a:pPr>
              <a:defRPr/>
            </a:pPr>
            <a:fld id="{699D9B6B-DEF8-4888-9BD8-47A4269F91B8}" type="slidenum">
              <a:rPr lang="es-ES">
                <a:solidFill>
                  <a:prstClr val="black">
                    <a:tint val="75000"/>
                  </a:prstClr>
                </a:solidFill>
              </a:rPr>
              <a:pPr>
                <a:defRPr/>
              </a:pPr>
              <a:t>‹Nº›</a:t>
            </a:fld>
            <a:endParaRPr lang="es-ES">
              <a:solidFill>
                <a:prstClr val="black">
                  <a:tint val="75000"/>
                </a:prstClr>
              </a:solidFill>
            </a:endParaRPr>
          </a:p>
        </p:txBody>
      </p:sp>
    </p:spTree>
    <p:extLst>
      <p:ext uri="{BB962C8B-B14F-4D97-AF65-F5344CB8AC3E}">
        <p14:creationId xmlns:p14="http://schemas.microsoft.com/office/powerpoint/2010/main" val="27462029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26"/>
            <a:ext cx="103632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6A57DA44-10D3-43BF-A788-6EA373F681F3}" type="datetimeFigureOut">
              <a:rPr lang="es-ES">
                <a:solidFill>
                  <a:prstClr val="white">
                    <a:tint val="75000"/>
                  </a:prstClr>
                </a:solidFill>
              </a:rPr>
              <a:pPr>
                <a:defRPr/>
              </a:pPr>
              <a:t>22/12/2018</a:t>
            </a:fld>
            <a:endParaRPr lang="es-ES">
              <a:solidFill>
                <a:prstClr val="white">
                  <a:tint val="75000"/>
                </a:prstClr>
              </a:solidFill>
            </a:endParaRPr>
          </a:p>
        </p:txBody>
      </p:sp>
      <p:sp>
        <p:nvSpPr>
          <p:cNvPr id="5" name="4 Marcador de pie de página"/>
          <p:cNvSpPr>
            <a:spLocks noGrp="1"/>
          </p:cNvSpPr>
          <p:nvPr>
            <p:ph type="ftr" sz="quarter" idx="11"/>
          </p:nvPr>
        </p:nvSpPr>
        <p:spPr/>
        <p:txBody>
          <a:bodyPr/>
          <a:lstStyle>
            <a:lvl1pPr>
              <a:defRPr/>
            </a:lvl1pPr>
          </a:lstStyle>
          <a:p>
            <a:pPr>
              <a:defRPr/>
            </a:pPr>
            <a:endParaRPr lang="es-ES">
              <a:solidFill>
                <a:prstClr val="white">
                  <a:tint val="75000"/>
                </a:prstClr>
              </a:solidFill>
            </a:endParaRPr>
          </a:p>
        </p:txBody>
      </p:sp>
      <p:sp>
        <p:nvSpPr>
          <p:cNvPr id="6" name="5 Marcador de número de diapositiva"/>
          <p:cNvSpPr>
            <a:spLocks noGrp="1"/>
          </p:cNvSpPr>
          <p:nvPr>
            <p:ph type="sldNum" sz="quarter" idx="12"/>
          </p:nvPr>
        </p:nvSpPr>
        <p:spPr/>
        <p:txBody>
          <a:bodyPr/>
          <a:lstStyle>
            <a:lvl1pPr>
              <a:defRPr/>
            </a:lvl1pPr>
          </a:lstStyle>
          <a:p>
            <a:fld id="{F20DA9E3-BEFC-4D95-AFEC-FE72B841D132}" type="slidenum">
              <a:rPr lang="es-ES" altLang="es-ES"/>
              <a:pPr/>
              <a:t>‹Nº›</a:t>
            </a:fld>
            <a:endParaRPr lang="es-ES" altLang="es-ES"/>
          </a:p>
        </p:txBody>
      </p:sp>
    </p:spTree>
    <p:extLst>
      <p:ext uri="{BB962C8B-B14F-4D97-AF65-F5344CB8AC3E}">
        <p14:creationId xmlns:p14="http://schemas.microsoft.com/office/powerpoint/2010/main" val="119587160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lvl1pPr>
              <a:defRPr/>
            </a:lvl1pPr>
          </a:lstStyle>
          <a:p>
            <a:pPr>
              <a:defRPr/>
            </a:pPr>
            <a:endParaRPr lang="es-ES">
              <a:solidFill>
                <a:srgbClr val="FFFFFF">
                  <a:tint val="75000"/>
                </a:srgbClr>
              </a:solidFill>
            </a:endParaRPr>
          </a:p>
        </p:txBody>
      </p:sp>
      <p:sp>
        <p:nvSpPr>
          <p:cNvPr id="3" name="Marcador de pie de página 2"/>
          <p:cNvSpPr>
            <a:spLocks noGrp="1"/>
          </p:cNvSpPr>
          <p:nvPr>
            <p:ph type="ftr" sz="quarter" idx="11"/>
          </p:nvPr>
        </p:nvSpPr>
        <p:spPr/>
        <p:txBody>
          <a:bodyPr/>
          <a:lstStyle>
            <a:lvl1pPr>
              <a:defRPr/>
            </a:lvl1pPr>
          </a:lstStyle>
          <a:p>
            <a:pPr>
              <a:defRPr/>
            </a:pPr>
            <a:endParaRPr lang="es-ES">
              <a:solidFill>
                <a:srgbClr val="FFFFFF">
                  <a:tint val="75000"/>
                </a:srgbClr>
              </a:solidFill>
            </a:endParaRPr>
          </a:p>
        </p:txBody>
      </p:sp>
      <p:sp>
        <p:nvSpPr>
          <p:cNvPr id="4" name="Marcador de número de diapositiva 3"/>
          <p:cNvSpPr>
            <a:spLocks noGrp="1"/>
          </p:cNvSpPr>
          <p:nvPr>
            <p:ph type="sldNum" sz="quarter" idx="12"/>
          </p:nvPr>
        </p:nvSpPr>
        <p:spPr/>
        <p:txBody>
          <a:bodyPr/>
          <a:lstStyle>
            <a:lvl1pPr>
              <a:defRPr/>
            </a:lvl1pPr>
          </a:lstStyle>
          <a:p>
            <a:pPr>
              <a:defRPr/>
            </a:pPr>
            <a:fld id="{08FC01F7-7A51-43C1-8D1C-BB3C480EB303}" type="slidenum">
              <a:rPr lang="es-ES">
                <a:solidFill>
                  <a:srgbClr val="FFFFFF">
                    <a:tint val="75000"/>
                  </a:srgbClr>
                </a:solidFill>
              </a:rPr>
              <a:pPr>
                <a:defRPr/>
              </a:pPr>
              <a:t>‹Nº›</a:t>
            </a:fld>
            <a:endParaRPr lang="es-ES">
              <a:solidFill>
                <a:srgbClr val="FFFFFF">
                  <a:tint val="75000"/>
                </a:srgbClr>
              </a:solidFill>
            </a:endParaRPr>
          </a:p>
        </p:txBody>
      </p:sp>
    </p:spTree>
    <p:extLst>
      <p:ext uri="{BB962C8B-B14F-4D97-AF65-F5344CB8AC3E}">
        <p14:creationId xmlns:p14="http://schemas.microsoft.com/office/powerpoint/2010/main" val="170863989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ES"/>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fecha 3"/>
          <p:cNvSpPr>
            <a:spLocks noGrp="1"/>
          </p:cNvSpPr>
          <p:nvPr>
            <p:ph type="dt" sz="half" idx="10"/>
          </p:nvPr>
        </p:nvSpPr>
        <p:spPr/>
        <p:txBody>
          <a:bodyPr/>
          <a:lstStyle>
            <a:lvl1pPr>
              <a:defRPr/>
            </a:lvl1pPr>
          </a:lstStyle>
          <a:p>
            <a:endParaRPr lang="es-ES" altLang="es-ES">
              <a:solidFill>
                <a:srgbClr val="000000"/>
              </a:solidFill>
            </a:endParaRPr>
          </a:p>
        </p:txBody>
      </p:sp>
      <p:sp>
        <p:nvSpPr>
          <p:cNvPr id="5" name="Marcador de pie de página 4"/>
          <p:cNvSpPr>
            <a:spLocks noGrp="1"/>
          </p:cNvSpPr>
          <p:nvPr>
            <p:ph type="ftr" sz="quarter" idx="11"/>
          </p:nvPr>
        </p:nvSpPr>
        <p:spPr/>
        <p:txBody>
          <a:bodyPr/>
          <a:lstStyle>
            <a:lvl1pPr>
              <a:defRPr/>
            </a:lvl1pPr>
          </a:lstStyle>
          <a:p>
            <a:endParaRPr lang="es-ES" altLang="es-ES">
              <a:solidFill>
                <a:srgbClr val="000000"/>
              </a:solidFill>
            </a:endParaRPr>
          </a:p>
        </p:txBody>
      </p:sp>
      <p:sp>
        <p:nvSpPr>
          <p:cNvPr id="6" name="Marcador de número de diapositiva 5"/>
          <p:cNvSpPr>
            <a:spLocks noGrp="1"/>
          </p:cNvSpPr>
          <p:nvPr>
            <p:ph type="sldNum" sz="quarter" idx="12"/>
          </p:nvPr>
        </p:nvSpPr>
        <p:spPr/>
        <p:txBody>
          <a:bodyPr/>
          <a:lstStyle>
            <a:lvl1pPr>
              <a:defRPr/>
            </a:lvl1pPr>
          </a:lstStyle>
          <a:p>
            <a:fld id="{8E18B158-5881-408E-8A5A-E768817DA1C7}" type="slidenum">
              <a:rPr lang="es-ES" altLang="es-ES">
                <a:solidFill>
                  <a:srgbClr val="000000"/>
                </a:solidFill>
              </a:rPr>
              <a:pPr/>
              <a:t>‹Nº›</a:t>
            </a:fld>
            <a:endParaRPr lang="es-ES" altLang="es-ES">
              <a:solidFill>
                <a:srgbClr val="000000"/>
              </a:solidFill>
            </a:endParaRPr>
          </a:p>
        </p:txBody>
      </p:sp>
    </p:spTree>
    <p:extLst>
      <p:ext uri="{BB962C8B-B14F-4D97-AF65-F5344CB8AC3E}">
        <p14:creationId xmlns:p14="http://schemas.microsoft.com/office/powerpoint/2010/main" val="3991390261"/>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3.xml"/></Relationships>
</file>

<file path=ppt/slideMasters/_rels/slideMaster4.xml.rels><?xml version="1.0" encoding="UTF-8" standalone="yes"?>
<Relationships xmlns="http://schemas.openxmlformats.org/package/2006/relationships"><Relationship Id="rId2" Type="http://schemas.openxmlformats.org/officeDocument/2006/relationships/theme" Target="../theme/theme4.xml"/><Relationship Id="rId1" Type="http://schemas.openxmlformats.org/officeDocument/2006/relationships/slideLayout" Target="../slideLayouts/slideLayout4.xml"/></Relationships>
</file>

<file path=ppt/slideMasters/_rels/slideMaster5.xml.rels><?xml version="1.0" encoding="UTF-8" standalone="yes"?>
<Relationships xmlns="http://schemas.openxmlformats.org/package/2006/relationships"><Relationship Id="rId2" Type="http://schemas.openxmlformats.org/officeDocument/2006/relationships/theme" Target="../theme/theme5.xml"/><Relationship Id="rId1" Type="http://schemas.openxmlformats.org/officeDocument/2006/relationships/slideLayout" Target="../slideLayouts/slideLayout5.xml"/></Relationships>
</file>

<file path=ppt/slideMasters/_rels/slideMaster6.xml.rels><?xml version="1.0" encoding="UTF-8" standalone="yes"?>
<Relationships xmlns="http://schemas.openxmlformats.org/package/2006/relationships"><Relationship Id="rId2" Type="http://schemas.openxmlformats.org/officeDocument/2006/relationships/theme" Target="../theme/theme6.xml"/><Relationship Id="rId1" Type="http://schemas.openxmlformats.org/officeDocument/2006/relationships/slideLayout" Target="../slideLayouts/slideLayout6.xml"/></Relationships>
</file>

<file path=ppt/slideMasters/_rels/slideMaster7.xml.rels><?xml version="1.0" encoding="UTF-8" standalone="yes"?>
<Relationships xmlns="http://schemas.openxmlformats.org/package/2006/relationships"><Relationship Id="rId2" Type="http://schemas.openxmlformats.org/officeDocument/2006/relationships/theme" Target="../theme/theme7.xml"/><Relationship Id="rId1" Type="http://schemas.openxmlformats.org/officeDocument/2006/relationships/slideLayout" Target="../slideLayouts/slideLayout7.xml"/></Relationships>
</file>

<file path=ppt/slideMasters/_rels/slideMaster8.xml.rels><?xml version="1.0" encoding="UTF-8" standalone="yes"?>
<Relationships xmlns="http://schemas.openxmlformats.org/package/2006/relationships"><Relationship Id="rId2" Type="http://schemas.openxmlformats.org/officeDocument/2006/relationships/theme" Target="../theme/theme8.xml"/><Relationship Id="rId1" Type="http://schemas.openxmlformats.org/officeDocument/2006/relationships/slideLayout" Target="../slideLayouts/slideLayout8.xml"/></Relationships>
</file>

<file path=ppt/slideMasters/_rels/slideMaster9.xml.rels><?xml version="1.0" encoding="UTF-8" standalone="yes"?>
<Relationships xmlns="http://schemas.openxmlformats.org/package/2006/relationships"><Relationship Id="rId2" Type="http://schemas.openxmlformats.org/officeDocument/2006/relationships/theme" Target="../theme/theme9.xml"/><Relationship Id="rId1" Type="http://schemas.openxmlformats.org/officeDocument/2006/relationships/slideLayout" Target="../slideLayouts/slideLayout9.xml"/></Relationships>
</file>

<file path=ppt/slideMasters/_rels/slideMaster10.xml.rels><?xml version="1.0" encoding="UTF-8" standalone="yes"?>
<Relationships xmlns="http://schemas.openxmlformats.org/package/2006/relationships"><Relationship Id="rId2" Type="http://schemas.openxmlformats.org/officeDocument/2006/relationships/theme" Target="../theme/theme10.xml"/><Relationship Id="rId1" Type="http://schemas.openxmlformats.org/officeDocument/2006/relationships/slideLayout" Target="../slideLayouts/slideLayout10.xml"/></Relationships>
</file>

<file path=ppt/slideMasters/_rels/slideMaster11.xml.rels><?xml version="1.0" encoding="UTF-8" standalone="yes"?>
<Relationships xmlns="http://schemas.openxmlformats.org/package/2006/relationships"><Relationship Id="rId2" Type="http://schemas.openxmlformats.org/officeDocument/2006/relationships/theme" Target="../theme/theme11.xml"/><Relationship Id="rId1" Type="http://schemas.openxmlformats.org/officeDocument/2006/relationships/slideLayout" Target="../slideLayouts/slideLayout11.xml"/></Relationships>
</file>

<file path=ppt/slideMasters/_rels/slideMaster12.xml.rels><?xml version="1.0" encoding="UTF-8" standalone="yes"?>
<Relationships xmlns="http://schemas.openxmlformats.org/package/2006/relationships"><Relationship Id="rId2" Type="http://schemas.openxmlformats.org/officeDocument/2006/relationships/theme" Target="../theme/theme12.xml"/><Relationship Id="rId1" Type="http://schemas.openxmlformats.org/officeDocument/2006/relationships/slideLayout" Target="../slideLayouts/slideLayout12.xml"/></Relationships>
</file>

<file path=ppt/slideMasters/_rels/slideMaster13.xml.rels><?xml version="1.0" encoding="UTF-8" standalone="yes"?>
<Relationships xmlns="http://schemas.openxmlformats.org/package/2006/relationships"><Relationship Id="rId2" Type="http://schemas.openxmlformats.org/officeDocument/2006/relationships/theme" Target="../theme/theme13.xml"/><Relationship Id="rId1" Type="http://schemas.openxmlformats.org/officeDocument/2006/relationships/slideLayout" Target="../slideLayouts/slideLayout13.xml"/></Relationships>
</file>

<file path=ppt/slideMasters/_rels/slideMaster14.xml.rels><?xml version="1.0" encoding="UTF-8" standalone="yes"?>
<Relationships xmlns="http://schemas.openxmlformats.org/package/2006/relationships"><Relationship Id="rId2" Type="http://schemas.openxmlformats.org/officeDocument/2006/relationships/theme" Target="../theme/theme14.xml"/><Relationship Id="rId1" Type="http://schemas.openxmlformats.org/officeDocument/2006/relationships/slideLayout" Target="../slideLayouts/slideLayout14.xml"/></Relationships>
</file>

<file path=ppt/slideMasters/_rels/slideMaster15.xml.rels><?xml version="1.0" encoding="UTF-8" standalone="yes"?>
<Relationships xmlns="http://schemas.openxmlformats.org/package/2006/relationships"><Relationship Id="rId2" Type="http://schemas.openxmlformats.org/officeDocument/2006/relationships/theme" Target="../theme/theme15.xml"/><Relationship Id="rId1" Type="http://schemas.openxmlformats.org/officeDocument/2006/relationships/slideLayout" Target="../slideLayouts/slideLayout15.xml"/></Relationships>
</file>

<file path=ppt/slideMasters/_rels/slideMaster16.xml.rels><?xml version="1.0" encoding="UTF-8" standalone="yes"?>
<Relationships xmlns="http://schemas.openxmlformats.org/package/2006/relationships"><Relationship Id="rId2" Type="http://schemas.openxmlformats.org/officeDocument/2006/relationships/theme" Target="../theme/theme16.xml"/><Relationship Id="rId1" Type="http://schemas.openxmlformats.org/officeDocument/2006/relationships/slideLayout" Target="../slideLayouts/slideLayout16.xml"/></Relationships>
</file>

<file path=ppt/slideMasters/_rels/slideMaster17.xml.rels><?xml version="1.0" encoding="UTF-8" standalone="yes"?>
<Relationships xmlns="http://schemas.openxmlformats.org/package/2006/relationships"><Relationship Id="rId2" Type="http://schemas.openxmlformats.org/officeDocument/2006/relationships/theme" Target="../theme/theme17.xml"/><Relationship Id="rId1" Type="http://schemas.openxmlformats.org/officeDocument/2006/relationships/slideLayout" Target="../slideLayouts/slideLayout17.xml"/></Relationships>
</file>

<file path=ppt/slideMasters/_rels/slideMaster18.xml.rels><?xml version="1.0" encoding="UTF-8" standalone="yes"?>
<Relationships xmlns="http://schemas.openxmlformats.org/package/2006/relationships"><Relationship Id="rId2" Type="http://schemas.openxmlformats.org/officeDocument/2006/relationships/theme" Target="../theme/theme18.xml"/><Relationship Id="rId1" Type="http://schemas.openxmlformats.org/officeDocument/2006/relationships/slideLayout" Target="../slideLayouts/slideLayout18.xml"/></Relationships>
</file>

<file path=ppt/slideMasters/_rels/slideMaster19.xml.rels><?xml version="1.0" encoding="UTF-8" standalone="yes"?>
<Relationships xmlns="http://schemas.openxmlformats.org/package/2006/relationships"><Relationship Id="rId2" Type="http://schemas.openxmlformats.org/officeDocument/2006/relationships/theme" Target="../theme/theme19.xml"/><Relationship Id="rId1" Type="http://schemas.openxmlformats.org/officeDocument/2006/relationships/slideLayout" Target="../slideLayouts/slideLayout19.xml"/></Relationships>
</file>

<file path=ppt/slideMasters/_rels/slideMaster20.xml.rels><?xml version="1.0" encoding="UTF-8" standalone="yes"?>
<Relationships xmlns="http://schemas.openxmlformats.org/package/2006/relationships"><Relationship Id="rId2" Type="http://schemas.openxmlformats.org/officeDocument/2006/relationships/theme" Target="../theme/theme20.xml"/><Relationship Id="rId1" Type="http://schemas.openxmlformats.org/officeDocument/2006/relationships/slideLayout" Target="../slideLayouts/slideLayout20.xml"/></Relationships>
</file>

<file path=ppt/slideMasters/_rels/slideMaster21.xml.rels><?xml version="1.0" encoding="UTF-8" standalone="yes"?>
<Relationships xmlns="http://schemas.openxmlformats.org/package/2006/relationships"><Relationship Id="rId2" Type="http://schemas.openxmlformats.org/officeDocument/2006/relationships/theme" Target="../theme/theme21.xml"/><Relationship Id="rId1"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3" cstate="print">
            <a:extLst>
              <a:ext uri="{28A0092B-C50C-407E-A947-70E740481C1C}">
                <a14:useLocalDpi xmlns:a14="http://schemas.microsoft.com/office/drawing/2010/main"/>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4" cstate="print">
            <a:extLst>
              <a:ext uri="{28A0092B-C50C-407E-A947-70E740481C1C}">
                <a14:useLocalDpi xmlns:a14="http://schemas.microsoft.com/office/drawing/2010/main"/>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5" cstate="print">
            <a:extLst>
              <a:ext uri="{28A0092B-C50C-407E-A947-70E740481C1C}">
                <a14:useLocalDpi xmlns:a14="http://schemas.microsoft.com/office/drawing/2010/main"/>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6" cstate="print">
            <a:extLst>
              <a:ext uri="{28A0092B-C50C-407E-A947-70E740481C1C}">
                <a14:useLocalDpi xmlns:a14="http://schemas.microsoft.com/office/drawing/2010/main"/>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A8530E7C-C176-4992-9DA7-B6C69C234DAA}" type="datetimeFigureOut">
              <a:rPr lang="es-ES" smtClean="0"/>
              <a:t>22/12/2018</a:t>
            </a:fld>
            <a:endParaRPr lang="es-ES"/>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s-ES"/>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E72AF577-32EF-4DDB-AB1F-0E4CF9CF9F8F}" type="slidenum">
              <a:rPr lang="es-ES" smtClean="0"/>
              <a:t>‹Nº›</a:t>
            </a:fld>
            <a:endParaRPr lang="es-ES"/>
          </a:p>
        </p:txBody>
      </p:sp>
    </p:spTree>
    <p:extLst>
      <p:ext uri="{BB962C8B-B14F-4D97-AF65-F5344CB8AC3E}">
        <p14:creationId xmlns:p14="http://schemas.microsoft.com/office/powerpoint/2010/main" val="887407305"/>
      </p:ext>
    </p:extLst>
  </p:cSld>
  <p:clrMap bg1="dk1" tx1="lt1" bg2="dk2" tx2="lt2" accent1="accent1" accent2="accent2" accent3="accent3" accent4="accent4" accent5="accent5" accent6="accent6" hlink="hlink" folHlink="folHlink"/>
  <p:sldLayoutIdLst>
    <p:sldLayoutId id="2147483667" r:id="rId1"/>
  </p:sldLayoutIdLst>
  <mc:AlternateContent xmlns:mc="http://schemas.openxmlformats.org/markup-compatibility/2006">
    <mc:Choice xmlns:p14="http://schemas.microsoft.com/office/powerpoint/2010/main" Requires="p14">
      <p:transition spd="slow" p14:dur="2000" advClick="0" advTm="9000">
        <p:fade thruBlk="1"/>
      </p:transition>
    </mc:Choice>
    <mc:Fallback>
      <p:transition spd="slow" advClick="0" advTm="9000">
        <p:fade thruBlk="1"/>
      </p:transition>
    </mc:Fallback>
  </mc:AlternateConten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609601" y="274639"/>
            <a:ext cx="10972800" cy="1143000"/>
          </a:xfrm>
          <a:prstGeom prst="rect">
            <a:avLst/>
          </a:prstGeom>
        </p:spPr>
        <p:txBody>
          <a:bodyPr vert="horz" lIns="91426" tIns="45713" rIns="91426" bIns="45713"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609601" y="1600202"/>
            <a:ext cx="10972800" cy="4525963"/>
          </a:xfrm>
          <a:prstGeom prst="rect">
            <a:avLst/>
          </a:prstGeom>
        </p:spPr>
        <p:txBody>
          <a:bodyPr vert="horz" lIns="91426" tIns="45713" rIns="91426" bIns="45713"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609601" y="6356351"/>
            <a:ext cx="2844800" cy="365125"/>
          </a:xfrm>
          <a:prstGeom prst="rect">
            <a:avLst/>
          </a:prstGeom>
        </p:spPr>
        <p:txBody>
          <a:bodyPr vert="horz" lIns="91426" tIns="45713" rIns="91426" bIns="45713" rtlCol="0" anchor="ctr"/>
          <a:lstStyle>
            <a:lvl1pPr algn="l">
              <a:defRPr sz="1200">
                <a:solidFill>
                  <a:schemeClr val="tx1">
                    <a:tint val="75000"/>
                  </a:schemeClr>
                </a:solidFill>
              </a:defRPr>
            </a:lvl1pPr>
          </a:lstStyle>
          <a:p>
            <a:fld id="{988B4A67-25CB-4F1A-A5D6-0EAC9674288E}" type="datetimeFigureOut">
              <a:rPr lang="es-ES" smtClean="0"/>
              <a:t>22/12/2018</a:t>
            </a:fld>
            <a:endParaRPr lang="es-ES"/>
          </a:p>
        </p:txBody>
      </p:sp>
      <p:sp>
        <p:nvSpPr>
          <p:cNvPr id="5" name="4 Marcador de pie de página"/>
          <p:cNvSpPr>
            <a:spLocks noGrp="1"/>
          </p:cNvSpPr>
          <p:nvPr>
            <p:ph type="ftr" sz="quarter" idx="3"/>
          </p:nvPr>
        </p:nvSpPr>
        <p:spPr>
          <a:xfrm>
            <a:off x="4165600" y="6356351"/>
            <a:ext cx="3860800" cy="365125"/>
          </a:xfrm>
          <a:prstGeom prst="rect">
            <a:avLst/>
          </a:prstGeom>
        </p:spPr>
        <p:txBody>
          <a:bodyPr vert="horz" lIns="91426" tIns="45713" rIns="91426" bIns="45713"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8737601" y="6356351"/>
            <a:ext cx="2844800" cy="365125"/>
          </a:xfrm>
          <a:prstGeom prst="rect">
            <a:avLst/>
          </a:prstGeom>
        </p:spPr>
        <p:txBody>
          <a:bodyPr vert="horz" lIns="91426" tIns="45713" rIns="91426" bIns="45713" rtlCol="0" anchor="ctr"/>
          <a:lstStyle>
            <a:lvl1pPr algn="r">
              <a:defRPr sz="1200">
                <a:solidFill>
                  <a:schemeClr val="tx1">
                    <a:tint val="75000"/>
                  </a:schemeClr>
                </a:solidFill>
              </a:defRPr>
            </a:lvl1pPr>
          </a:lstStyle>
          <a:p>
            <a:fld id="{9E6184FD-A6C3-436F-8AFC-7AEAE00BA485}" type="slidenum">
              <a:rPr lang="es-ES" smtClean="0"/>
              <a:t>‹Nº›</a:t>
            </a:fld>
            <a:endParaRPr lang="es-ES"/>
          </a:p>
        </p:txBody>
      </p:sp>
    </p:spTree>
    <p:extLst>
      <p:ext uri="{BB962C8B-B14F-4D97-AF65-F5344CB8AC3E}">
        <p14:creationId xmlns:p14="http://schemas.microsoft.com/office/powerpoint/2010/main" val="2205906207"/>
      </p:ext>
    </p:extLst>
  </p:cSld>
  <p:clrMap bg1="lt1" tx1="dk1" bg2="lt2" tx2="dk2" accent1="accent1" accent2="accent2" accent3="accent3" accent4="accent4" accent5="accent5" accent6="accent6" hlink="hlink" folHlink="folHlink"/>
  <p:sldLayoutIdLst>
    <p:sldLayoutId id="2147483669" r:id="rId1"/>
  </p:sldLayoutIdLst>
  <mc:AlternateContent xmlns:mc="http://schemas.openxmlformats.org/markup-compatibility/2006">
    <mc:Choice xmlns:p14="http://schemas.microsoft.com/office/powerpoint/2010/main" Requires="p14">
      <p:transition spd="slow" p14:dur="2000" advClick="0" advTm="9000">
        <p:fade thruBlk="1"/>
      </p:transition>
    </mc:Choice>
    <mc:Fallback>
      <p:transition spd="slow" advClick="0" advTm="9000">
        <p:fade thruBlk="1"/>
      </p:transition>
    </mc:Fallback>
  </mc:AlternateContent>
  <p:txStyles>
    <p:titleStyle>
      <a:lvl1pPr algn="ctr" defTabSz="914260" rtl="0" eaLnBrk="1" latinLnBrk="0" hangingPunct="1">
        <a:spcBef>
          <a:spcPct val="0"/>
        </a:spcBef>
        <a:buNone/>
        <a:defRPr sz="4400" kern="1200">
          <a:solidFill>
            <a:schemeClr val="tx1"/>
          </a:solidFill>
          <a:latin typeface="+mj-lt"/>
          <a:ea typeface="+mj-ea"/>
          <a:cs typeface="+mj-cs"/>
        </a:defRPr>
      </a:lvl1pPr>
    </p:titleStyle>
    <p:bodyStyle>
      <a:lvl1pPr marL="342847" indent="-342847" algn="l" defTabSz="91426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836" indent="-285706" algn="l" defTabSz="91426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2825" indent="-228565" algn="l" defTabSz="91426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599954" indent="-228565" algn="l" defTabSz="91426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084" indent="-228565" algn="l" defTabSz="91426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214" indent="-228565" algn="l" defTabSz="91426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344" indent="-228565" algn="l" defTabSz="91426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8473" indent="-228565" algn="l" defTabSz="91426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5603" indent="-228565" algn="l" defTabSz="91426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s-ES"/>
      </a:defPPr>
      <a:lvl1pPr marL="0" algn="l" defTabSz="914260" rtl="0" eaLnBrk="1" latinLnBrk="0" hangingPunct="1">
        <a:defRPr sz="1800" kern="1200">
          <a:solidFill>
            <a:schemeClr val="tx1"/>
          </a:solidFill>
          <a:latin typeface="+mn-lt"/>
          <a:ea typeface="+mn-ea"/>
          <a:cs typeface="+mn-cs"/>
        </a:defRPr>
      </a:lvl1pPr>
      <a:lvl2pPr marL="457129" algn="l" defTabSz="914260" rtl="0" eaLnBrk="1" latinLnBrk="0" hangingPunct="1">
        <a:defRPr sz="1800" kern="1200">
          <a:solidFill>
            <a:schemeClr val="tx1"/>
          </a:solidFill>
          <a:latin typeface="+mn-lt"/>
          <a:ea typeface="+mn-ea"/>
          <a:cs typeface="+mn-cs"/>
        </a:defRPr>
      </a:lvl2pPr>
      <a:lvl3pPr marL="914260" algn="l" defTabSz="914260" rtl="0" eaLnBrk="1" latinLnBrk="0" hangingPunct="1">
        <a:defRPr sz="1800" kern="1200">
          <a:solidFill>
            <a:schemeClr val="tx1"/>
          </a:solidFill>
          <a:latin typeface="+mn-lt"/>
          <a:ea typeface="+mn-ea"/>
          <a:cs typeface="+mn-cs"/>
        </a:defRPr>
      </a:lvl3pPr>
      <a:lvl4pPr marL="1371389" algn="l" defTabSz="914260" rtl="0" eaLnBrk="1" latinLnBrk="0" hangingPunct="1">
        <a:defRPr sz="1800" kern="1200">
          <a:solidFill>
            <a:schemeClr val="tx1"/>
          </a:solidFill>
          <a:latin typeface="+mn-lt"/>
          <a:ea typeface="+mn-ea"/>
          <a:cs typeface="+mn-cs"/>
        </a:defRPr>
      </a:lvl4pPr>
      <a:lvl5pPr marL="1828519" algn="l" defTabSz="914260" rtl="0" eaLnBrk="1" latinLnBrk="0" hangingPunct="1">
        <a:defRPr sz="1800" kern="1200">
          <a:solidFill>
            <a:schemeClr val="tx1"/>
          </a:solidFill>
          <a:latin typeface="+mn-lt"/>
          <a:ea typeface="+mn-ea"/>
          <a:cs typeface="+mn-cs"/>
        </a:defRPr>
      </a:lvl5pPr>
      <a:lvl6pPr marL="2285649" algn="l" defTabSz="914260" rtl="0" eaLnBrk="1" latinLnBrk="0" hangingPunct="1">
        <a:defRPr sz="1800" kern="1200">
          <a:solidFill>
            <a:schemeClr val="tx1"/>
          </a:solidFill>
          <a:latin typeface="+mn-lt"/>
          <a:ea typeface="+mn-ea"/>
          <a:cs typeface="+mn-cs"/>
        </a:defRPr>
      </a:lvl6pPr>
      <a:lvl7pPr marL="2742779" algn="l" defTabSz="914260" rtl="0" eaLnBrk="1" latinLnBrk="0" hangingPunct="1">
        <a:defRPr sz="1800" kern="1200">
          <a:solidFill>
            <a:schemeClr val="tx1"/>
          </a:solidFill>
          <a:latin typeface="+mn-lt"/>
          <a:ea typeface="+mn-ea"/>
          <a:cs typeface="+mn-cs"/>
        </a:defRPr>
      </a:lvl7pPr>
      <a:lvl8pPr marL="3199908" algn="l" defTabSz="914260" rtl="0" eaLnBrk="1" latinLnBrk="0" hangingPunct="1">
        <a:defRPr sz="1800" kern="1200">
          <a:solidFill>
            <a:schemeClr val="tx1"/>
          </a:solidFill>
          <a:latin typeface="+mn-lt"/>
          <a:ea typeface="+mn-ea"/>
          <a:cs typeface="+mn-cs"/>
        </a:defRPr>
      </a:lvl8pPr>
      <a:lvl9pPr marL="3657038" algn="l" defTabSz="91426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tx2">
            <a:lumMod val="60000"/>
            <a:lumOff val="40000"/>
            <a:alpha val="67000"/>
          </a:schemeClr>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B315B3F-C98B-42E4-B584-77434025E067}" type="datetimeFigureOut">
              <a:rPr lang="es-ES" smtClean="0"/>
              <a:pPr/>
              <a:t>22/12/2018</a:t>
            </a:fld>
            <a:endParaRPr lang="es-ES"/>
          </a:p>
        </p:txBody>
      </p:sp>
      <p:sp>
        <p:nvSpPr>
          <p:cNvPr id="5" name="4 Marcador de pie de página"/>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B408C8C-8D02-4E58-ABD6-6EE3C2D72341}" type="slidenum">
              <a:rPr lang="es-ES" smtClean="0"/>
              <a:pPr/>
              <a:t>‹Nº›</a:t>
            </a:fld>
            <a:endParaRPr lang="es-ES"/>
          </a:p>
        </p:txBody>
      </p:sp>
    </p:spTree>
    <p:extLst>
      <p:ext uri="{BB962C8B-B14F-4D97-AF65-F5344CB8AC3E}">
        <p14:creationId xmlns:p14="http://schemas.microsoft.com/office/powerpoint/2010/main" val="1501553562"/>
      </p:ext>
    </p:extLst>
  </p:cSld>
  <p:clrMap bg1="lt1" tx1="dk1" bg2="lt2" tx2="dk2" accent1="accent1" accent2="accent2" accent3="accent3" accent4="accent4" accent5="accent5" accent6="accent6" hlink="hlink" folHlink="folHlink"/>
  <p:sldLayoutIdLst>
    <p:sldLayoutId id="2147483671" r:id="rId1"/>
  </p:sldLayoutIdLst>
  <mc:AlternateContent xmlns:mc="http://schemas.openxmlformats.org/markup-compatibility/2006">
    <mc:Choice xmlns:p14="http://schemas.microsoft.com/office/powerpoint/2010/main" Requires="p14">
      <p:transition spd="slow" p14:dur="2000" advClick="0" advTm="9000">
        <p:fade thruBlk="1"/>
      </p:transition>
    </mc:Choice>
    <mc:Fallback>
      <p:transition spd="slow" advClick="0" advTm="9000">
        <p:fade thruBlk="1"/>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FAA1D46-1640-40E9-AB14-A11035CDA0AD}" type="datetimeFigureOut">
              <a:rPr lang="es-PE" smtClean="0"/>
              <a:t>22/12/2018</a:t>
            </a:fld>
            <a:endParaRPr lang="es-PE"/>
          </a:p>
        </p:txBody>
      </p:sp>
      <p:sp>
        <p:nvSpPr>
          <p:cNvPr id="5" name="4 Marcador de pie de página"/>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PE"/>
          </a:p>
        </p:txBody>
      </p:sp>
      <p:sp>
        <p:nvSpPr>
          <p:cNvPr id="6" name="5 Marcador de número de diapositiva"/>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4493BFD-A6FD-4235-86FC-5F3EF7E6B8F7}" type="slidenum">
              <a:rPr lang="es-PE" smtClean="0"/>
              <a:t>‹Nº›</a:t>
            </a:fld>
            <a:endParaRPr lang="es-PE"/>
          </a:p>
        </p:txBody>
      </p:sp>
    </p:spTree>
    <p:extLst>
      <p:ext uri="{BB962C8B-B14F-4D97-AF65-F5344CB8AC3E}">
        <p14:creationId xmlns:p14="http://schemas.microsoft.com/office/powerpoint/2010/main" val="65171145"/>
      </p:ext>
    </p:extLst>
  </p:cSld>
  <p:clrMap bg1="lt1" tx1="dk1" bg2="lt2" tx2="dk2" accent1="accent1" accent2="accent2" accent3="accent3" accent4="accent4" accent5="accent5" accent6="accent6" hlink="hlink" folHlink="folHlink"/>
  <p:sldLayoutIdLst>
    <p:sldLayoutId id="2147483673" r:id="rId1"/>
  </p:sldLayoutIdLst>
  <mc:AlternateContent xmlns:mc="http://schemas.openxmlformats.org/markup-compatibility/2006">
    <mc:Choice xmlns:p14="http://schemas.microsoft.com/office/powerpoint/2010/main" Requires="p14">
      <p:transition spd="slow" p14:dur="2000" advClick="0" advTm="9000">
        <p:fade thruBlk="1"/>
      </p:transition>
    </mc:Choice>
    <mc:Fallback>
      <p:transition spd="slow" advClick="0" advTm="9000">
        <p:fade thruBlk="1"/>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609600" y="274639"/>
            <a:ext cx="109728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600">
                <a:solidFill>
                  <a:schemeClr val="tx1">
                    <a:tint val="75000"/>
                  </a:schemeClr>
                </a:solidFill>
              </a:defRPr>
            </a:lvl1pPr>
          </a:lstStyle>
          <a:p>
            <a:fld id="{6E607814-110D-4305-9662-250F6805FAAD}" type="datetimeFigureOut">
              <a:rPr lang="es-ES" smtClean="0"/>
              <a:pPr/>
              <a:t>22/12/2018</a:t>
            </a:fld>
            <a:endParaRPr lang="es-ES"/>
          </a:p>
        </p:txBody>
      </p:sp>
      <p:sp>
        <p:nvSpPr>
          <p:cNvPr id="5" name="4 Marcador de pie de página"/>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6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600">
                <a:solidFill>
                  <a:schemeClr val="tx1">
                    <a:tint val="75000"/>
                  </a:schemeClr>
                </a:solidFill>
              </a:defRPr>
            </a:lvl1pPr>
          </a:lstStyle>
          <a:p>
            <a:fld id="{E4920EBC-7203-4266-BABB-2C4D0D53DBB8}" type="slidenum">
              <a:rPr lang="es-ES" smtClean="0"/>
              <a:pPr/>
              <a:t>‹Nº›</a:t>
            </a:fld>
            <a:endParaRPr lang="es-ES"/>
          </a:p>
        </p:txBody>
      </p:sp>
    </p:spTree>
    <p:extLst>
      <p:ext uri="{BB962C8B-B14F-4D97-AF65-F5344CB8AC3E}">
        <p14:creationId xmlns:p14="http://schemas.microsoft.com/office/powerpoint/2010/main" val="3864650622"/>
      </p:ext>
    </p:extLst>
  </p:cSld>
  <p:clrMap bg1="lt1" tx1="dk1" bg2="lt2" tx2="dk2" accent1="accent1" accent2="accent2" accent3="accent3" accent4="accent4" accent5="accent5" accent6="accent6" hlink="hlink" folHlink="folHlink"/>
  <p:sldLayoutIdLst>
    <p:sldLayoutId id="2147483675" r:id="rId1"/>
  </p:sldLayoutIdLst>
  <mc:AlternateContent xmlns:mc="http://schemas.openxmlformats.org/markup-compatibility/2006">
    <mc:Choice xmlns:p14="http://schemas.microsoft.com/office/powerpoint/2010/main" Requires="p14">
      <p:transition spd="slow" p14:dur="2000" advClick="0" advTm="9000">
        <p:fade thruBlk="1"/>
      </p:transition>
    </mc:Choice>
    <mc:Fallback>
      <p:transition spd="slow" advClick="0" advTm="9000">
        <p:fade thruBlk="1"/>
      </p:transition>
    </mc:Fallback>
  </mc:AlternateContent>
  <p:txStyles>
    <p:titleStyle>
      <a:lvl1pPr algn="ctr" defTabSz="1219170" rtl="0" eaLnBrk="1" latinLnBrk="0" hangingPunct="1">
        <a:spcBef>
          <a:spcPct val="0"/>
        </a:spcBef>
        <a:buNone/>
        <a:defRPr sz="5867" kern="1200">
          <a:solidFill>
            <a:schemeClr val="tx1"/>
          </a:solidFill>
          <a:latin typeface="+mj-lt"/>
          <a:ea typeface="+mj-ea"/>
          <a:cs typeface="+mj-cs"/>
        </a:defRPr>
      </a:lvl1pPr>
    </p:titleStyle>
    <p:bodyStyle>
      <a:lvl1pPr marL="457189" indent="-457189" algn="l" defTabSz="1219170" rtl="0" eaLnBrk="1" latinLnBrk="0" hangingPunct="1">
        <a:spcBef>
          <a:spcPct val="20000"/>
        </a:spcBef>
        <a:buFont typeface="Arial" pitchFamily="34" charset="0"/>
        <a:buChar char="•"/>
        <a:defRPr sz="4267" kern="1200">
          <a:solidFill>
            <a:schemeClr val="tx1"/>
          </a:solidFill>
          <a:latin typeface="+mn-lt"/>
          <a:ea typeface="+mn-ea"/>
          <a:cs typeface="+mn-cs"/>
        </a:defRPr>
      </a:lvl1pPr>
      <a:lvl2pPr marL="990575" indent="-380990" algn="l" defTabSz="1219170" rtl="0" eaLnBrk="1" latinLnBrk="0" hangingPunct="1">
        <a:spcBef>
          <a:spcPct val="20000"/>
        </a:spcBef>
        <a:buFont typeface="Arial" pitchFamily="34" charset="0"/>
        <a:buChar char="–"/>
        <a:defRPr sz="3733" kern="1200">
          <a:solidFill>
            <a:schemeClr val="tx1"/>
          </a:solidFill>
          <a:latin typeface="+mn-lt"/>
          <a:ea typeface="+mn-ea"/>
          <a:cs typeface="+mn-cs"/>
        </a:defRPr>
      </a:lvl2pPr>
      <a:lvl3pPr marL="1523962" indent="-304792" algn="l" defTabSz="1219170" rtl="0" eaLnBrk="1" latinLnBrk="0" hangingPunct="1">
        <a:spcBef>
          <a:spcPct val="20000"/>
        </a:spcBef>
        <a:buFont typeface="Arial" pitchFamily="34" charset="0"/>
        <a:buChar char="•"/>
        <a:defRPr sz="3200" kern="1200">
          <a:solidFill>
            <a:schemeClr val="tx1"/>
          </a:solidFill>
          <a:latin typeface="+mn-lt"/>
          <a:ea typeface="+mn-ea"/>
          <a:cs typeface="+mn-cs"/>
        </a:defRPr>
      </a:lvl3pPr>
      <a:lvl4pPr marL="2133547"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4pPr>
      <a:lvl5pPr marL="2743131"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5pPr>
      <a:lvl6pPr marL="3352716"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6pPr>
      <a:lvl7pPr marL="3962301"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7pPr>
      <a:lvl8pPr marL="4571886"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8pPr>
      <a:lvl9pPr marL="5181470"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9pPr>
    </p:bodyStyle>
    <p:otherStyle>
      <a:defPPr>
        <a:defRPr lang="es-E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2B893C5-CC2C-437C-871C-CDDA8E3A5805}" type="datetimeFigureOut">
              <a:rPr lang="es-ES" smtClean="0"/>
              <a:t>22/12/2018</a:t>
            </a:fld>
            <a:endParaRPr lang="es-ES"/>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4DDDBC9-15A5-47A3-A3F8-BF5F7CA7F5FA}" type="slidenum">
              <a:rPr lang="es-ES" smtClean="0"/>
              <a:t>‹Nº›</a:t>
            </a:fld>
            <a:endParaRPr lang="es-ES"/>
          </a:p>
        </p:txBody>
      </p:sp>
    </p:spTree>
    <p:extLst>
      <p:ext uri="{BB962C8B-B14F-4D97-AF65-F5344CB8AC3E}">
        <p14:creationId xmlns:p14="http://schemas.microsoft.com/office/powerpoint/2010/main" val="951722292"/>
      </p:ext>
    </p:extLst>
  </p:cSld>
  <p:clrMap bg1="lt1" tx1="dk1" bg2="lt2" tx2="dk2" accent1="accent1" accent2="accent2" accent3="accent3" accent4="accent4" accent5="accent5" accent6="accent6" hlink="hlink" folHlink="folHlink"/>
  <p:sldLayoutIdLst>
    <p:sldLayoutId id="2147483677" r:id="rId1"/>
  </p:sldLayoutIdLst>
  <mc:AlternateContent xmlns:mc="http://schemas.openxmlformats.org/markup-compatibility/2006">
    <mc:Choice xmlns:p14="http://schemas.microsoft.com/office/powerpoint/2010/main" Requires="p14">
      <p:transition spd="slow" p14:dur="2000" advClick="0" advTm="9000">
        <p:fade thruBlk="1"/>
      </p:transition>
    </mc:Choice>
    <mc:Fallback>
      <p:transition spd="slow" advClick="0" advTm="9000">
        <p:fade thruBlk="1"/>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838200" y="365126"/>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altLang="es-ES" smtClean="0"/>
              <a:t>Haga clic para modificar el estilo de título del patrón</a:t>
            </a:r>
            <a:endParaRPr lang="en-US" altLang="es-ES" smtClean="0"/>
          </a:p>
        </p:txBody>
      </p:sp>
      <p:sp>
        <p:nvSpPr>
          <p:cNvPr id="1027" name="Text Placeholder 2"/>
          <p:cNvSpPr>
            <a:spLocks noGrp="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altLang="es-ES" smtClean="0"/>
              <a:t>Haga clic para modificar el estilo de texto del patrón</a:t>
            </a:r>
          </a:p>
          <a:p>
            <a:pPr lvl="1"/>
            <a:r>
              <a:rPr lang="es-ES" altLang="es-ES" smtClean="0"/>
              <a:t>Segundo nivel</a:t>
            </a:r>
          </a:p>
          <a:p>
            <a:pPr lvl="2"/>
            <a:r>
              <a:rPr lang="es-ES" altLang="es-ES" smtClean="0"/>
              <a:t>Tercer nivel</a:t>
            </a:r>
          </a:p>
          <a:p>
            <a:pPr lvl="3"/>
            <a:r>
              <a:rPr lang="es-ES" altLang="es-ES" smtClean="0"/>
              <a:t>Cuarto nivel</a:t>
            </a:r>
          </a:p>
          <a:p>
            <a:pPr lvl="4"/>
            <a:r>
              <a:rPr lang="es-ES" altLang="es-ES" smtClean="0"/>
              <a:t>Quinto nivel</a:t>
            </a:r>
            <a:endParaRPr lang="en-US" altLang="es-ES" smtClean="0"/>
          </a:p>
        </p:txBody>
      </p:sp>
      <p:sp>
        <p:nvSpPr>
          <p:cNvPr id="4" name="Date Placeholder 3"/>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eaLnBrk="1" fontAlgn="auto" hangingPunct="1">
              <a:spcBef>
                <a:spcPts val="0"/>
              </a:spcBef>
              <a:spcAft>
                <a:spcPts val="0"/>
              </a:spcAft>
              <a:defRPr sz="1200" smtClean="0">
                <a:solidFill>
                  <a:schemeClr val="tx1">
                    <a:tint val="75000"/>
                  </a:schemeClr>
                </a:solidFill>
                <a:latin typeface="+mn-lt"/>
              </a:defRPr>
            </a:lvl1pPr>
          </a:lstStyle>
          <a:p>
            <a:pPr>
              <a:defRPr/>
            </a:pPr>
            <a:fld id="{10E52D7B-7785-43C7-81B6-B6A8D159194B}" type="datetimeFigureOut">
              <a:rPr lang="es-MX"/>
              <a:pPr>
                <a:defRPr/>
              </a:pPr>
              <a:t>22/12/2018</a:t>
            </a:fld>
            <a:endParaRPr lang="es-MX"/>
          </a:p>
        </p:txBody>
      </p:sp>
      <p:sp>
        <p:nvSpPr>
          <p:cNvPr id="5" name="Footer Placeholder 4"/>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defRPr>
            </a:lvl1pPr>
          </a:lstStyle>
          <a:p>
            <a:pPr>
              <a:defRPr/>
            </a:pPr>
            <a:endParaRPr lang="es-MX"/>
          </a:p>
        </p:txBody>
      </p:sp>
      <p:sp>
        <p:nvSpPr>
          <p:cNvPr id="6" name="Slide Number Placeholder 5"/>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eaLnBrk="1" fontAlgn="auto" hangingPunct="1">
              <a:spcBef>
                <a:spcPts val="0"/>
              </a:spcBef>
              <a:spcAft>
                <a:spcPts val="0"/>
              </a:spcAft>
              <a:defRPr sz="1200" smtClean="0">
                <a:solidFill>
                  <a:schemeClr val="tx1">
                    <a:tint val="75000"/>
                  </a:schemeClr>
                </a:solidFill>
                <a:latin typeface="+mn-lt"/>
              </a:defRPr>
            </a:lvl1pPr>
          </a:lstStyle>
          <a:p>
            <a:pPr>
              <a:defRPr/>
            </a:pPr>
            <a:fld id="{F8FCB0F1-7E2E-4447-B6E6-7254FB9D50B6}" type="slidenum">
              <a:rPr lang="es-MX"/>
              <a:pPr>
                <a:defRPr/>
              </a:pPr>
              <a:t>‹Nº›</a:t>
            </a:fld>
            <a:endParaRPr lang="es-MX"/>
          </a:p>
        </p:txBody>
      </p:sp>
    </p:spTree>
    <p:extLst>
      <p:ext uri="{BB962C8B-B14F-4D97-AF65-F5344CB8AC3E}">
        <p14:creationId xmlns:p14="http://schemas.microsoft.com/office/powerpoint/2010/main" val="2642653594"/>
      </p:ext>
    </p:extLst>
  </p:cSld>
  <p:clrMap bg1="lt1" tx1="dk1" bg2="lt2" tx2="dk2" accent1="accent1" accent2="accent2" accent3="accent3" accent4="accent4" accent5="accent5" accent6="accent6" hlink="hlink" folHlink="folHlink"/>
  <p:sldLayoutIdLst>
    <p:sldLayoutId id="2147483679" r:id="rId1"/>
  </p:sldLayoutIdLst>
  <mc:AlternateContent xmlns:mc="http://schemas.openxmlformats.org/markup-compatibility/2006">
    <mc:Choice xmlns:p14="http://schemas.microsoft.com/office/powerpoint/2010/main" Requires="p14">
      <p:transition spd="slow" p14:dur="2000" advClick="0" advTm="9000">
        <p:fade thruBlk="1"/>
      </p:transition>
    </mc:Choice>
    <mc:Fallback>
      <p:transition spd="slow" advClick="0" advTm="9000">
        <p:fade thruBlk="1"/>
      </p:transition>
    </mc:Fallback>
  </mc:AlternateContent>
  <p:txStyles>
    <p:title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anose="020F0302020204030204" pitchFamily="34" charset="0"/>
        </a:defRPr>
      </a:lvl2pPr>
      <a:lvl3pPr algn="l" rtl="0" fontAlgn="base">
        <a:lnSpc>
          <a:spcPct val="90000"/>
        </a:lnSpc>
        <a:spcBef>
          <a:spcPct val="0"/>
        </a:spcBef>
        <a:spcAft>
          <a:spcPct val="0"/>
        </a:spcAft>
        <a:defRPr sz="4400">
          <a:solidFill>
            <a:schemeClr val="tx1"/>
          </a:solidFill>
          <a:latin typeface="Calibri Light" panose="020F0302020204030204" pitchFamily="34" charset="0"/>
        </a:defRPr>
      </a:lvl3pPr>
      <a:lvl4pPr algn="l" rtl="0" fontAlgn="base">
        <a:lnSpc>
          <a:spcPct val="90000"/>
        </a:lnSpc>
        <a:spcBef>
          <a:spcPct val="0"/>
        </a:spcBef>
        <a:spcAft>
          <a:spcPct val="0"/>
        </a:spcAft>
        <a:defRPr sz="4400">
          <a:solidFill>
            <a:schemeClr val="tx1"/>
          </a:solidFill>
          <a:latin typeface="Calibri Light" panose="020F0302020204030204" pitchFamily="34" charset="0"/>
        </a:defRPr>
      </a:lvl4pPr>
      <a:lvl5pPr algn="l" rtl="0" fontAlgn="base">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914400" y="609600"/>
            <a:ext cx="103632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s-ES_tradnl" altLang="es-ES" smtClean="0"/>
              <a:t>Haga clic para cambiar el estilo de título	</a:t>
            </a:r>
          </a:p>
        </p:txBody>
      </p:sp>
      <p:sp>
        <p:nvSpPr>
          <p:cNvPr id="1027" name="Rectangle 3"/>
          <p:cNvSpPr>
            <a:spLocks noGrp="1" noChangeArrowheads="1"/>
          </p:cNvSpPr>
          <p:nvPr>
            <p:ph type="body" idx="1"/>
          </p:nvPr>
        </p:nvSpPr>
        <p:spPr bwMode="auto">
          <a:xfrm>
            <a:off x="914400" y="1981200"/>
            <a:ext cx="103632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_tradnl" altLang="es-ES" smtClean="0"/>
              <a:t>Haga clic para modificar el estilo de texto del patrón</a:t>
            </a:r>
          </a:p>
          <a:p>
            <a:pPr lvl="1"/>
            <a:r>
              <a:rPr lang="es-ES_tradnl" altLang="es-ES" smtClean="0"/>
              <a:t>Segundo nivel</a:t>
            </a:r>
          </a:p>
          <a:p>
            <a:pPr lvl="2"/>
            <a:r>
              <a:rPr lang="es-ES_tradnl" altLang="es-ES" smtClean="0"/>
              <a:t>Tercer nivel</a:t>
            </a:r>
          </a:p>
          <a:p>
            <a:pPr lvl="3"/>
            <a:r>
              <a:rPr lang="es-ES_tradnl" altLang="es-ES" smtClean="0"/>
              <a:t>Cuarto nivel</a:t>
            </a:r>
          </a:p>
          <a:p>
            <a:pPr lvl="4"/>
            <a:r>
              <a:rPr lang="es-ES_tradnl" altLang="es-ES" smtClean="0"/>
              <a:t>Quinto nivel</a:t>
            </a:r>
          </a:p>
        </p:txBody>
      </p:sp>
      <p:sp>
        <p:nvSpPr>
          <p:cNvPr id="1028" name="Rectangle 4"/>
          <p:cNvSpPr>
            <a:spLocks noGrp="1" noChangeArrowheads="1"/>
          </p:cNvSpPr>
          <p:nvPr>
            <p:ph type="dt" sz="half" idx="2"/>
          </p:nvPr>
        </p:nvSpPr>
        <p:spPr bwMode="auto">
          <a:xfrm>
            <a:off x="9144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_tradnl" altLang="es-ES"/>
          </a:p>
        </p:txBody>
      </p:sp>
      <p:sp>
        <p:nvSpPr>
          <p:cNvPr id="1029" name="Rectangle 5"/>
          <p:cNvSpPr>
            <a:spLocks noGrp="1" noChangeArrowheads="1"/>
          </p:cNvSpPr>
          <p:nvPr>
            <p:ph type="ftr" sz="quarter" idx="3"/>
          </p:nvPr>
        </p:nvSpPr>
        <p:spPr bwMode="auto">
          <a:xfrm>
            <a:off x="4165600" y="6248400"/>
            <a:ext cx="3860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endParaRPr lang="es-ES_tradnl" altLang="es-ES"/>
          </a:p>
        </p:txBody>
      </p:sp>
      <p:sp>
        <p:nvSpPr>
          <p:cNvPr id="1030" name="Rectangle 6"/>
          <p:cNvSpPr>
            <a:spLocks noGrp="1" noChangeArrowheads="1"/>
          </p:cNvSpPr>
          <p:nvPr>
            <p:ph type="sldNum" sz="quarter" idx="4"/>
          </p:nvPr>
        </p:nvSpPr>
        <p:spPr bwMode="auto">
          <a:xfrm>
            <a:off x="87376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fld id="{941886AD-EA3F-4818-8265-2C5DA4E3599D}" type="slidenum">
              <a:rPr lang="es-ES_tradnl" altLang="es-ES"/>
              <a:pPr/>
              <a:t>‹Nº›</a:t>
            </a:fld>
            <a:endParaRPr lang="es-ES_tradnl" altLang="es-ES"/>
          </a:p>
        </p:txBody>
      </p:sp>
    </p:spTree>
    <p:extLst>
      <p:ext uri="{BB962C8B-B14F-4D97-AF65-F5344CB8AC3E}">
        <p14:creationId xmlns:p14="http://schemas.microsoft.com/office/powerpoint/2010/main" val="1617286311"/>
      </p:ext>
    </p:extLst>
  </p:cSld>
  <p:clrMap bg1="lt1" tx1="dk1" bg2="lt2" tx2="dk2" accent1="accent1" accent2="accent2" accent3="accent3" accent4="accent4" accent5="accent5" accent6="accent6" hlink="hlink" folHlink="folHlink"/>
  <p:sldLayoutIdLst>
    <p:sldLayoutId id="2147483681" r:id="rId1"/>
  </p:sldLayoutIdLst>
  <mc:AlternateContent xmlns:mc="http://schemas.openxmlformats.org/markup-compatibility/2006">
    <mc:Choice xmlns:p14="http://schemas.microsoft.com/office/powerpoint/2010/main" Requires="p14">
      <p:transition spd="slow" p14:dur="2000" advClick="0" advTm="9000">
        <p:fade thruBlk="1"/>
      </p:transition>
    </mc:Choice>
    <mc:Fallback>
      <p:transition spd="slow" advClick="0" advTm="9000">
        <p:fade thruBlk="1"/>
      </p:transition>
    </mc:Fallback>
  </mc:AlternateConten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Times New Roman" panose="02020603050405020304" pitchFamily="18" charset="0"/>
        </a:defRPr>
      </a:lvl2pPr>
      <a:lvl3pPr algn="ctr" rtl="0" fontAlgn="base">
        <a:spcBef>
          <a:spcPct val="0"/>
        </a:spcBef>
        <a:spcAft>
          <a:spcPct val="0"/>
        </a:spcAft>
        <a:defRPr sz="4400">
          <a:solidFill>
            <a:schemeClr val="tx2"/>
          </a:solidFill>
          <a:latin typeface="Times New Roman" panose="02020603050405020304" pitchFamily="18" charset="0"/>
        </a:defRPr>
      </a:lvl3pPr>
      <a:lvl4pPr algn="ctr" rtl="0" fontAlgn="base">
        <a:spcBef>
          <a:spcPct val="0"/>
        </a:spcBef>
        <a:spcAft>
          <a:spcPct val="0"/>
        </a:spcAft>
        <a:defRPr sz="4400">
          <a:solidFill>
            <a:schemeClr val="tx2"/>
          </a:solidFill>
          <a:latin typeface="Times New Roman" panose="02020603050405020304" pitchFamily="18" charset="0"/>
        </a:defRPr>
      </a:lvl4pPr>
      <a:lvl5pPr algn="ctr" rtl="0" fontAlgn="base">
        <a:spcBef>
          <a:spcPct val="0"/>
        </a:spcBef>
        <a:spcAft>
          <a:spcPct val="0"/>
        </a:spcAft>
        <a:defRPr sz="4400">
          <a:solidFill>
            <a:schemeClr val="tx2"/>
          </a:solidFill>
          <a:latin typeface="Times New Roman" panose="02020603050405020304" pitchFamily="18" charset="0"/>
        </a:defRPr>
      </a:lvl5pPr>
      <a:lvl6pPr marL="457200" algn="ctr" rtl="0" fontAlgn="base">
        <a:spcBef>
          <a:spcPct val="0"/>
        </a:spcBef>
        <a:spcAft>
          <a:spcPct val="0"/>
        </a:spcAft>
        <a:defRPr sz="4400">
          <a:solidFill>
            <a:schemeClr val="tx2"/>
          </a:solidFill>
          <a:latin typeface="Times New Roman" panose="02020603050405020304" pitchFamily="18" charset="0"/>
        </a:defRPr>
      </a:lvl6pPr>
      <a:lvl7pPr marL="914400" algn="ctr" rtl="0" fontAlgn="base">
        <a:spcBef>
          <a:spcPct val="0"/>
        </a:spcBef>
        <a:spcAft>
          <a:spcPct val="0"/>
        </a:spcAft>
        <a:defRPr sz="4400">
          <a:solidFill>
            <a:schemeClr val="tx2"/>
          </a:solidFill>
          <a:latin typeface="Times New Roman" panose="02020603050405020304" pitchFamily="18" charset="0"/>
        </a:defRPr>
      </a:lvl7pPr>
      <a:lvl8pPr marL="1371600" algn="ctr" rtl="0" fontAlgn="base">
        <a:spcBef>
          <a:spcPct val="0"/>
        </a:spcBef>
        <a:spcAft>
          <a:spcPct val="0"/>
        </a:spcAft>
        <a:defRPr sz="4400">
          <a:solidFill>
            <a:schemeClr val="tx2"/>
          </a:solidFill>
          <a:latin typeface="Times New Roman" panose="02020603050405020304" pitchFamily="18" charset="0"/>
        </a:defRPr>
      </a:lvl8pPr>
      <a:lvl9pPr marL="1828800" algn="ctr" rtl="0" fontAlgn="base">
        <a:spcBef>
          <a:spcPct val="0"/>
        </a:spcBef>
        <a:spcAft>
          <a:spcPct val="0"/>
        </a:spcAft>
        <a:defRPr sz="4400">
          <a:solidFill>
            <a:schemeClr val="tx2"/>
          </a:solidFill>
          <a:latin typeface="Times New Roman" panose="02020603050405020304" pitchFamily="18"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09600" y="274638"/>
            <a:ext cx="109728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s-ES" altLang="es-ES" smtClean="0"/>
              <a:t>Haga clic para cambiar el estilo de título	</a:t>
            </a:r>
          </a:p>
        </p:txBody>
      </p:sp>
      <p:sp>
        <p:nvSpPr>
          <p:cNvPr id="1027" name="Rectangle 3"/>
          <p:cNvSpPr>
            <a:spLocks noGrp="1" noChangeArrowheads="1"/>
          </p:cNvSpPr>
          <p:nvPr>
            <p:ph type="body" idx="1"/>
          </p:nvPr>
        </p:nvSpPr>
        <p:spPr bwMode="auto">
          <a:xfrm>
            <a:off x="609600" y="1600201"/>
            <a:ext cx="109728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 altLang="es-ES" smtClean="0"/>
              <a:t>Haga clic para modificar el estilo de texto del patrón</a:t>
            </a:r>
          </a:p>
          <a:p>
            <a:pPr lvl="1"/>
            <a:r>
              <a:rPr lang="es-ES" altLang="es-ES" smtClean="0"/>
              <a:t>Segundo nivel</a:t>
            </a:r>
          </a:p>
          <a:p>
            <a:pPr lvl="2"/>
            <a:r>
              <a:rPr lang="es-ES" altLang="es-ES" smtClean="0"/>
              <a:t>Tercer nivel</a:t>
            </a:r>
          </a:p>
          <a:p>
            <a:pPr lvl="3"/>
            <a:r>
              <a:rPr lang="es-ES" altLang="es-ES" smtClean="0"/>
              <a:t>Cuarto nivel</a:t>
            </a:r>
          </a:p>
          <a:p>
            <a:pPr lvl="4"/>
            <a:r>
              <a:rPr lang="es-ES" altLang="es-ES" smtClean="0"/>
              <a:t>Quinto nivel</a:t>
            </a:r>
          </a:p>
        </p:txBody>
      </p:sp>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
        <p:nvSpPr>
          <p:cNvPr id="1029" name="Rectangle 5"/>
          <p:cNvSpPr>
            <a:spLocks noGrp="1" noChangeArrowheads="1"/>
          </p:cNvSpPr>
          <p:nvPr>
            <p:ph type="ftr" sz="quarter" idx="3"/>
          </p:nvPr>
        </p:nvSpPr>
        <p:spPr bwMode="auto">
          <a:xfrm>
            <a:off x="4165600" y="6245225"/>
            <a:ext cx="3860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endParaRPr lang="es-ES" altLang="es-ES"/>
          </a:p>
        </p:txBody>
      </p:sp>
      <p:sp>
        <p:nvSpPr>
          <p:cNvPr id="1030" name="Rectangle 6"/>
          <p:cNvSpPr>
            <a:spLocks noGrp="1" noChangeArrowheads="1"/>
          </p:cNvSpPr>
          <p:nvPr>
            <p:ph type="sldNum" sz="quarter" idx="4"/>
          </p:nvPr>
        </p:nvSpPr>
        <p:spPr bwMode="auto">
          <a:xfrm>
            <a:off x="8737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fld id="{F1EBE231-3266-4A69-BF59-947F6B507332}" type="slidenum">
              <a:rPr lang="es-ES" altLang="es-ES"/>
              <a:pPr/>
              <a:t>‹Nº›</a:t>
            </a:fld>
            <a:endParaRPr lang="es-ES" altLang="es-ES"/>
          </a:p>
        </p:txBody>
      </p:sp>
    </p:spTree>
    <p:extLst>
      <p:ext uri="{BB962C8B-B14F-4D97-AF65-F5344CB8AC3E}">
        <p14:creationId xmlns:p14="http://schemas.microsoft.com/office/powerpoint/2010/main" val="3896383373"/>
      </p:ext>
    </p:extLst>
  </p:cSld>
  <p:clrMap bg1="lt1" tx1="dk1" bg2="lt2" tx2="dk2" accent1="accent1" accent2="accent2" accent3="accent3" accent4="accent4" accent5="accent5" accent6="accent6" hlink="hlink" folHlink="folHlink"/>
  <p:sldLayoutIdLst>
    <p:sldLayoutId id="2147483683" r:id="rId1"/>
  </p:sldLayoutIdLst>
  <mc:AlternateContent xmlns:mc="http://schemas.openxmlformats.org/markup-compatibility/2006">
    <mc:Choice xmlns:p14="http://schemas.microsoft.com/office/powerpoint/2010/main" Requires="p14">
      <p:transition spd="slow" p14:dur="2000" advClick="0" advTm="9000">
        <p:fade thruBlk="1"/>
      </p:transition>
    </mc:Choice>
    <mc:Fallback>
      <p:transition spd="slow" advClick="0" advTm="9000">
        <p:fade thruBlk="1"/>
      </p:transition>
    </mc:Fallback>
  </mc:AlternateConten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xmlns="" id="{95D43504-FC1F-489F-A832-50A41429099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p>
        </p:txBody>
      </p:sp>
      <p:sp>
        <p:nvSpPr>
          <p:cNvPr id="3" name="Marcador de texto 2">
            <a:extLst>
              <a:ext uri="{FF2B5EF4-FFF2-40B4-BE49-F238E27FC236}">
                <a16:creationId xmlns:a16="http://schemas.microsoft.com/office/drawing/2014/main" xmlns="" id="{9E699218-AFA1-41BC-A4B7-CC4C8ADB503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xmlns="" id="{8D5B801C-6B0A-4A9F-9023-3E29C7BC490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C640574-0244-48B9-AE1D-BD3D2BFDD927}" type="datetimeFigureOut">
              <a:rPr lang="es-ES" smtClean="0"/>
              <a:t>22/12/2018</a:t>
            </a:fld>
            <a:endParaRPr lang="es-ES"/>
          </a:p>
        </p:txBody>
      </p:sp>
      <p:sp>
        <p:nvSpPr>
          <p:cNvPr id="5" name="Marcador de pie de página 4">
            <a:extLst>
              <a:ext uri="{FF2B5EF4-FFF2-40B4-BE49-F238E27FC236}">
                <a16:creationId xmlns:a16="http://schemas.microsoft.com/office/drawing/2014/main" xmlns="" id="{51677056-EC1D-4B21-88F0-32359EF3477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Marcador de número de diapositiva 5">
            <a:extLst>
              <a:ext uri="{FF2B5EF4-FFF2-40B4-BE49-F238E27FC236}">
                <a16:creationId xmlns:a16="http://schemas.microsoft.com/office/drawing/2014/main" xmlns="" id="{4257CB81-D9CE-4CAA-8CDC-B97DF574BFB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782CA42-6127-4973-858A-DB91F83C7B04}" type="slidenum">
              <a:rPr lang="es-ES" smtClean="0"/>
              <a:t>‹Nº›</a:t>
            </a:fld>
            <a:endParaRPr lang="es-ES"/>
          </a:p>
        </p:txBody>
      </p:sp>
    </p:spTree>
    <p:extLst>
      <p:ext uri="{BB962C8B-B14F-4D97-AF65-F5344CB8AC3E}">
        <p14:creationId xmlns:p14="http://schemas.microsoft.com/office/powerpoint/2010/main" val="3554528028"/>
      </p:ext>
    </p:extLst>
  </p:cSld>
  <p:clrMap bg1="lt1" tx1="dk1" bg2="lt2" tx2="dk2" accent1="accent1" accent2="accent2" accent3="accent3" accent4="accent4" accent5="accent5" accent6="accent6" hlink="hlink" folHlink="folHlink"/>
  <p:sldLayoutIdLst>
    <p:sldLayoutId id="2147483685" r:id="rId1"/>
  </p:sldLayoutIdLst>
  <mc:AlternateContent xmlns:mc="http://schemas.openxmlformats.org/markup-compatibility/2006">
    <mc:Choice xmlns:p14="http://schemas.microsoft.com/office/powerpoint/2010/main" Requires="p14">
      <p:transition spd="slow" p14:dur="2000" advClick="0" advTm="9000">
        <p:fade thruBlk="1"/>
      </p:transition>
    </mc:Choice>
    <mc:Fallback>
      <p:transition spd="slow" advClick="0" advTm="9000">
        <p:fade thruBlk="1"/>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0B973DF-36F5-4DC8-9AD3-395A6A424CA9}" type="datetimeFigureOut">
              <a:rPr lang="es-ES" smtClean="0"/>
              <a:t>22/12/2018</a:t>
            </a:fld>
            <a:endParaRPr lang="es-ES"/>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F93B13F-E6D5-4B05-B7E9-8D61B8C51DE0}" type="slidenum">
              <a:rPr lang="es-ES" smtClean="0"/>
              <a:t>‹Nº›</a:t>
            </a:fld>
            <a:endParaRPr lang="es-ES"/>
          </a:p>
        </p:txBody>
      </p:sp>
    </p:spTree>
    <p:extLst>
      <p:ext uri="{BB962C8B-B14F-4D97-AF65-F5344CB8AC3E}">
        <p14:creationId xmlns:p14="http://schemas.microsoft.com/office/powerpoint/2010/main" val="1830031219"/>
      </p:ext>
    </p:extLst>
  </p:cSld>
  <p:clrMap bg1="lt1" tx1="dk1" bg2="lt2" tx2="dk2" accent1="accent1" accent2="accent2" accent3="accent3" accent4="accent4" accent5="accent5" accent6="accent6" hlink="hlink" folHlink="folHlink"/>
  <p:sldLayoutIdLst>
    <p:sldLayoutId id="2147483687" r:id="rId1"/>
  </p:sldLayoutIdLst>
  <mc:AlternateContent xmlns:mc="http://schemas.openxmlformats.org/markup-compatibility/2006">
    <mc:Choice xmlns:p14="http://schemas.microsoft.com/office/powerpoint/2010/main" Requires="p14">
      <p:transition spd="slow" p14:dur="2000" advClick="0" advTm="9000">
        <p:fade thruBlk="1"/>
      </p:transition>
    </mc:Choice>
    <mc:Fallback>
      <p:transition spd="slow" advClick="0" advTm="9000">
        <p:fade thruBlk="1"/>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609600" y="274638"/>
            <a:ext cx="109728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609600" y="1600201"/>
            <a:ext cx="109728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fontAlgn="auto">
              <a:spcBef>
                <a:spcPts val="0"/>
              </a:spcBef>
              <a:spcAft>
                <a:spcPts val="0"/>
              </a:spcAft>
              <a:defRPr sz="1200" smtClean="0">
                <a:solidFill>
                  <a:schemeClr val="tx1">
                    <a:tint val="75000"/>
                  </a:schemeClr>
                </a:solidFill>
                <a:latin typeface="+mn-lt"/>
                <a:cs typeface="+mn-cs"/>
              </a:defRPr>
            </a:lvl1pPr>
          </a:lstStyle>
          <a:p>
            <a:pPr>
              <a:defRPr/>
            </a:pPr>
            <a:fld id="{81952A42-B788-4BF4-9D8B-36851428F3BE}" type="datetimeFigureOut">
              <a:rPr lang="es-ES"/>
              <a:pPr>
                <a:defRPr/>
              </a:pPr>
              <a:t>22/12/2018</a:t>
            </a:fld>
            <a:endParaRPr lang="es-ES"/>
          </a:p>
        </p:txBody>
      </p:sp>
      <p:sp>
        <p:nvSpPr>
          <p:cNvPr id="5" name="4 Marcador de pie de página"/>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fontAlgn="auto">
              <a:spcBef>
                <a:spcPts val="0"/>
              </a:spcBef>
              <a:spcAft>
                <a:spcPts val="0"/>
              </a:spcAft>
              <a:defRPr sz="1200" smtClean="0">
                <a:solidFill>
                  <a:schemeClr val="tx1">
                    <a:tint val="75000"/>
                  </a:schemeClr>
                </a:solidFill>
                <a:latin typeface="+mn-lt"/>
                <a:cs typeface="+mn-cs"/>
              </a:defRPr>
            </a:lvl1pPr>
          </a:lstStyle>
          <a:p>
            <a:pPr>
              <a:defRPr/>
            </a:pPr>
            <a:endParaRPr lang="es-ES"/>
          </a:p>
        </p:txBody>
      </p:sp>
      <p:sp>
        <p:nvSpPr>
          <p:cNvPr id="6" name="5 Marcador de número de diapositiva"/>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fontAlgn="auto">
              <a:spcBef>
                <a:spcPts val="0"/>
              </a:spcBef>
              <a:spcAft>
                <a:spcPts val="0"/>
              </a:spcAft>
              <a:defRPr sz="1200" smtClean="0">
                <a:solidFill>
                  <a:schemeClr val="tx1">
                    <a:tint val="75000"/>
                  </a:schemeClr>
                </a:solidFill>
                <a:latin typeface="+mn-lt"/>
                <a:cs typeface="+mn-cs"/>
              </a:defRPr>
            </a:lvl1pPr>
          </a:lstStyle>
          <a:p>
            <a:pPr>
              <a:defRPr/>
            </a:pPr>
            <a:fld id="{7432E47D-69B8-49E0-A2A4-8B4E837A79C2}" type="slidenum">
              <a:rPr lang="es-ES"/>
              <a:pPr>
                <a:defRPr/>
              </a:pPr>
              <a:t>‹Nº›</a:t>
            </a:fld>
            <a:endParaRPr lang="es-ES"/>
          </a:p>
        </p:txBody>
      </p:sp>
    </p:spTree>
    <p:extLst>
      <p:ext uri="{BB962C8B-B14F-4D97-AF65-F5344CB8AC3E}">
        <p14:creationId xmlns:p14="http://schemas.microsoft.com/office/powerpoint/2010/main" val="1968901760"/>
      </p:ext>
    </p:extLst>
  </p:cSld>
  <p:clrMap bg1="lt1" tx1="dk1" bg2="lt2" tx2="dk2" accent1="accent1" accent2="accent2" accent3="accent3" accent4="accent4" accent5="accent5" accent6="accent6" hlink="hlink" folHlink="folHlink"/>
  <p:sldLayoutIdLst>
    <p:sldLayoutId id="2147483689" r:id="rId1"/>
  </p:sldLayoutIdLst>
  <mc:AlternateContent xmlns:mc="http://schemas.openxmlformats.org/markup-compatibility/2006">
    <mc:Choice xmlns:p14="http://schemas.microsoft.com/office/powerpoint/2010/main" Requires="p14">
      <p:transition spd="slow" p14:dur="2000" advClick="0" advTm="9000">
        <p:fade thruBlk="1"/>
      </p:transition>
    </mc:Choice>
    <mc:Fallback>
      <p:transition spd="slow" advClick="0" advTm="9000">
        <p:fade thruBlk="1"/>
      </p:transition>
    </mc:Fallback>
  </mc:AlternateContent>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1" fontAlgn="base" hangingPunct="1">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altLang="es-ES" smtClean="0"/>
              <a:t>Haga clic para modificar el estilo de título del patrón</a:t>
            </a:r>
          </a:p>
        </p:txBody>
      </p:sp>
      <p:sp>
        <p:nvSpPr>
          <p:cNvPr id="1027" name="2 Marcador de texto"/>
          <p:cNvSpPr>
            <a:spLocks noGrp="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altLang="es-ES" smtClean="0"/>
              <a:t>Haga clic para modificar el estilo de texto del patrón</a:t>
            </a:r>
          </a:p>
          <a:p>
            <a:pPr lvl="1"/>
            <a:r>
              <a:rPr lang="es-ES" altLang="es-ES" smtClean="0"/>
              <a:t>Segundo nivel</a:t>
            </a:r>
          </a:p>
          <a:p>
            <a:pPr lvl="2"/>
            <a:r>
              <a:rPr lang="es-ES" altLang="es-ES" smtClean="0"/>
              <a:t>Tercer nivel</a:t>
            </a:r>
          </a:p>
          <a:p>
            <a:pPr lvl="3"/>
            <a:r>
              <a:rPr lang="es-ES" altLang="es-ES" smtClean="0"/>
              <a:t>Cuarto nivel</a:t>
            </a:r>
          </a:p>
          <a:p>
            <a:pPr lvl="4"/>
            <a:r>
              <a:rPr lang="es-ES" altLang="es-ES" smtClean="0"/>
              <a:t>Quinto nivel</a:t>
            </a:r>
          </a:p>
        </p:txBody>
      </p:sp>
      <p:sp>
        <p:nvSpPr>
          <p:cNvPr id="4" name="3 Marcador de fecha"/>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fontAlgn="auto">
              <a:spcBef>
                <a:spcPts val="0"/>
              </a:spcBef>
              <a:spcAft>
                <a:spcPts val="0"/>
              </a:spcAft>
              <a:defRPr sz="1200" smtClean="0">
                <a:solidFill>
                  <a:schemeClr val="tx1">
                    <a:tint val="75000"/>
                  </a:schemeClr>
                </a:solidFill>
                <a:latin typeface="+mn-lt"/>
                <a:cs typeface="+mn-cs"/>
              </a:defRPr>
            </a:lvl1pPr>
          </a:lstStyle>
          <a:p>
            <a:pPr>
              <a:defRPr/>
            </a:pPr>
            <a:fld id="{582B0E27-3FEA-4895-AEAA-38DB7FCD6FAA}" type="datetimeFigureOut">
              <a:rPr lang="es-ES"/>
              <a:pPr>
                <a:defRPr/>
              </a:pPr>
              <a:t>22/12/2018</a:t>
            </a:fld>
            <a:endParaRPr lang="es-ES"/>
          </a:p>
        </p:txBody>
      </p:sp>
      <p:sp>
        <p:nvSpPr>
          <p:cNvPr id="5" name="4 Marcador de pie de página"/>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fontAlgn="auto">
              <a:spcBef>
                <a:spcPts val="0"/>
              </a:spcBef>
              <a:spcAft>
                <a:spcPts val="0"/>
              </a:spcAft>
              <a:defRPr sz="1200" smtClean="0">
                <a:solidFill>
                  <a:schemeClr val="tx1">
                    <a:tint val="75000"/>
                  </a:schemeClr>
                </a:solidFill>
                <a:latin typeface="+mn-lt"/>
                <a:cs typeface="+mn-cs"/>
              </a:defRPr>
            </a:lvl1pPr>
          </a:lstStyle>
          <a:p>
            <a:pPr>
              <a:defRPr/>
            </a:pPr>
            <a:endParaRPr lang="es-ES"/>
          </a:p>
        </p:txBody>
      </p:sp>
      <p:sp>
        <p:nvSpPr>
          <p:cNvPr id="6" name="5 Marcador de número de diapositiva"/>
          <p:cNvSpPr>
            <a:spLocks noGrp="1"/>
          </p:cNvSpPr>
          <p:nvPr>
            <p:ph type="sldNum" sz="quarter" idx="4"/>
          </p:nvPr>
        </p:nvSpPr>
        <p:spPr>
          <a:xfrm>
            <a:off x="8737600" y="6356351"/>
            <a:ext cx="2844800" cy="365125"/>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FFFFFF"/>
                </a:solidFill>
              </a:defRPr>
            </a:lvl1pPr>
          </a:lstStyle>
          <a:p>
            <a:fld id="{B4062EF9-28CD-4654-AEC0-76665DDBD39C}" type="slidenum">
              <a:rPr lang="es-ES" altLang="es-ES"/>
              <a:pPr/>
              <a:t>‹Nº›</a:t>
            </a:fld>
            <a:endParaRPr lang="es-ES" altLang="es-ES"/>
          </a:p>
        </p:txBody>
      </p:sp>
    </p:spTree>
    <p:extLst>
      <p:ext uri="{BB962C8B-B14F-4D97-AF65-F5344CB8AC3E}">
        <p14:creationId xmlns:p14="http://schemas.microsoft.com/office/powerpoint/2010/main" val="1079264382"/>
      </p:ext>
    </p:extLst>
  </p:cSld>
  <p:clrMap bg1="dk1" tx1="lt1" bg2="dk2" tx2="lt2" accent1="accent1" accent2="accent2" accent3="accent3" accent4="accent4" accent5="accent5" accent6="accent6" hlink="hlink" folHlink="folHlink"/>
  <p:sldLayoutIdLst>
    <p:sldLayoutId id="2147483692" r:id="rId1"/>
  </p:sldLayoutIdLst>
  <mc:AlternateContent xmlns:mc="http://schemas.openxmlformats.org/markup-compatibility/2006">
    <mc:Choice xmlns:p14="http://schemas.microsoft.com/office/powerpoint/2010/main" Requires="p14">
      <p:transition spd="slow" p14:dur="2000" advClick="0" advTm="9000">
        <p:fade thruBlk="1"/>
      </p:transition>
    </mc:Choice>
    <mc:Fallback>
      <p:transition spd="slow" advClick="0" advTm="9000">
        <p:fade thruBlk="1"/>
      </p:transition>
    </mc:Fallback>
  </mc:AlternateContent>
  <p:txStyles>
    <p:titleStyle>
      <a:lvl1pPr algn="ctr" rtl="0" fontAlgn="base">
        <a:spcBef>
          <a:spcPct val="0"/>
        </a:spcBef>
        <a:spcAft>
          <a:spcPct val="0"/>
        </a:spcAft>
        <a:defRPr sz="4400" kern="1200">
          <a:solidFill>
            <a:schemeClr val="tx1"/>
          </a:solidFill>
          <a:latin typeface="+mj-lt"/>
          <a:ea typeface="+mj-ea"/>
          <a:cs typeface="+mj-cs"/>
        </a:defRPr>
      </a:lvl1pPr>
      <a:lvl2pPr algn="ctr" rtl="0" fontAlgn="base">
        <a:spcBef>
          <a:spcPct val="0"/>
        </a:spcBef>
        <a:spcAft>
          <a:spcPct val="0"/>
        </a:spcAft>
        <a:defRPr sz="4400">
          <a:solidFill>
            <a:schemeClr val="tx1"/>
          </a:solidFill>
          <a:latin typeface="Calibri" panose="020F0502020204030204" pitchFamily="34" charset="0"/>
        </a:defRPr>
      </a:lvl2pPr>
      <a:lvl3pPr algn="ctr" rtl="0" fontAlgn="base">
        <a:spcBef>
          <a:spcPct val="0"/>
        </a:spcBef>
        <a:spcAft>
          <a:spcPct val="0"/>
        </a:spcAft>
        <a:defRPr sz="4400">
          <a:solidFill>
            <a:schemeClr val="tx1"/>
          </a:solidFill>
          <a:latin typeface="Calibri" panose="020F0502020204030204" pitchFamily="34" charset="0"/>
        </a:defRPr>
      </a:lvl3pPr>
      <a:lvl4pPr algn="ctr" rtl="0" fontAlgn="base">
        <a:spcBef>
          <a:spcPct val="0"/>
        </a:spcBef>
        <a:spcAft>
          <a:spcPct val="0"/>
        </a:spcAft>
        <a:defRPr sz="4400">
          <a:solidFill>
            <a:schemeClr val="tx1"/>
          </a:solidFill>
          <a:latin typeface="Calibri" panose="020F0502020204030204" pitchFamily="34" charset="0"/>
        </a:defRPr>
      </a:lvl4pPr>
      <a:lvl5pPr algn="ctr" rtl="0" fontAlgn="base">
        <a:spcBef>
          <a:spcPct val="0"/>
        </a:spcBef>
        <a:spcAft>
          <a:spcPct val="0"/>
        </a:spcAft>
        <a:defRPr sz="4400">
          <a:solidFill>
            <a:schemeClr val="tx1"/>
          </a:solidFill>
          <a:latin typeface="Calibri" panose="020F0502020204030204" pitchFamily="34" charset="0"/>
        </a:defRPr>
      </a:lvl5pPr>
      <a:lvl6pPr marL="457200" algn="ctr" rtl="0" fontAlgn="base">
        <a:spcBef>
          <a:spcPct val="0"/>
        </a:spcBef>
        <a:spcAft>
          <a:spcPct val="0"/>
        </a:spcAft>
        <a:defRPr sz="4400">
          <a:solidFill>
            <a:schemeClr val="tx1"/>
          </a:solidFill>
          <a:latin typeface="Calibri" panose="020F0502020204030204" pitchFamily="34" charset="0"/>
        </a:defRPr>
      </a:lvl6pPr>
      <a:lvl7pPr marL="914400" algn="ctr" rtl="0" fontAlgn="base">
        <a:spcBef>
          <a:spcPct val="0"/>
        </a:spcBef>
        <a:spcAft>
          <a:spcPct val="0"/>
        </a:spcAft>
        <a:defRPr sz="4400">
          <a:solidFill>
            <a:schemeClr val="tx1"/>
          </a:solidFill>
          <a:latin typeface="Calibri" panose="020F0502020204030204" pitchFamily="34" charset="0"/>
        </a:defRPr>
      </a:lvl7pPr>
      <a:lvl8pPr marL="1371600" algn="ctr" rtl="0" fontAlgn="base">
        <a:spcBef>
          <a:spcPct val="0"/>
        </a:spcBef>
        <a:spcAft>
          <a:spcPct val="0"/>
        </a:spcAft>
        <a:defRPr sz="4400">
          <a:solidFill>
            <a:schemeClr val="tx1"/>
          </a:solidFill>
          <a:latin typeface="Calibri" panose="020F0502020204030204" pitchFamily="34" charset="0"/>
        </a:defRPr>
      </a:lvl8pPr>
      <a:lvl9pPr marL="1828800" algn="ctr" rtl="0" fontAlgn="base">
        <a:spcBef>
          <a:spcPct val="0"/>
        </a:spcBef>
        <a:spcAft>
          <a:spcPct val="0"/>
        </a:spcAft>
        <a:defRPr sz="4400">
          <a:solidFill>
            <a:schemeClr val="tx1"/>
          </a:solidFill>
          <a:latin typeface="Calibri" panose="020F0502020204030204" pitchFamily="34" charset="0"/>
        </a:defRPr>
      </a:lvl9pPr>
    </p:titleStyle>
    <p:bodyStyle>
      <a:lvl1pPr marL="342900" indent="-342900" algn="l" rtl="0" fontAlgn="base">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4.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5298" name="Rectangle 2"/>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400">
                <a:solidFill>
                  <a:srgbClr val="000000"/>
                </a:solidFill>
              </a:defRPr>
            </a:lvl1pPr>
          </a:lstStyle>
          <a:p>
            <a:pPr>
              <a:defRPr/>
            </a:pPr>
            <a:endParaRPr lang="es-ES" altLang="es-ES"/>
          </a:p>
        </p:txBody>
      </p:sp>
      <p:sp>
        <p:nvSpPr>
          <p:cNvPr id="55299" name="Rectangle 3"/>
          <p:cNvSpPr>
            <a:spLocks noGrp="1" noChangeArrowheads="1"/>
          </p:cNvSpPr>
          <p:nvPr>
            <p:ph type="ftr" sz="quarter" idx="3"/>
          </p:nvPr>
        </p:nvSpPr>
        <p:spPr bwMode="auto">
          <a:xfrm>
            <a:off x="4165600" y="6245225"/>
            <a:ext cx="3860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sz="1400">
                <a:solidFill>
                  <a:srgbClr val="000000"/>
                </a:solidFill>
              </a:defRPr>
            </a:lvl1pPr>
          </a:lstStyle>
          <a:p>
            <a:pPr>
              <a:defRPr/>
            </a:pPr>
            <a:endParaRPr lang="es-ES" altLang="es-ES"/>
          </a:p>
        </p:txBody>
      </p:sp>
      <p:sp>
        <p:nvSpPr>
          <p:cNvPr id="55300" name="Rectangle 4"/>
          <p:cNvSpPr>
            <a:spLocks noGrp="1" noChangeArrowheads="1"/>
          </p:cNvSpPr>
          <p:nvPr>
            <p:ph type="sldNum" sz="quarter" idx="4"/>
          </p:nvPr>
        </p:nvSpPr>
        <p:spPr bwMode="auto">
          <a:xfrm>
            <a:off x="8737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400">
                <a:solidFill>
                  <a:srgbClr val="000000"/>
                </a:solidFill>
              </a:defRPr>
            </a:lvl1pPr>
          </a:lstStyle>
          <a:p>
            <a:pPr>
              <a:defRPr/>
            </a:pPr>
            <a:fld id="{E8BFFB2C-0D7D-43F6-86E0-F778EEFF4E32}" type="slidenum">
              <a:rPr lang="es-ES" altLang="es-ES"/>
              <a:pPr>
                <a:defRPr/>
              </a:pPr>
              <a:t>‹Nº›</a:t>
            </a:fld>
            <a:endParaRPr lang="es-ES" altLang="es-ES"/>
          </a:p>
        </p:txBody>
      </p:sp>
    </p:spTree>
    <p:extLst>
      <p:ext uri="{BB962C8B-B14F-4D97-AF65-F5344CB8AC3E}">
        <p14:creationId xmlns:p14="http://schemas.microsoft.com/office/powerpoint/2010/main" val="4014050492"/>
      </p:ext>
    </p:extLst>
  </p:cSld>
  <p:clrMap bg1="lt1" tx1="dk1" bg2="lt2" tx2="dk2" accent1="accent1" accent2="accent2" accent3="accent3" accent4="accent4" accent5="accent5" accent6="accent6" hlink="hlink" folHlink="folHlink"/>
  <p:sldLayoutIdLst>
    <p:sldLayoutId id="2147483694" r:id="rId1"/>
  </p:sldLayoutIdLst>
  <p:transition spd="slow" advClick="0" advTm="11000">
    <p:fade/>
  </p:transition>
  <p:txStyles>
    <p:title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5.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386" name="Marcador de título 1"/>
          <p:cNvSpPr>
            <a:spLocks noGrp="1"/>
          </p:cNvSpPr>
          <p:nvPr>
            <p:ph type="title"/>
          </p:nvPr>
        </p:nvSpPr>
        <p:spPr bwMode="auto">
          <a:xfrm>
            <a:off x="838200" y="365126"/>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altLang="es-ES" smtClean="0"/>
              <a:t>Haga clic para modificar el estilo de título del patrón</a:t>
            </a:r>
          </a:p>
        </p:txBody>
      </p:sp>
      <p:sp>
        <p:nvSpPr>
          <p:cNvPr id="16387" name="Marcador de texto 2"/>
          <p:cNvSpPr>
            <a:spLocks noGrp="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altLang="es-ES" smtClean="0"/>
              <a:t>Haga clic para modificar el estilo de texto del patrón</a:t>
            </a:r>
          </a:p>
          <a:p>
            <a:pPr lvl="1"/>
            <a:r>
              <a:rPr lang="es-ES" altLang="es-ES" smtClean="0"/>
              <a:t>Segundo nivel</a:t>
            </a:r>
          </a:p>
          <a:p>
            <a:pPr lvl="2"/>
            <a:r>
              <a:rPr lang="es-ES" altLang="es-ES" smtClean="0"/>
              <a:t>Tercer nivel</a:t>
            </a:r>
          </a:p>
          <a:p>
            <a:pPr lvl="3"/>
            <a:r>
              <a:rPr lang="es-ES" altLang="es-ES" smtClean="0"/>
              <a:t>Cuarto nivel</a:t>
            </a:r>
          </a:p>
          <a:p>
            <a:pPr lvl="4"/>
            <a:r>
              <a:rPr lang="es-ES" altLang="es-ES" smtClean="0"/>
              <a:t>Quinto nivel</a:t>
            </a:r>
          </a:p>
        </p:txBody>
      </p:sp>
      <p:sp>
        <p:nvSpPr>
          <p:cNvPr id="4" name="Marcador de fecha 3"/>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cs typeface="+mn-cs"/>
              </a:defRPr>
            </a:lvl1pPr>
          </a:lstStyle>
          <a:p>
            <a:pPr>
              <a:defRPr/>
            </a:pPr>
            <a:endParaRPr lang="es-ES">
              <a:solidFill>
                <a:srgbClr val="000000">
                  <a:tint val="75000"/>
                </a:srgbClr>
              </a:solidFill>
            </a:endParaRPr>
          </a:p>
        </p:txBody>
      </p:sp>
      <p:sp>
        <p:nvSpPr>
          <p:cNvPr id="5" name="Marcador de pie de página 4"/>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cs typeface="+mn-cs"/>
              </a:defRPr>
            </a:lvl1pPr>
          </a:lstStyle>
          <a:p>
            <a:pPr>
              <a:defRPr/>
            </a:pPr>
            <a:endParaRPr lang="es-ES">
              <a:solidFill>
                <a:srgbClr val="000000">
                  <a:tint val="75000"/>
                </a:srgbClr>
              </a:solidFill>
            </a:endParaRPr>
          </a:p>
        </p:txBody>
      </p:sp>
      <p:sp>
        <p:nvSpPr>
          <p:cNvPr id="6" name="Marcador de número de diapositiva 5"/>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eaLnBrk="1" fontAlgn="auto" hangingPunct="1">
              <a:spcBef>
                <a:spcPts val="0"/>
              </a:spcBef>
              <a:spcAft>
                <a:spcPts val="0"/>
              </a:spcAft>
              <a:defRPr sz="1200">
                <a:solidFill>
                  <a:schemeClr val="tx1">
                    <a:tint val="75000"/>
                  </a:schemeClr>
                </a:solidFill>
                <a:latin typeface="+mn-lt"/>
                <a:cs typeface="+mn-cs"/>
              </a:defRPr>
            </a:lvl1pPr>
          </a:lstStyle>
          <a:p>
            <a:pPr>
              <a:defRPr/>
            </a:pPr>
            <a:fld id="{7C4B5291-A996-4103-B645-396AB0F55BE1}" type="slidenum">
              <a:rPr lang="es-ES">
                <a:solidFill>
                  <a:srgbClr val="000000">
                    <a:tint val="75000"/>
                  </a:srgbClr>
                </a:solidFill>
              </a:rPr>
              <a:pPr>
                <a:defRPr/>
              </a:pPr>
              <a:t>‹Nº›</a:t>
            </a:fld>
            <a:endParaRPr lang="es-ES">
              <a:solidFill>
                <a:srgbClr val="000000">
                  <a:tint val="75000"/>
                </a:srgbClr>
              </a:solidFill>
            </a:endParaRPr>
          </a:p>
        </p:txBody>
      </p:sp>
    </p:spTree>
    <p:extLst>
      <p:ext uri="{BB962C8B-B14F-4D97-AF65-F5344CB8AC3E}">
        <p14:creationId xmlns:p14="http://schemas.microsoft.com/office/powerpoint/2010/main" val="1667290738"/>
      </p:ext>
    </p:extLst>
  </p:cSld>
  <p:clrMap bg1="lt1" tx1="dk1" bg2="lt2" tx2="dk2" accent1="accent1" accent2="accent2" accent3="accent3" accent4="accent4" accent5="accent5" accent6="accent6" hlink="hlink" folHlink="folHlink"/>
  <p:sldLayoutIdLst>
    <p:sldLayoutId id="2147483696" r:id="rId1"/>
  </p:sldLayoutIdLst>
  <p:transition spd="slow" advClick="0" advTm="11000">
    <p:fade/>
  </p:transition>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6.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0418" name="Rectangle 2"/>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400">
                <a:solidFill>
                  <a:srgbClr val="000000"/>
                </a:solidFill>
              </a:defRPr>
            </a:lvl1pPr>
          </a:lstStyle>
          <a:p>
            <a:pPr>
              <a:defRPr/>
            </a:pPr>
            <a:endParaRPr lang="es-ES" altLang="es-ES"/>
          </a:p>
        </p:txBody>
      </p:sp>
    </p:spTree>
    <p:extLst>
      <p:ext uri="{BB962C8B-B14F-4D97-AF65-F5344CB8AC3E}">
        <p14:creationId xmlns:p14="http://schemas.microsoft.com/office/powerpoint/2010/main" val="3470110382"/>
      </p:ext>
    </p:extLst>
  </p:cSld>
  <p:clrMap bg1="lt1" tx1="dk1" bg2="lt2" tx2="dk2" accent1="accent1" accent2="accent2" accent3="accent3" accent4="accent4" accent5="accent5" accent6="accent6" hlink="hlink" folHlink="folHlink"/>
  <p:sldLayoutIdLst>
    <p:sldLayoutId id="2147483698" r:id="rId1"/>
  </p:sldLayoutIdLst>
  <p:transition spd="slow" advClick="0" advTm="11000">
    <p:fade/>
  </p:transition>
  <p:txStyles>
    <p:title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7.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Marcador de título 1"/>
          <p:cNvSpPr>
            <a:spLocks noGrp="1"/>
          </p:cNvSpPr>
          <p:nvPr>
            <p:ph type="title"/>
          </p:nvPr>
        </p:nvSpPr>
        <p:spPr bwMode="auto">
          <a:xfrm>
            <a:off x="83820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altLang="es-ES" smtClean="0"/>
              <a:t>Haga clic para modificar el estilo de título del patrón</a:t>
            </a:r>
          </a:p>
        </p:txBody>
      </p:sp>
      <p:sp>
        <p:nvSpPr>
          <p:cNvPr id="1027" name="Marcador de texto 2"/>
          <p:cNvSpPr>
            <a:spLocks noGrp="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altLang="es-ES" smtClean="0"/>
              <a:t>Editar el estilo de texto del patrón</a:t>
            </a:r>
          </a:p>
          <a:p>
            <a:pPr lvl="1"/>
            <a:r>
              <a:rPr lang="es-ES" altLang="es-ES" smtClean="0"/>
              <a:t>Segundo nivel</a:t>
            </a:r>
          </a:p>
          <a:p>
            <a:pPr lvl="2"/>
            <a:r>
              <a:rPr lang="es-ES" altLang="es-ES" smtClean="0"/>
              <a:t>Tercer nivel</a:t>
            </a:r>
          </a:p>
          <a:p>
            <a:pPr lvl="3"/>
            <a:r>
              <a:rPr lang="es-ES" altLang="es-ES" smtClean="0"/>
              <a:t>Cuarto nivel</a:t>
            </a:r>
          </a:p>
          <a:p>
            <a:pPr lvl="4"/>
            <a:r>
              <a:rPr lang="es-ES" altLang="es-ES" smtClean="0"/>
              <a:t>Quinto nivel</a:t>
            </a:r>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eaLnBrk="1" fontAlgn="auto" hangingPunct="1">
              <a:spcBef>
                <a:spcPts val="0"/>
              </a:spcBef>
              <a:spcAft>
                <a:spcPts val="0"/>
              </a:spcAft>
              <a:defRPr sz="1200" smtClean="0">
                <a:solidFill>
                  <a:schemeClr val="tx1">
                    <a:tint val="75000"/>
                  </a:schemeClr>
                </a:solidFill>
                <a:latin typeface="+mn-lt"/>
              </a:defRPr>
            </a:lvl1pPr>
          </a:lstStyle>
          <a:p>
            <a:pPr>
              <a:defRPr/>
            </a:pPr>
            <a:fld id="{074FCD1B-F3A5-48D5-A407-A1DCF26A009E}" type="datetimeFigureOut">
              <a:rPr lang="es-ES">
                <a:solidFill>
                  <a:prstClr val="black">
                    <a:tint val="75000"/>
                  </a:prstClr>
                </a:solidFill>
              </a:rPr>
              <a:pPr>
                <a:defRPr/>
              </a:pPr>
              <a:t>22/12/2018</a:t>
            </a:fld>
            <a:endParaRPr lang="es-ES">
              <a:solidFill>
                <a:prstClr val="black">
                  <a:tint val="75000"/>
                </a:prstClr>
              </a:solidFill>
            </a:endParaRPr>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eaLnBrk="1" fontAlgn="auto" hangingPunct="1">
              <a:spcBef>
                <a:spcPts val="0"/>
              </a:spcBef>
              <a:spcAft>
                <a:spcPts val="0"/>
              </a:spcAft>
              <a:defRPr sz="1200" smtClean="0">
                <a:solidFill>
                  <a:schemeClr val="tx1">
                    <a:tint val="75000"/>
                  </a:schemeClr>
                </a:solidFill>
                <a:latin typeface="+mn-lt"/>
              </a:defRPr>
            </a:lvl1pPr>
          </a:lstStyle>
          <a:p>
            <a:pPr>
              <a:defRPr/>
            </a:pPr>
            <a:endParaRPr lang="es-ES">
              <a:solidFill>
                <a:prstClr val="black">
                  <a:tint val="75000"/>
                </a:prstClr>
              </a:solidFill>
            </a:endParaRPr>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eaLnBrk="1" fontAlgn="auto" hangingPunct="1">
              <a:spcBef>
                <a:spcPts val="0"/>
              </a:spcBef>
              <a:spcAft>
                <a:spcPts val="0"/>
              </a:spcAft>
              <a:defRPr sz="1200" smtClean="0">
                <a:solidFill>
                  <a:schemeClr val="tx1">
                    <a:tint val="75000"/>
                  </a:schemeClr>
                </a:solidFill>
                <a:latin typeface="+mn-lt"/>
              </a:defRPr>
            </a:lvl1pPr>
          </a:lstStyle>
          <a:p>
            <a:pPr>
              <a:defRPr/>
            </a:pPr>
            <a:fld id="{7C71B475-4D53-4DAC-8430-B095BAE098D8}" type="slidenum">
              <a:rPr lang="es-ES">
                <a:solidFill>
                  <a:prstClr val="black">
                    <a:tint val="75000"/>
                  </a:prstClr>
                </a:solidFill>
              </a:rPr>
              <a:pPr>
                <a:defRPr/>
              </a:pPr>
              <a:t>‹Nº›</a:t>
            </a:fld>
            <a:endParaRPr lang="es-ES">
              <a:solidFill>
                <a:prstClr val="black">
                  <a:tint val="75000"/>
                </a:prstClr>
              </a:solidFill>
            </a:endParaRPr>
          </a:p>
        </p:txBody>
      </p:sp>
    </p:spTree>
    <p:extLst>
      <p:ext uri="{BB962C8B-B14F-4D97-AF65-F5344CB8AC3E}">
        <p14:creationId xmlns:p14="http://schemas.microsoft.com/office/powerpoint/2010/main" val="282374441"/>
      </p:ext>
    </p:extLst>
  </p:cSld>
  <p:clrMap bg1="lt1" tx1="dk1" bg2="lt2" tx2="dk2" accent1="accent1" accent2="accent2" accent3="accent3" accent4="accent4" accent5="accent5" accent6="accent6" hlink="hlink" folHlink="folHlink"/>
  <p:sldLayoutIdLst>
    <p:sldLayoutId id="2147483700" r:id="rId1"/>
  </p:sldLayoutIdLst>
  <p:txStyles>
    <p:title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anose="020F0302020204030204" pitchFamily="34" charset="0"/>
        </a:defRPr>
      </a:lvl2pPr>
      <a:lvl3pPr algn="l" rtl="0" fontAlgn="base">
        <a:lnSpc>
          <a:spcPct val="90000"/>
        </a:lnSpc>
        <a:spcBef>
          <a:spcPct val="0"/>
        </a:spcBef>
        <a:spcAft>
          <a:spcPct val="0"/>
        </a:spcAft>
        <a:defRPr sz="4400">
          <a:solidFill>
            <a:schemeClr val="tx1"/>
          </a:solidFill>
          <a:latin typeface="Calibri Light" panose="020F0302020204030204" pitchFamily="34" charset="0"/>
        </a:defRPr>
      </a:lvl3pPr>
      <a:lvl4pPr algn="l" rtl="0" fontAlgn="base">
        <a:lnSpc>
          <a:spcPct val="90000"/>
        </a:lnSpc>
        <a:spcBef>
          <a:spcPct val="0"/>
        </a:spcBef>
        <a:spcAft>
          <a:spcPct val="0"/>
        </a:spcAft>
        <a:defRPr sz="4400">
          <a:solidFill>
            <a:schemeClr val="tx1"/>
          </a:solidFill>
          <a:latin typeface="Calibri Light" panose="020F0302020204030204" pitchFamily="34" charset="0"/>
        </a:defRPr>
      </a:lvl4pPr>
      <a:lvl5pPr algn="l" rtl="0" fontAlgn="base">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8.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Marcador de título 1"/>
          <p:cNvSpPr>
            <a:spLocks noGrp="1"/>
          </p:cNvSpPr>
          <p:nvPr>
            <p:ph type="title"/>
          </p:nvPr>
        </p:nvSpPr>
        <p:spPr bwMode="auto">
          <a:xfrm>
            <a:off x="83820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altLang="es-ES" smtClean="0"/>
              <a:t>Haga clic para modificar el estilo de título del patrón</a:t>
            </a:r>
          </a:p>
        </p:txBody>
      </p:sp>
      <p:sp>
        <p:nvSpPr>
          <p:cNvPr id="1027" name="Marcador de texto 2"/>
          <p:cNvSpPr>
            <a:spLocks noGrp="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altLang="es-ES" smtClean="0"/>
              <a:t>Editar el estilo de texto del patrón</a:t>
            </a:r>
          </a:p>
          <a:p>
            <a:pPr lvl="1"/>
            <a:r>
              <a:rPr lang="es-ES" altLang="es-ES" smtClean="0"/>
              <a:t>Segundo nivel</a:t>
            </a:r>
          </a:p>
          <a:p>
            <a:pPr lvl="2"/>
            <a:r>
              <a:rPr lang="es-ES" altLang="es-ES" smtClean="0"/>
              <a:t>Tercer nivel</a:t>
            </a:r>
          </a:p>
          <a:p>
            <a:pPr lvl="3"/>
            <a:r>
              <a:rPr lang="es-ES" altLang="es-ES" smtClean="0"/>
              <a:t>Cuarto nivel</a:t>
            </a:r>
          </a:p>
          <a:p>
            <a:pPr lvl="4"/>
            <a:r>
              <a:rPr lang="es-ES" altLang="es-ES" smtClean="0"/>
              <a:t>Quinto nivel</a:t>
            </a:r>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defRPr>
            </a:lvl1pPr>
          </a:lstStyle>
          <a:p>
            <a:pPr>
              <a:defRPr/>
            </a:pPr>
            <a:fld id="{441EE95F-E2D7-4A90-976E-A6F2F0978D6B}" type="datetimeFigureOut">
              <a:rPr lang="es-ES">
                <a:solidFill>
                  <a:prstClr val="black">
                    <a:tint val="75000"/>
                  </a:prstClr>
                </a:solidFill>
              </a:rPr>
              <a:pPr>
                <a:defRPr/>
              </a:pPr>
              <a:t>22/12/2018</a:t>
            </a:fld>
            <a:endParaRPr lang="es-ES">
              <a:solidFill>
                <a:prstClr val="black">
                  <a:tint val="75000"/>
                </a:prstClr>
              </a:solidFill>
            </a:endParaRPr>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defRPr>
            </a:lvl1pPr>
          </a:lstStyle>
          <a:p>
            <a:pPr>
              <a:defRPr/>
            </a:pPr>
            <a:endParaRPr lang="es-ES">
              <a:solidFill>
                <a:prstClr val="black">
                  <a:tint val="75000"/>
                </a:prstClr>
              </a:solidFill>
            </a:endParaRPr>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eaLnBrk="1" fontAlgn="auto" hangingPunct="1">
              <a:spcBef>
                <a:spcPts val="0"/>
              </a:spcBef>
              <a:spcAft>
                <a:spcPts val="0"/>
              </a:spcAft>
              <a:defRPr sz="1200">
                <a:solidFill>
                  <a:schemeClr val="tx1">
                    <a:tint val="75000"/>
                  </a:schemeClr>
                </a:solidFill>
                <a:latin typeface="+mn-lt"/>
              </a:defRPr>
            </a:lvl1pPr>
          </a:lstStyle>
          <a:p>
            <a:pPr>
              <a:defRPr/>
            </a:pPr>
            <a:fld id="{7E5FB9CE-880E-419D-9EC6-80FA959B0D8B}" type="slidenum">
              <a:rPr lang="es-ES">
                <a:solidFill>
                  <a:prstClr val="black">
                    <a:tint val="75000"/>
                  </a:prstClr>
                </a:solidFill>
              </a:rPr>
              <a:pPr>
                <a:defRPr/>
              </a:pPr>
              <a:t>‹Nº›</a:t>
            </a:fld>
            <a:endParaRPr lang="es-ES">
              <a:solidFill>
                <a:prstClr val="black">
                  <a:tint val="75000"/>
                </a:prstClr>
              </a:solidFill>
            </a:endParaRPr>
          </a:p>
        </p:txBody>
      </p:sp>
    </p:spTree>
    <p:extLst>
      <p:ext uri="{BB962C8B-B14F-4D97-AF65-F5344CB8AC3E}">
        <p14:creationId xmlns:p14="http://schemas.microsoft.com/office/powerpoint/2010/main" val="1071071623"/>
      </p:ext>
    </p:extLst>
  </p:cSld>
  <p:clrMap bg1="lt1" tx1="dk1" bg2="lt2" tx2="dk2" accent1="accent1" accent2="accent2" accent3="accent3" accent4="accent4" accent5="accent5" accent6="accent6" hlink="hlink" folHlink="folHlink"/>
  <p:sldLayoutIdLst>
    <p:sldLayoutId id="2147483702" r:id="rId1"/>
  </p:sldLayoutIdLst>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9.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altLang="es-ES" smtClean="0"/>
              <a:t>Haga clic para modificar el estilo de título del patrón</a:t>
            </a:r>
          </a:p>
        </p:txBody>
      </p:sp>
      <p:sp>
        <p:nvSpPr>
          <p:cNvPr id="1027" name="2 Marcador de texto"/>
          <p:cNvSpPr>
            <a:spLocks noGrp="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altLang="es-ES" smtClean="0"/>
              <a:t>Haga clic para modificar el estilo de texto del patrón</a:t>
            </a:r>
          </a:p>
          <a:p>
            <a:pPr lvl="1"/>
            <a:r>
              <a:rPr lang="es-ES" altLang="es-ES" smtClean="0"/>
              <a:t>Segundo nivel</a:t>
            </a:r>
          </a:p>
          <a:p>
            <a:pPr lvl="2"/>
            <a:r>
              <a:rPr lang="es-ES" altLang="es-ES" smtClean="0"/>
              <a:t>Tercer nivel</a:t>
            </a:r>
          </a:p>
          <a:p>
            <a:pPr lvl="3"/>
            <a:r>
              <a:rPr lang="es-ES" altLang="es-ES" smtClean="0"/>
              <a:t>Cuarto nivel</a:t>
            </a:r>
          </a:p>
          <a:p>
            <a:pPr lvl="4"/>
            <a:r>
              <a:rPr lang="es-ES" altLang="es-ES" smtClean="0"/>
              <a:t>Quinto nivel</a:t>
            </a:r>
          </a:p>
        </p:txBody>
      </p:sp>
      <p:sp>
        <p:nvSpPr>
          <p:cNvPr id="4" name="3 Marcador de fecha"/>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fontAlgn="auto">
              <a:spcBef>
                <a:spcPts val="0"/>
              </a:spcBef>
              <a:spcAft>
                <a:spcPts val="0"/>
              </a:spcAft>
              <a:defRPr sz="1200" smtClean="0">
                <a:solidFill>
                  <a:schemeClr val="tx1">
                    <a:tint val="75000"/>
                  </a:schemeClr>
                </a:solidFill>
                <a:latin typeface="+mn-lt"/>
                <a:cs typeface="+mn-cs"/>
              </a:defRPr>
            </a:lvl1pPr>
          </a:lstStyle>
          <a:p>
            <a:pPr>
              <a:defRPr/>
            </a:pPr>
            <a:fld id="{A9533A04-AF33-40D1-AE53-555A1E0CA2DA}" type="datetimeFigureOut">
              <a:rPr lang="es-ES">
                <a:solidFill>
                  <a:prstClr val="white">
                    <a:tint val="75000"/>
                  </a:prstClr>
                </a:solidFill>
              </a:rPr>
              <a:pPr>
                <a:defRPr/>
              </a:pPr>
              <a:t>22/12/2018</a:t>
            </a:fld>
            <a:endParaRPr lang="es-ES">
              <a:solidFill>
                <a:prstClr val="white">
                  <a:tint val="75000"/>
                </a:prstClr>
              </a:solidFill>
            </a:endParaRPr>
          </a:p>
        </p:txBody>
      </p:sp>
      <p:sp>
        <p:nvSpPr>
          <p:cNvPr id="5" name="4 Marcador de pie de página"/>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fontAlgn="auto">
              <a:spcBef>
                <a:spcPts val="0"/>
              </a:spcBef>
              <a:spcAft>
                <a:spcPts val="0"/>
              </a:spcAft>
              <a:defRPr sz="1200" smtClean="0">
                <a:solidFill>
                  <a:schemeClr val="tx1">
                    <a:tint val="75000"/>
                  </a:schemeClr>
                </a:solidFill>
                <a:latin typeface="+mn-lt"/>
                <a:cs typeface="+mn-cs"/>
              </a:defRPr>
            </a:lvl1pPr>
          </a:lstStyle>
          <a:p>
            <a:pPr>
              <a:defRPr/>
            </a:pPr>
            <a:endParaRPr lang="es-ES">
              <a:solidFill>
                <a:prstClr val="white">
                  <a:tint val="75000"/>
                </a:prstClr>
              </a:solidFill>
            </a:endParaRPr>
          </a:p>
        </p:txBody>
      </p:sp>
      <p:sp>
        <p:nvSpPr>
          <p:cNvPr id="6" name="5 Marcador de número de diapositiva"/>
          <p:cNvSpPr>
            <a:spLocks noGrp="1"/>
          </p:cNvSpPr>
          <p:nvPr>
            <p:ph type="sldNum" sz="quarter" idx="4"/>
          </p:nvPr>
        </p:nvSpPr>
        <p:spPr>
          <a:xfrm>
            <a:off x="8737600" y="6356351"/>
            <a:ext cx="2844800" cy="365125"/>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FFFFFF"/>
                </a:solidFill>
              </a:defRPr>
            </a:lvl1pPr>
          </a:lstStyle>
          <a:p>
            <a:pPr fontAlgn="base">
              <a:spcBef>
                <a:spcPct val="0"/>
              </a:spcBef>
              <a:spcAft>
                <a:spcPct val="0"/>
              </a:spcAft>
            </a:pPr>
            <a:fld id="{46B06637-D8B9-44A3-995B-11A116EC8D00}" type="slidenum">
              <a:rPr lang="es-ES" altLang="es-ES" smtClean="0">
                <a:cs typeface="Arial" panose="020B0604020202020204" pitchFamily="34" charset="0"/>
              </a:rPr>
              <a:pPr fontAlgn="base">
                <a:spcBef>
                  <a:spcPct val="0"/>
                </a:spcBef>
                <a:spcAft>
                  <a:spcPct val="0"/>
                </a:spcAft>
              </a:pPr>
              <a:t>‹Nº›</a:t>
            </a:fld>
            <a:endParaRPr lang="es-ES" altLang="es-ES" smtClean="0">
              <a:cs typeface="Arial" panose="020B0604020202020204" pitchFamily="34" charset="0"/>
            </a:endParaRPr>
          </a:p>
        </p:txBody>
      </p:sp>
    </p:spTree>
    <p:extLst>
      <p:ext uri="{BB962C8B-B14F-4D97-AF65-F5344CB8AC3E}">
        <p14:creationId xmlns:p14="http://schemas.microsoft.com/office/powerpoint/2010/main" val="3365033796"/>
      </p:ext>
    </p:extLst>
  </p:cSld>
  <p:clrMap bg1="dk1" tx1="lt1" bg2="dk2" tx2="lt2" accent1="accent1" accent2="accent2" accent3="accent3" accent4="accent4" accent5="accent5" accent6="accent6" hlink="hlink" folHlink="folHlink"/>
  <p:sldLayoutIdLst>
    <p:sldLayoutId id="2147483704" r:id="rId1"/>
  </p:sldLayoutIdLst>
  <p:txStyles>
    <p:titleStyle>
      <a:lvl1pPr algn="ctr" rtl="0" fontAlgn="base">
        <a:spcBef>
          <a:spcPct val="0"/>
        </a:spcBef>
        <a:spcAft>
          <a:spcPct val="0"/>
        </a:spcAft>
        <a:defRPr sz="4400" kern="1200">
          <a:solidFill>
            <a:schemeClr val="tx1"/>
          </a:solidFill>
          <a:latin typeface="+mj-lt"/>
          <a:ea typeface="+mj-ea"/>
          <a:cs typeface="+mj-cs"/>
        </a:defRPr>
      </a:lvl1pPr>
      <a:lvl2pPr algn="ctr" rtl="0" fontAlgn="base">
        <a:spcBef>
          <a:spcPct val="0"/>
        </a:spcBef>
        <a:spcAft>
          <a:spcPct val="0"/>
        </a:spcAft>
        <a:defRPr sz="4400">
          <a:solidFill>
            <a:schemeClr val="tx1"/>
          </a:solidFill>
          <a:latin typeface="Calibri" panose="020F0502020204030204" pitchFamily="34" charset="0"/>
        </a:defRPr>
      </a:lvl2pPr>
      <a:lvl3pPr algn="ctr" rtl="0" fontAlgn="base">
        <a:spcBef>
          <a:spcPct val="0"/>
        </a:spcBef>
        <a:spcAft>
          <a:spcPct val="0"/>
        </a:spcAft>
        <a:defRPr sz="4400">
          <a:solidFill>
            <a:schemeClr val="tx1"/>
          </a:solidFill>
          <a:latin typeface="Calibri" panose="020F0502020204030204" pitchFamily="34" charset="0"/>
        </a:defRPr>
      </a:lvl3pPr>
      <a:lvl4pPr algn="ctr" rtl="0" fontAlgn="base">
        <a:spcBef>
          <a:spcPct val="0"/>
        </a:spcBef>
        <a:spcAft>
          <a:spcPct val="0"/>
        </a:spcAft>
        <a:defRPr sz="4400">
          <a:solidFill>
            <a:schemeClr val="tx1"/>
          </a:solidFill>
          <a:latin typeface="Calibri" panose="020F0502020204030204" pitchFamily="34" charset="0"/>
        </a:defRPr>
      </a:lvl4pPr>
      <a:lvl5pPr algn="ctr" rtl="0" fontAlgn="base">
        <a:spcBef>
          <a:spcPct val="0"/>
        </a:spcBef>
        <a:spcAft>
          <a:spcPct val="0"/>
        </a:spcAft>
        <a:defRPr sz="4400">
          <a:solidFill>
            <a:schemeClr val="tx1"/>
          </a:solidFill>
          <a:latin typeface="Calibri" panose="020F0502020204030204" pitchFamily="34" charset="0"/>
        </a:defRPr>
      </a:lvl5pPr>
      <a:lvl6pPr marL="457200" algn="ctr" rtl="0" fontAlgn="base">
        <a:spcBef>
          <a:spcPct val="0"/>
        </a:spcBef>
        <a:spcAft>
          <a:spcPct val="0"/>
        </a:spcAft>
        <a:defRPr sz="4400">
          <a:solidFill>
            <a:schemeClr val="tx1"/>
          </a:solidFill>
          <a:latin typeface="Calibri" panose="020F0502020204030204" pitchFamily="34" charset="0"/>
        </a:defRPr>
      </a:lvl6pPr>
      <a:lvl7pPr marL="914400" algn="ctr" rtl="0" fontAlgn="base">
        <a:spcBef>
          <a:spcPct val="0"/>
        </a:spcBef>
        <a:spcAft>
          <a:spcPct val="0"/>
        </a:spcAft>
        <a:defRPr sz="4400">
          <a:solidFill>
            <a:schemeClr val="tx1"/>
          </a:solidFill>
          <a:latin typeface="Calibri" panose="020F0502020204030204" pitchFamily="34" charset="0"/>
        </a:defRPr>
      </a:lvl7pPr>
      <a:lvl8pPr marL="1371600" algn="ctr" rtl="0" fontAlgn="base">
        <a:spcBef>
          <a:spcPct val="0"/>
        </a:spcBef>
        <a:spcAft>
          <a:spcPct val="0"/>
        </a:spcAft>
        <a:defRPr sz="4400">
          <a:solidFill>
            <a:schemeClr val="tx1"/>
          </a:solidFill>
          <a:latin typeface="Calibri" panose="020F0502020204030204" pitchFamily="34" charset="0"/>
        </a:defRPr>
      </a:lvl8pPr>
      <a:lvl9pPr marL="1828800" algn="ctr" rtl="0" fontAlgn="base">
        <a:spcBef>
          <a:spcPct val="0"/>
        </a:spcBef>
        <a:spcAft>
          <a:spcPct val="0"/>
        </a:spcAft>
        <a:defRPr sz="4400">
          <a:solidFill>
            <a:schemeClr val="tx1"/>
          </a:solidFill>
          <a:latin typeface="Calibri" panose="020F0502020204030204" pitchFamily="34" charset="0"/>
        </a:defRPr>
      </a:lvl9pPr>
    </p:titleStyle>
    <p:bodyStyle>
      <a:lvl1pPr marL="342900" indent="-342900" algn="l" rtl="0" fontAlgn="base">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0.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2754" name="1 Marcador de título"/>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altLang="es-ES" smtClean="0"/>
              <a:t>Haga clic para modificar el estilo de título del patrón</a:t>
            </a:r>
          </a:p>
        </p:txBody>
      </p:sp>
      <p:sp>
        <p:nvSpPr>
          <p:cNvPr id="202755" name="2 Marcador de texto"/>
          <p:cNvSpPr>
            <a:spLocks noGrp="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altLang="es-ES" smtClean="0"/>
              <a:t>Haga clic para modificar el estilo de texto del patrón</a:t>
            </a:r>
          </a:p>
          <a:p>
            <a:pPr lvl="1"/>
            <a:r>
              <a:rPr lang="es-ES" altLang="es-ES" smtClean="0"/>
              <a:t>Segundo nivel</a:t>
            </a:r>
          </a:p>
          <a:p>
            <a:pPr lvl="2"/>
            <a:r>
              <a:rPr lang="es-ES" altLang="es-ES" smtClean="0"/>
              <a:t>Tercer nivel</a:t>
            </a:r>
          </a:p>
          <a:p>
            <a:pPr lvl="3"/>
            <a:r>
              <a:rPr lang="es-ES" altLang="es-ES" smtClean="0"/>
              <a:t>Cuarto nivel</a:t>
            </a:r>
          </a:p>
          <a:p>
            <a:pPr lvl="4"/>
            <a:r>
              <a:rPr lang="es-ES" altLang="es-ES" smtClean="0"/>
              <a:t>Quinto nivel</a:t>
            </a:r>
          </a:p>
        </p:txBody>
      </p:sp>
      <p:sp>
        <p:nvSpPr>
          <p:cNvPr id="4" name="3 Marcador de fecha"/>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fontAlgn="auto">
              <a:spcBef>
                <a:spcPts val="0"/>
              </a:spcBef>
              <a:spcAft>
                <a:spcPts val="0"/>
              </a:spcAft>
              <a:defRPr sz="1200" b="0">
                <a:solidFill>
                  <a:schemeClr val="tx1">
                    <a:tint val="75000"/>
                  </a:schemeClr>
                </a:solidFill>
                <a:latin typeface="+mn-lt"/>
                <a:cs typeface="+mn-cs"/>
              </a:defRPr>
            </a:lvl1pPr>
          </a:lstStyle>
          <a:p>
            <a:pPr>
              <a:defRPr/>
            </a:pPr>
            <a:endParaRPr lang="es-ES">
              <a:solidFill>
                <a:srgbClr val="FFFFFF">
                  <a:tint val="75000"/>
                </a:srgbClr>
              </a:solidFill>
            </a:endParaRPr>
          </a:p>
        </p:txBody>
      </p:sp>
      <p:sp>
        <p:nvSpPr>
          <p:cNvPr id="5" name="4 Marcador de pie de página"/>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fontAlgn="auto">
              <a:spcBef>
                <a:spcPts val="0"/>
              </a:spcBef>
              <a:spcAft>
                <a:spcPts val="0"/>
              </a:spcAft>
              <a:defRPr sz="1200" b="0">
                <a:solidFill>
                  <a:schemeClr val="tx1">
                    <a:tint val="75000"/>
                  </a:schemeClr>
                </a:solidFill>
                <a:latin typeface="+mn-lt"/>
                <a:cs typeface="+mn-cs"/>
              </a:defRPr>
            </a:lvl1pPr>
          </a:lstStyle>
          <a:p>
            <a:pPr>
              <a:defRPr/>
            </a:pPr>
            <a:endParaRPr lang="es-ES">
              <a:solidFill>
                <a:srgbClr val="FFFFFF">
                  <a:tint val="75000"/>
                </a:srgbClr>
              </a:solidFill>
            </a:endParaRPr>
          </a:p>
        </p:txBody>
      </p:sp>
      <p:sp>
        <p:nvSpPr>
          <p:cNvPr id="6" name="5 Marcador de número de diapositiva"/>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fontAlgn="auto">
              <a:spcBef>
                <a:spcPts val="0"/>
              </a:spcBef>
              <a:spcAft>
                <a:spcPts val="0"/>
              </a:spcAft>
              <a:defRPr sz="1200" b="0" smtClean="0">
                <a:solidFill>
                  <a:schemeClr val="tx1">
                    <a:tint val="75000"/>
                  </a:schemeClr>
                </a:solidFill>
                <a:latin typeface="+mn-lt"/>
                <a:cs typeface="+mn-cs"/>
              </a:defRPr>
            </a:lvl1pPr>
          </a:lstStyle>
          <a:p>
            <a:pPr>
              <a:defRPr/>
            </a:pPr>
            <a:fld id="{C389F443-0AFE-44D4-9E48-C0026D6F78BD}" type="slidenum">
              <a:rPr lang="es-ES">
                <a:solidFill>
                  <a:srgbClr val="FFFFFF">
                    <a:tint val="75000"/>
                  </a:srgbClr>
                </a:solidFill>
              </a:rPr>
              <a:pPr>
                <a:defRPr/>
              </a:pPr>
              <a:t>‹Nº›</a:t>
            </a:fld>
            <a:endParaRPr lang="es-ES">
              <a:solidFill>
                <a:srgbClr val="FFFFFF">
                  <a:tint val="75000"/>
                </a:srgbClr>
              </a:solidFill>
            </a:endParaRPr>
          </a:p>
        </p:txBody>
      </p:sp>
    </p:spTree>
    <p:extLst>
      <p:ext uri="{BB962C8B-B14F-4D97-AF65-F5344CB8AC3E}">
        <p14:creationId xmlns:p14="http://schemas.microsoft.com/office/powerpoint/2010/main" val="1094603272"/>
      </p:ext>
    </p:extLst>
  </p:cSld>
  <p:clrMap bg1="dk2" tx1="lt1" bg2="dk1" tx2="lt2" accent1="accent1" accent2="accent2" accent3="accent3" accent4="accent4" accent5="accent5" accent6="accent6" hlink="hlink" folHlink="folHlink"/>
  <p:sldLayoutIdLst>
    <p:sldLayoutId id="2147483706" r:id="rId1"/>
  </p:sldLayoutIdLst>
  <p:txStyles>
    <p:titleStyle>
      <a:lvl1pPr algn="ctr" rtl="0" fontAlgn="base">
        <a:spcBef>
          <a:spcPct val="0"/>
        </a:spcBef>
        <a:spcAft>
          <a:spcPct val="0"/>
        </a:spcAft>
        <a:defRPr sz="4400" kern="1200">
          <a:solidFill>
            <a:schemeClr val="tx1"/>
          </a:solidFill>
          <a:latin typeface="+mj-lt"/>
          <a:ea typeface="+mj-ea"/>
          <a:cs typeface="+mj-cs"/>
        </a:defRPr>
      </a:lvl1pPr>
      <a:lvl2pPr algn="ctr" rtl="0" fontAlgn="base">
        <a:spcBef>
          <a:spcPct val="0"/>
        </a:spcBef>
        <a:spcAft>
          <a:spcPct val="0"/>
        </a:spcAft>
        <a:defRPr sz="4400">
          <a:solidFill>
            <a:schemeClr val="tx1"/>
          </a:solidFill>
          <a:latin typeface="Calibri" panose="020F0502020204030204" pitchFamily="34" charset="0"/>
        </a:defRPr>
      </a:lvl2pPr>
      <a:lvl3pPr algn="ctr" rtl="0" fontAlgn="base">
        <a:spcBef>
          <a:spcPct val="0"/>
        </a:spcBef>
        <a:spcAft>
          <a:spcPct val="0"/>
        </a:spcAft>
        <a:defRPr sz="4400">
          <a:solidFill>
            <a:schemeClr val="tx1"/>
          </a:solidFill>
          <a:latin typeface="Calibri" panose="020F0502020204030204" pitchFamily="34" charset="0"/>
        </a:defRPr>
      </a:lvl3pPr>
      <a:lvl4pPr algn="ctr" rtl="0" fontAlgn="base">
        <a:spcBef>
          <a:spcPct val="0"/>
        </a:spcBef>
        <a:spcAft>
          <a:spcPct val="0"/>
        </a:spcAft>
        <a:defRPr sz="4400">
          <a:solidFill>
            <a:schemeClr val="tx1"/>
          </a:solidFill>
          <a:latin typeface="Calibri" panose="020F0502020204030204" pitchFamily="34" charset="0"/>
        </a:defRPr>
      </a:lvl4pPr>
      <a:lvl5pPr algn="ctr" rtl="0" fontAlgn="base">
        <a:spcBef>
          <a:spcPct val="0"/>
        </a:spcBef>
        <a:spcAft>
          <a:spcPct val="0"/>
        </a:spcAft>
        <a:defRPr sz="4400">
          <a:solidFill>
            <a:schemeClr val="tx1"/>
          </a:solidFill>
          <a:latin typeface="Calibri" panose="020F0502020204030204" pitchFamily="34" charset="0"/>
        </a:defRPr>
      </a:lvl5pPr>
      <a:lvl6pPr marL="457200" algn="ctr" rtl="0" fontAlgn="base">
        <a:spcBef>
          <a:spcPct val="0"/>
        </a:spcBef>
        <a:spcAft>
          <a:spcPct val="0"/>
        </a:spcAft>
        <a:defRPr sz="4400">
          <a:solidFill>
            <a:schemeClr val="tx1"/>
          </a:solidFill>
          <a:latin typeface="Calibri" panose="020F0502020204030204" pitchFamily="34" charset="0"/>
        </a:defRPr>
      </a:lvl6pPr>
      <a:lvl7pPr marL="914400" algn="ctr" rtl="0" fontAlgn="base">
        <a:spcBef>
          <a:spcPct val="0"/>
        </a:spcBef>
        <a:spcAft>
          <a:spcPct val="0"/>
        </a:spcAft>
        <a:defRPr sz="4400">
          <a:solidFill>
            <a:schemeClr val="tx1"/>
          </a:solidFill>
          <a:latin typeface="Calibri" panose="020F0502020204030204" pitchFamily="34" charset="0"/>
        </a:defRPr>
      </a:lvl7pPr>
      <a:lvl8pPr marL="1371600" algn="ctr" rtl="0" fontAlgn="base">
        <a:spcBef>
          <a:spcPct val="0"/>
        </a:spcBef>
        <a:spcAft>
          <a:spcPct val="0"/>
        </a:spcAft>
        <a:defRPr sz="4400">
          <a:solidFill>
            <a:schemeClr val="tx1"/>
          </a:solidFill>
          <a:latin typeface="Calibri" panose="020F0502020204030204" pitchFamily="34" charset="0"/>
        </a:defRPr>
      </a:lvl8pPr>
      <a:lvl9pPr marL="1828800" algn="ctr" rtl="0" fontAlgn="base">
        <a:spcBef>
          <a:spcPct val="0"/>
        </a:spcBef>
        <a:spcAft>
          <a:spcPct val="0"/>
        </a:spcAft>
        <a:defRPr sz="4400">
          <a:solidFill>
            <a:schemeClr val="tx1"/>
          </a:solidFill>
          <a:latin typeface="Calibri" panose="020F0502020204030204" pitchFamily="34" charset="0"/>
        </a:defRPr>
      </a:lvl9pPr>
    </p:titleStyle>
    <p:bodyStyle>
      <a:lvl1pPr marL="342900" indent="-342900" algn="l" rtl="0" fontAlgn="base">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1.xml><?xml version="1.0" encoding="utf-8"?>
<p:sldMaster xmlns:a="http://schemas.openxmlformats.org/drawingml/2006/main" xmlns:r="http://schemas.openxmlformats.org/officeDocument/2006/relationships" xmlns:p="http://schemas.openxmlformats.org/presentationml/2006/main">
  <p:cSld>
    <p:bg>
      <p:bgPr>
        <a:gradFill rotWithShape="0">
          <a:gsLst>
            <a:gs pos="0">
              <a:srgbClr val="FF0000"/>
            </a:gs>
            <a:gs pos="100000">
              <a:schemeClr val="bg1"/>
            </a:gs>
          </a:gsLst>
          <a:lin ang="5400000" scaled="1"/>
        </a:gradFill>
        <a:effectLst/>
      </p:bgPr>
    </p:bg>
    <p:spTree>
      <p:nvGrpSpPr>
        <p:cNvPr id="1" name=""/>
        <p:cNvGrpSpPr/>
        <p:nvPr/>
      </p:nvGrpSpPr>
      <p:grpSpPr>
        <a:xfrm>
          <a:off x="0" y="0"/>
          <a:ext cx="0" cy="0"/>
          <a:chOff x="0" y="0"/>
          <a:chExt cx="0" cy="0"/>
        </a:xfrm>
      </p:grpSpPr>
      <p:sp>
        <p:nvSpPr>
          <p:cNvPr id="209922" name="Rectangle 2"/>
          <p:cNvSpPr>
            <a:spLocks noGrp="1" noChangeArrowheads="1"/>
          </p:cNvSpPr>
          <p:nvPr>
            <p:ph type="title"/>
          </p:nvPr>
        </p:nvSpPr>
        <p:spPr bwMode="auto">
          <a:xfrm>
            <a:off x="609600" y="274638"/>
            <a:ext cx="109728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s-ES" altLang="es-ES" smtClean="0"/>
              <a:t>Haga clic para cambiar el estilo de título	</a:t>
            </a:r>
          </a:p>
        </p:txBody>
      </p:sp>
      <p:sp>
        <p:nvSpPr>
          <p:cNvPr id="209923" name="Rectangle 3"/>
          <p:cNvSpPr>
            <a:spLocks noGrp="1" noChangeArrowheads="1"/>
          </p:cNvSpPr>
          <p:nvPr>
            <p:ph type="body" idx="1"/>
          </p:nvPr>
        </p:nvSpPr>
        <p:spPr bwMode="auto">
          <a:xfrm>
            <a:off x="609600" y="1600201"/>
            <a:ext cx="109728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 altLang="es-ES" smtClean="0"/>
              <a:t>Haga clic para modificar el estilo de texto del patrón</a:t>
            </a:r>
          </a:p>
          <a:p>
            <a:pPr lvl="1"/>
            <a:r>
              <a:rPr lang="es-ES" altLang="es-ES" smtClean="0"/>
              <a:t>Segundo nivel</a:t>
            </a:r>
          </a:p>
          <a:p>
            <a:pPr lvl="2"/>
            <a:r>
              <a:rPr lang="es-ES" altLang="es-ES" smtClean="0"/>
              <a:t>Tercer nivel</a:t>
            </a:r>
          </a:p>
          <a:p>
            <a:pPr lvl="3"/>
            <a:r>
              <a:rPr lang="es-ES" altLang="es-ES" smtClean="0"/>
              <a:t>Cuarto nivel</a:t>
            </a:r>
          </a:p>
          <a:p>
            <a:pPr lvl="4"/>
            <a:r>
              <a:rPr lang="es-ES" altLang="es-ES" smtClean="0"/>
              <a:t>Quinto nivel</a:t>
            </a:r>
          </a:p>
        </p:txBody>
      </p:sp>
      <p:sp>
        <p:nvSpPr>
          <p:cNvPr id="209924" name="Rectangle 4"/>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b="0"/>
            </a:lvl1pPr>
          </a:lstStyle>
          <a:p>
            <a:pPr fontAlgn="base">
              <a:spcBef>
                <a:spcPct val="0"/>
              </a:spcBef>
              <a:spcAft>
                <a:spcPct val="0"/>
              </a:spcAft>
            </a:pPr>
            <a:endParaRPr lang="es-ES" altLang="es-ES" smtClean="0">
              <a:solidFill>
                <a:srgbClr val="000000"/>
              </a:solidFill>
            </a:endParaRPr>
          </a:p>
        </p:txBody>
      </p:sp>
      <p:sp>
        <p:nvSpPr>
          <p:cNvPr id="209925" name="Rectangle 5"/>
          <p:cNvSpPr>
            <a:spLocks noGrp="1" noChangeArrowheads="1"/>
          </p:cNvSpPr>
          <p:nvPr>
            <p:ph type="ftr" sz="quarter" idx="3"/>
          </p:nvPr>
        </p:nvSpPr>
        <p:spPr bwMode="auto">
          <a:xfrm>
            <a:off x="4165600" y="6245225"/>
            <a:ext cx="3860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b="0"/>
            </a:lvl1pPr>
          </a:lstStyle>
          <a:p>
            <a:pPr fontAlgn="base">
              <a:spcBef>
                <a:spcPct val="0"/>
              </a:spcBef>
              <a:spcAft>
                <a:spcPct val="0"/>
              </a:spcAft>
            </a:pPr>
            <a:endParaRPr lang="es-ES" altLang="es-ES" smtClean="0">
              <a:solidFill>
                <a:srgbClr val="000000"/>
              </a:solidFill>
            </a:endParaRPr>
          </a:p>
        </p:txBody>
      </p:sp>
      <p:sp>
        <p:nvSpPr>
          <p:cNvPr id="209926" name="Rectangle 6"/>
          <p:cNvSpPr>
            <a:spLocks noGrp="1" noChangeArrowheads="1"/>
          </p:cNvSpPr>
          <p:nvPr>
            <p:ph type="sldNum" sz="quarter" idx="4"/>
          </p:nvPr>
        </p:nvSpPr>
        <p:spPr bwMode="auto">
          <a:xfrm>
            <a:off x="8737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b="0"/>
            </a:lvl1pPr>
          </a:lstStyle>
          <a:p>
            <a:pPr fontAlgn="base">
              <a:spcBef>
                <a:spcPct val="0"/>
              </a:spcBef>
              <a:spcAft>
                <a:spcPct val="0"/>
              </a:spcAft>
            </a:pPr>
            <a:fld id="{20165AC9-5C8D-48EA-AA0B-F8186000470C}" type="slidenum">
              <a:rPr lang="es-ES" altLang="es-ES" smtClean="0">
                <a:solidFill>
                  <a:srgbClr val="000000"/>
                </a:solidFill>
              </a:rPr>
              <a:pPr fontAlgn="base">
                <a:spcBef>
                  <a:spcPct val="0"/>
                </a:spcBef>
                <a:spcAft>
                  <a:spcPct val="0"/>
                </a:spcAft>
              </a:pPr>
              <a:t>‹Nº›</a:t>
            </a:fld>
            <a:endParaRPr lang="es-ES" altLang="es-ES" smtClean="0">
              <a:solidFill>
                <a:srgbClr val="000000"/>
              </a:solidFill>
            </a:endParaRPr>
          </a:p>
        </p:txBody>
      </p:sp>
    </p:spTree>
    <p:extLst>
      <p:ext uri="{BB962C8B-B14F-4D97-AF65-F5344CB8AC3E}">
        <p14:creationId xmlns:p14="http://schemas.microsoft.com/office/powerpoint/2010/main" val="2544734807"/>
      </p:ext>
    </p:extLst>
  </p:cSld>
  <p:clrMap bg1="lt1" tx1="dk1" bg2="lt2" tx2="dk2" accent1="accent1" accent2="accent2" accent3="accent3" accent4="accent4" accent5="accent5" accent6="accent6" hlink="hlink" folHlink="folHlink"/>
  <p:sldLayoutIdLst>
    <p:sldLayoutId id="2147483708"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audio" Target="../media/audio1.wav"/><Relationship Id="rId1" Type="http://schemas.openxmlformats.org/officeDocument/2006/relationships/slideLayout" Target="../slideLayouts/slideLayout14.xml"/></Relationships>
</file>

<file path=ppt/slides/_rels/slide2.xml.rels><?xml version="1.0" encoding="UTF-8" standalone="yes"?>
<Relationships xmlns="http://schemas.openxmlformats.org/package/2006/relationships"><Relationship Id="rId8" Type="http://schemas.openxmlformats.org/officeDocument/2006/relationships/image" Target="../media/image12.jpeg"/><Relationship Id="rId3" Type="http://schemas.openxmlformats.org/officeDocument/2006/relationships/image" Target="../media/image7.jpeg"/><Relationship Id="rId7" Type="http://schemas.openxmlformats.org/officeDocument/2006/relationships/image" Target="../media/image11.jpeg"/><Relationship Id="rId2" Type="http://schemas.openxmlformats.org/officeDocument/2006/relationships/audio" Target="../media/audio2.wav"/><Relationship Id="rId1" Type="http://schemas.openxmlformats.org/officeDocument/2006/relationships/slideLayout" Target="../slideLayouts/slideLayout6.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8.jpeg"/></Relationships>
</file>

<file path=ppt/slides/_rels/slide3.xml.rels><?xml version="1.0" encoding="UTF-8" standalone="yes"?>
<Relationships xmlns="http://schemas.openxmlformats.org/package/2006/relationships"><Relationship Id="rId3" Type="http://schemas.openxmlformats.org/officeDocument/2006/relationships/image" Target="../media/image14.gif"/><Relationship Id="rId2" Type="http://schemas.openxmlformats.org/officeDocument/2006/relationships/image" Target="../media/image13.gif"/><Relationship Id="rId1" Type="http://schemas.openxmlformats.org/officeDocument/2006/relationships/slideLayout" Target="../slideLayouts/slideLayout1.xml"/><Relationship Id="rId4" Type="http://schemas.openxmlformats.org/officeDocument/2006/relationships/image" Target="../media/image15.jpeg"/></Relationships>
</file>

<file path=ppt/slides/_rels/slide4.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2.xml"/><Relationship Id="rId5" Type="http://schemas.openxmlformats.org/officeDocument/2006/relationships/image" Target="../media/image19.gif"/><Relationship Id="rId4" Type="http://schemas.openxmlformats.org/officeDocument/2006/relationships/image" Target="../media/image18.gif"/></Relationships>
</file>

<file path=ppt/slides/_rels/slide5.xml.rels><?xml version="1.0" encoding="UTF-8" standalone="yes"?>
<Relationships xmlns="http://schemas.openxmlformats.org/package/2006/relationships"><Relationship Id="rId3" Type="http://schemas.openxmlformats.org/officeDocument/2006/relationships/image" Target="../media/image21.gif"/><Relationship Id="rId7" Type="http://schemas.openxmlformats.org/officeDocument/2006/relationships/image" Target="../media/image25.png"/><Relationship Id="rId2" Type="http://schemas.openxmlformats.org/officeDocument/2006/relationships/image" Target="../media/image20.jpeg"/><Relationship Id="rId1" Type="http://schemas.openxmlformats.org/officeDocument/2006/relationships/slideLayout" Target="../slideLayouts/slideLayout12.xml"/><Relationship Id="rId6" Type="http://schemas.openxmlformats.org/officeDocument/2006/relationships/image" Target="../media/image24.jpeg"/><Relationship Id="rId5" Type="http://schemas.openxmlformats.org/officeDocument/2006/relationships/image" Target="../media/image23.png"/><Relationship Id="rId4" Type="http://schemas.openxmlformats.org/officeDocument/2006/relationships/image" Target="../media/image22.gif"/></Relationships>
</file>

<file path=ppt/slides/_rels/slide6.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jpe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jpe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jpeg"/><Relationship Id="rId1" Type="http://schemas.openxmlformats.org/officeDocument/2006/relationships/slideLayout" Target="../slideLayouts/slideLayout19.xml"/><Relationship Id="rId6" Type="http://schemas.openxmlformats.org/officeDocument/2006/relationships/image" Target="../media/image34.gif"/><Relationship Id="rId5" Type="http://schemas.openxmlformats.org/officeDocument/2006/relationships/image" Target="../media/image33.png"/><Relationship Id="rId4" Type="http://schemas.openxmlformats.org/officeDocument/2006/relationships/image" Target="../media/image32.png"/></Relationships>
</file>

<file path=ppt/slides/_rels/slide9.xml.rels><?xml version="1.0" encoding="UTF-8" standalone="yes"?>
<Relationships xmlns="http://schemas.openxmlformats.org/package/2006/relationships"><Relationship Id="rId3" Type="http://schemas.openxmlformats.org/officeDocument/2006/relationships/image" Target="../media/image36.gif"/><Relationship Id="rId2" Type="http://schemas.openxmlformats.org/officeDocument/2006/relationships/image" Target="../media/image35.jpeg"/><Relationship Id="rId1" Type="http://schemas.openxmlformats.org/officeDocument/2006/relationships/slideLayout" Target="../slideLayouts/slideLayout13.xml"/><Relationship Id="rId6" Type="http://schemas.openxmlformats.org/officeDocument/2006/relationships/image" Target="../media/image39.png"/><Relationship Id="rId5" Type="http://schemas.openxmlformats.org/officeDocument/2006/relationships/image" Target="../media/image38.png"/><Relationship Id="rId4" Type="http://schemas.openxmlformats.org/officeDocument/2006/relationships/image" Target="../media/image37.png"/></Relationships>
</file>

<file path=ppt/slides/_rels/slide10.xml.rels><?xml version="1.0" encoding="UTF-8" standalone="yes"?>
<Relationships xmlns="http://schemas.openxmlformats.org/package/2006/relationships"><Relationship Id="rId3" Type="http://schemas.openxmlformats.org/officeDocument/2006/relationships/image" Target="../media/image41.gif"/><Relationship Id="rId2" Type="http://schemas.openxmlformats.org/officeDocument/2006/relationships/image" Target="../media/image40.gif"/><Relationship Id="rId1" Type="http://schemas.openxmlformats.org/officeDocument/2006/relationships/slideLayout" Target="../slideLayouts/slideLayout3.xml"/><Relationship Id="rId6" Type="http://schemas.openxmlformats.org/officeDocument/2006/relationships/image" Target="../media/image44.png"/><Relationship Id="rId5" Type="http://schemas.openxmlformats.org/officeDocument/2006/relationships/image" Target="../media/image43.jpeg"/><Relationship Id="rId4" Type="http://schemas.openxmlformats.org/officeDocument/2006/relationships/image" Target="../media/image42.gif"/></Relationships>
</file>

<file path=ppt/slides/_rels/slide11.xml.rels><?xml version="1.0" encoding="UTF-8" standalone="yes"?>
<Relationships xmlns="http://schemas.openxmlformats.org/package/2006/relationships"><Relationship Id="rId3" Type="http://schemas.openxmlformats.org/officeDocument/2006/relationships/image" Target="../media/image46.gif"/><Relationship Id="rId2" Type="http://schemas.openxmlformats.org/officeDocument/2006/relationships/image" Target="../media/image45.jpeg"/><Relationship Id="rId1" Type="http://schemas.openxmlformats.org/officeDocument/2006/relationships/slideLayout" Target="../slideLayouts/slideLayout4.xml"/><Relationship Id="rId5" Type="http://schemas.openxmlformats.org/officeDocument/2006/relationships/image" Target="../media/image48.gif"/><Relationship Id="rId4" Type="http://schemas.openxmlformats.org/officeDocument/2006/relationships/image" Target="../media/image47.png"/></Relationships>
</file>

<file path=ppt/slides/_rels/slide12.xml.rels><?xml version="1.0" encoding="UTF-8" standalone="yes"?>
<Relationships xmlns="http://schemas.openxmlformats.org/package/2006/relationships"><Relationship Id="rId2" Type="http://schemas.openxmlformats.org/officeDocument/2006/relationships/image" Target="../media/image49.jpg"/><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2" Type="http://schemas.openxmlformats.org/officeDocument/2006/relationships/image" Target="../media/image50.jpg"/><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image" Target="../media/image52.gif"/><Relationship Id="rId2" Type="http://schemas.openxmlformats.org/officeDocument/2006/relationships/image" Target="../media/image51.jpeg"/><Relationship Id="rId1" Type="http://schemas.openxmlformats.org/officeDocument/2006/relationships/slideLayout" Target="../slideLayouts/slideLayout7.xml"/><Relationship Id="rId4" Type="http://schemas.openxmlformats.org/officeDocument/2006/relationships/image" Target="../media/image53.gif"/></Relationships>
</file>

<file path=ppt/slides/_rels/slide15.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2" Type="http://schemas.openxmlformats.org/officeDocument/2006/relationships/image" Target="../media/image55.png"/><Relationship Id="rId1" Type="http://schemas.openxmlformats.org/officeDocument/2006/relationships/slideLayout" Target="../slideLayouts/slideLayout8.xml"/></Relationships>
</file>

<file path=ppt/slides/_rels/slide17.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image" Target="../media/image56.jpeg"/><Relationship Id="rId1" Type="http://schemas.openxmlformats.org/officeDocument/2006/relationships/slideLayout" Target="../slideLayouts/slideLayout9.xml"/><Relationship Id="rId5" Type="http://schemas.openxmlformats.org/officeDocument/2006/relationships/image" Target="../media/image59.gif"/><Relationship Id="rId4" Type="http://schemas.openxmlformats.org/officeDocument/2006/relationships/image" Target="../media/image58.gif"/></Relationships>
</file>

<file path=ppt/slides/_rels/slide18.xml.rels><?xml version="1.0" encoding="UTF-8" standalone="yes"?>
<Relationships xmlns="http://schemas.openxmlformats.org/package/2006/relationships"><Relationship Id="rId8" Type="http://schemas.openxmlformats.org/officeDocument/2006/relationships/image" Target="../media/image65.png"/><Relationship Id="rId3" Type="http://schemas.openxmlformats.org/officeDocument/2006/relationships/image" Target="../media/image60.jpeg"/><Relationship Id="rId7" Type="http://schemas.openxmlformats.org/officeDocument/2006/relationships/image" Target="../media/image64.png"/><Relationship Id="rId2" Type="http://schemas.openxmlformats.org/officeDocument/2006/relationships/notesSlide" Target="../notesSlides/notesSlide1.xml"/><Relationship Id="rId1" Type="http://schemas.openxmlformats.org/officeDocument/2006/relationships/slideLayout" Target="../slideLayouts/slideLayout20.xml"/><Relationship Id="rId6" Type="http://schemas.openxmlformats.org/officeDocument/2006/relationships/image" Target="../media/image63.jpeg"/><Relationship Id="rId5" Type="http://schemas.openxmlformats.org/officeDocument/2006/relationships/image" Target="../media/image62.gif"/><Relationship Id="rId4" Type="http://schemas.openxmlformats.org/officeDocument/2006/relationships/image" Target="../media/image61.gif"/><Relationship Id="rId9" Type="http://schemas.openxmlformats.org/officeDocument/2006/relationships/image" Target="../media/image66.gif"/></Relationships>
</file>

<file path=ppt/slides/_rels/slide19.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image" Target="../media/image67.jpeg"/><Relationship Id="rId1" Type="http://schemas.openxmlformats.org/officeDocument/2006/relationships/slideLayout" Target="../slideLayouts/slideLayout17.xml"/><Relationship Id="rId5" Type="http://schemas.openxmlformats.org/officeDocument/2006/relationships/image" Target="../media/image70.png"/><Relationship Id="rId4" Type="http://schemas.openxmlformats.org/officeDocument/2006/relationships/image" Target="../media/image69.gif"/></Relationships>
</file>

<file path=ppt/slides/_rels/slide20.xml.rels><?xml version="1.0" encoding="UTF-8" standalone="yes"?>
<Relationships xmlns="http://schemas.openxmlformats.org/package/2006/relationships"><Relationship Id="rId3" Type="http://schemas.openxmlformats.org/officeDocument/2006/relationships/image" Target="../media/image72.jpeg"/><Relationship Id="rId7" Type="http://schemas.openxmlformats.org/officeDocument/2006/relationships/image" Target="../media/image76.png"/><Relationship Id="rId2" Type="http://schemas.openxmlformats.org/officeDocument/2006/relationships/image" Target="../media/image71.jpeg"/><Relationship Id="rId1" Type="http://schemas.openxmlformats.org/officeDocument/2006/relationships/slideLayout" Target="../slideLayouts/slideLayout18.xml"/><Relationship Id="rId6" Type="http://schemas.openxmlformats.org/officeDocument/2006/relationships/image" Target="../media/image75.png"/><Relationship Id="rId5" Type="http://schemas.openxmlformats.org/officeDocument/2006/relationships/image" Target="../media/image74.jpg"/><Relationship Id="rId4" Type="http://schemas.openxmlformats.org/officeDocument/2006/relationships/image" Target="../media/image73.png"/></Relationships>
</file>

<file path=ppt/slides/_rels/slide21.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21.xml"/></Relationships>
</file>

<file path=ppt/slides/_rels/slide22.xml.rels><?xml version="1.0" encoding="UTF-8" standalone="yes"?>
<Relationships xmlns="http://schemas.openxmlformats.org/package/2006/relationships"><Relationship Id="rId8" Type="http://schemas.openxmlformats.org/officeDocument/2006/relationships/image" Target="../media/image84.gif"/><Relationship Id="rId13" Type="http://schemas.openxmlformats.org/officeDocument/2006/relationships/image" Target="../media/image89.gif"/><Relationship Id="rId3" Type="http://schemas.openxmlformats.org/officeDocument/2006/relationships/image" Target="../media/image79.png"/><Relationship Id="rId7" Type="http://schemas.openxmlformats.org/officeDocument/2006/relationships/image" Target="../media/image83.jpg"/><Relationship Id="rId12" Type="http://schemas.openxmlformats.org/officeDocument/2006/relationships/image" Target="../media/image88.gif"/><Relationship Id="rId2" Type="http://schemas.openxmlformats.org/officeDocument/2006/relationships/image" Target="../media/image78.jpeg"/><Relationship Id="rId16" Type="http://schemas.openxmlformats.org/officeDocument/2006/relationships/image" Target="../media/image92.gif"/><Relationship Id="rId1" Type="http://schemas.openxmlformats.org/officeDocument/2006/relationships/slideLayout" Target="../slideLayouts/slideLayout10.xml"/><Relationship Id="rId6" Type="http://schemas.openxmlformats.org/officeDocument/2006/relationships/image" Target="../media/image82.png"/><Relationship Id="rId11" Type="http://schemas.openxmlformats.org/officeDocument/2006/relationships/image" Target="../media/image87.gif"/><Relationship Id="rId5" Type="http://schemas.openxmlformats.org/officeDocument/2006/relationships/image" Target="../media/image81.png"/><Relationship Id="rId15" Type="http://schemas.openxmlformats.org/officeDocument/2006/relationships/image" Target="../media/image91.gif"/><Relationship Id="rId10" Type="http://schemas.openxmlformats.org/officeDocument/2006/relationships/image" Target="../media/image86.gif"/><Relationship Id="rId4" Type="http://schemas.openxmlformats.org/officeDocument/2006/relationships/image" Target="../media/image80.png"/><Relationship Id="rId9" Type="http://schemas.openxmlformats.org/officeDocument/2006/relationships/image" Target="../media/image85.gif"/><Relationship Id="rId14" Type="http://schemas.openxmlformats.org/officeDocument/2006/relationships/image" Target="../media/image90.gif"/></Relationships>
</file>

<file path=ppt/slides/_rels/slide23.xml.rels><?xml version="1.0" encoding="UTF-8" standalone="yes"?>
<Relationships xmlns="http://schemas.openxmlformats.org/package/2006/relationships"><Relationship Id="rId3" Type="http://schemas.openxmlformats.org/officeDocument/2006/relationships/image" Target="../media/image94.jpg"/><Relationship Id="rId7" Type="http://schemas.openxmlformats.org/officeDocument/2006/relationships/image" Target="../media/image98.png"/><Relationship Id="rId2" Type="http://schemas.openxmlformats.org/officeDocument/2006/relationships/image" Target="../media/image93.jpeg"/><Relationship Id="rId1" Type="http://schemas.openxmlformats.org/officeDocument/2006/relationships/slideLayout" Target="../slideLayouts/slideLayout11.xml"/><Relationship Id="rId6" Type="http://schemas.openxmlformats.org/officeDocument/2006/relationships/image" Target="../media/image97.gif"/><Relationship Id="rId5" Type="http://schemas.openxmlformats.org/officeDocument/2006/relationships/image" Target="../media/image96.gif"/><Relationship Id="rId4" Type="http://schemas.openxmlformats.org/officeDocument/2006/relationships/image" Target="../media/image95.gif"/></Relationships>
</file>

<file path=ppt/slides/_rels/slide24.xml.rels><?xml version="1.0" encoding="UTF-8" standalone="yes"?>
<Relationships xmlns="http://schemas.openxmlformats.org/package/2006/relationships"><Relationship Id="rId3" Type="http://schemas.openxmlformats.org/officeDocument/2006/relationships/image" Target="../media/image99.jpeg"/><Relationship Id="rId2" Type="http://schemas.openxmlformats.org/officeDocument/2006/relationships/audio" Target="../media/audio3.wav"/><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8" Type="http://schemas.openxmlformats.org/officeDocument/2006/relationships/image" Target="../media/image102.png"/><Relationship Id="rId13" Type="http://schemas.openxmlformats.org/officeDocument/2006/relationships/hyperlink" Target="https://plus.google.com/+Mispps/" TargetMode="External"/><Relationship Id="rId18" Type="http://schemas.openxmlformats.org/officeDocument/2006/relationships/image" Target="../media/image108.png"/><Relationship Id="rId3" Type="http://schemas.openxmlformats.org/officeDocument/2006/relationships/audio" Target="../media/audio4.wav"/><Relationship Id="rId7" Type="http://schemas.openxmlformats.org/officeDocument/2006/relationships/image" Target="../media/image101.png"/><Relationship Id="rId12" Type="http://schemas.openxmlformats.org/officeDocument/2006/relationships/image" Target="../media/image104.png"/><Relationship Id="rId17" Type="http://schemas.openxmlformats.org/officeDocument/2006/relationships/image" Target="../media/image107.png"/><Relationship Id="rId2" Type="http://schemas.openxmlformats.org/officeDocument/2006/relationships/slideLayout" Target="../slideLayouts/slideLayout16.xml"/><Relationship Id="rId16" Type="http://schemas.openxmlformats.org/officeDocument/2006/relationships/image" Target="../media/image106.png"/><Relationship Id="rId1" Type="http://schemas.openxmlformats.org/officeDocument/2006/relationships/audio" Target="file:///C:\Users\colacho\Desktop\Logo_exclusivo-mispps_archivos\sound001.wav" TargetMode="External"/><Relationship Id="rId6" Type="http://schemas.openxmlformats.org/officeDocument/2006/relationships/hyperlink" Target="http://www.mispps.com/boletin.html" TargetMode="External"/><Relationship Id="rId11" Type="http://schemas.openxmlformats.org/officeDocument/2006/relationships/hyperlink" Target="https://twitter.com/mispps" TargetMode="External"/><Relationship Id="rId5" Type="http://schemas.openxmlformats.org/officeDocument/2006/relationships/hyperlink" Target="http://www.mispps.com/" TargetMode="External"/><Relationship Id="rId15" Type="http://schemas.openxmlformats.org/officeDocument/2006/relationships/hyperlink" Target="https://vk.com/mispps" TargetMode="External"/><Relationship Id="rId10" Type="http://schemas.openxmlformats.org/officeDocument/2006/relationships/image" Target="../media/image103.png"/><Relationship Id="rId4" Type="http://schemas.openxmlformats.org/officeDocument/2006/relationships/image" Target="../media/image100.png"/><Relationship Id="rId9" Type="http://schemas.openxmlformats.org/officeDocument/2006/relationships/hyperlink" Target="https://www.facebook.com/mispps" TargetMode="External"/><Relationship Id="rId14" Type="http://schemas.openxmlformats.org/officeDocument/2006/relationships/image" Target="../media/image105.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24578" name="Picture 2" descr="telde3"/>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269586" y="381000"/>
            <a:ext cx="11659178" cy="609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6323" name="Text Box 3"/>
          <p:cNvSpPr txBox="1">
            <a:spLocks noChangeArrowheads="1"/>
          </p:cNvSpPr>
          <p:nvPr/>
        </p:nvSpPr>
        <p:spPr bwMode="auto">
          <a:xfrm>
            <a:off x="1851025" y="1111250"/>
            <a:ext cx="8305800" cy="1447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defRPr/>
            </a:pPr>
            <a:r>
              <a:rPr lang="es-ES_tradnl" altLang="es-ES" sz="4400" i="1" dirty="0">
                <a:solidFill>
                  <a:srgbClr val="40F903"/>
                </a:solidFill>
                <a:effectLst>
                  <a:outerShdw blurRad="38100" dist="38100" dir="2700000" algn="tl">
                    <a:srgbClr val="000000"/>
                  </a:outerShdw>
                </a:effectLst>
                <a:latin typeface="Harlow Solid Italic" panose="04030604020F02020D02" pitchFamily="82" charset="0"/>
              </a:rPr>
              <a:t>Un año más que Mis </a:t>
            </a:r>
            <a:r>
              <a:rPr lang="es-ES_tradnl" altLang="es-ES" sz="4400" i="1" dirty="0" err="1">
                <a:solidFill>
                  <a:srgbClr val="40F903"/>
                </a:solidFill>
                <a:effectLst>
                  <a:outerShdw blurRad="38100" dist="38100" dir="2700000" algn="tl">
                    <a:srgbClr val="000000"/>
                  </a:outerShdw>
                </a:effectLst>
                <a:latin typeface="Harlow Solid Italic" panose="04030604020F02020D02" pitchFamily="82" charset="0"/>
              </a:rPr>
              <a:t>pps</a:t>
            </a:r>
            <a:r>
              <a:rPr lang="es-ES_tradnl" altLang="es-ES" sz="4400" i="1" dirty="0">
                <a:solidFill>
                  <a:srgbClr val="40F903"/>
                </a:solidFill>
                <a:effectLst>
                  <a:outerShdw blurRad="38100" dist="38100" dir="2700000" algn="tl">
                    <a:srgbClr val="000000"/>
                  </a:outerShdw>
                </a:effectLst>
                <a:latin typeface="Harlow Solid Italic" panose="04030604020F02020D02" pitchFamily="82" charset="0"/>
              </a:rPr>
              <a:t>  se acerca a ti para desearte una  Feliz Navidad</a:t>
            </a:r>
            <a:endParaRPr lang="es-ES" altLang="es-ES" sz="4400" i="1" dirty="0">
              <a:solidFill>
                <a:srgbClr val="40F903"/>
              </a:solidFill>
              <a:effectLst>
                <a:outerShdw blurRad="38100" dist="38100" dir="2700000" algn="tl">
                  <a:srgbClr val="000000"/>
                </a:outerShdw>
              </a:effectLst>
              <a:latin typeface="Harlow Solid Italic" panose="04030604020F02020D02" pitchFamily="82" charset="0"/>
            </a:endParaRPr>
          </a:p>
        </p:txBody>
      </p:sp>
      <p:sp>
        <p:nvSpPr>
          <p:cNvPr id="56324" name="Text Box 4"/>
          <p:cNvSpPr txBox="1">
            <a:spLocks noChangeArrowheads="1"/>
          </p:cNvSpPr>
          <p:nvPr/>
        </p:nvSpPr>
        <p:spPr bwMode="auto">
          <a:xfrm>
            <a:off x="1901825" y="1209675"/>
            <a:ext cx="8382000" cy="1250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defRPr/>
            </a:pPr>
            <a:r>
              <a:rPr lang="es-ES_tradnl" altLang="es-ES" sz="3800" i="1" dirty="0">
                <a:solidFill>
                  <a:srgbClr val="40F903"/>
                </a:solidFill>
                <a:effectLst>
                  <a:outerShdw blurRad="38100" dist="38100" dir="2700000" algn="tl">
                    <a:srgbClr val="000000"/>
                  </a:outerShdw>
                </a:effectLst>
                <a:latin typeface="Harlow Solid Italic" panose="04030604020F02020D02" pitchFamily="82" charset="0"/>
              </a:rPr>
              <a:t>Deseando que disfrutes de estos envidiables momentos en inmejorable compañía</a:t>
            </a:r>
            <a:endParaRPr lang="es-ES" altLang="es-ES" sz="3800" i="1" dirty="0">
              <a:solidFill>
                <a:srgbClr val="40F903"/>
              </a:solidFill>
              <a:effectLst>
                <a:outerShdw blurRad="38100" dist="38100" dir="2700000" algn="tl">
                  <a:srgbClr val="000000"/>
                </a:outerShdw>
              </a:effectLst>
              <a:latin typeface="Harlow Solid Italic" panose="04030604020F02020D02" pitchFamily="82" charset="0"/>
            </a:endParaRPr>
          </a:p>
        </p:txBody>
      </p:sp>
      <p:sp>
        <p:nvSpPr>
          <p:cNvPr id="56325" name="Rectangle 5"/>
          <p:cNvSpPr>
            <a:spLocks noChangeArrowheads="1"/>
          </p:cNvSpPr>
          <p:nvPr/>
        </p:nvSpPr>
        <p:spPr bwMode="auto">
          <a:xfrm>
            <a:off x="0" y="0"/>
            <a:ext cx="12192000" cy="6858000"/>
          </a:xfrm>
          <a:prstGeom prst="rect">
            <a:avLst/>
          </a:prstGeom>
          <a:noFill/>
          <a:ln w="152400">
            <a:solidFill>
              <a:srgbClr val="40F903"/>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pPr>
            <a:endParaRPr lang="es-ES" altLang="es-ES">
              <a:solidFill>
                <a:srgbClr val="000000"/>
              </a:solidFill>
            </a:endParaRPr>
          </a:p>
        </p:txBody>
      </p:sp>
      <p:sp>
        <p:nvSpPr>
          <p:cNvPr id="56326" name="Rectangle 6"/>
          <p:cNvSpPr>
            <a:spLocks noChangeArrowheads="1"/>
          </p:cNvSpPr>
          <p:nvPr/>
        </p:nvSpPr>
        <p:spPr bwMode="auto">
          <a:xfrm>
            <a:off x="270165" y="304800"/>
            <a:ext cx="11658599" cy="6248400"/>
          </a:xfrm>
          <a:prstGeom prst="rect">
            <a:avLst/>
          </a:prstGeom>
          <a:noFill/>
          <a:ln w="152400">
            <a:pattFill prst="pct5">
              <a:fgClr>
                <a:schemeClr val="tx1"/>
              </a:fgClr>
              <a:bgClr>
                <a:srgbClr val="FFFFFF"/>
              </a:bgClr>
            </a:patt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pPr>
            <a:endParaRPr lang="es-ES" altLang="es-ES">
              <a:solidFill>
                <a:srgbClr val="000000"/>
              </a:solidFill>
            </a:endParaRPr>
          </a:p>
        </p:txBody>
      </p:sp>
      <p:sp>
        <p:nvSpPr>
          <p:cNvPr id="56327" name="Text Box 7"/>
          <p:cNvSpPr txBox="1">
            <a:spLocks noChangeArrowheads="1"/>
          </p:cNvSpPr>
          <p:nvPr/>
        </p:nvSpPr>
        <p:spPr bwMode="auto">
          <a:xfrm>
            <a:off x="1908175" y="1235076"/>
            <a:ext cx="8382000" cy="12620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defRPr/>
            </a:pPr>
            <a:r>
              <a:rPr lang="es-ES_tradnl" altLang="es-ES" sz="3800" i="1" dirty="0">
                <a:solidFill>
                  <a:srgbClr val="40F903"/>
                </a:solidFill>
                <a:effectLst>
                  <a:outerShdw blurRad="38100" dist="38100" dir="2700000" algn="tl">
                    <a:srgbClr val="000000"/>
                  </a:outerShdw>
                </a:effectLst>
                <a:latin typeface="Harlow Solid Italic" panose="04030604020F02020D02" pitchFamily="82" charset="0"/>
              </a:rPr>
              <a:t>A continuación una Felicitación grupal de nuestros colaboradores</a:t>
            </a:r>
            <a:endParaRPr lang="es-ES" altLang="es-ES" sz="3800" i="1" dirty="0">
              <a:solidFill>
                <a:srgbClr val="40F903"/>
              </a:solidFill>
              <a:effectLst>
                <a:outerShdw blurRad="38100" dist="38100" dir="2700000" algn="tl">
                  <a:srgbClr val="000000"/>
                </a:outerShdw>
              </a:effectLst>
              <a:latin typeface="Harlow Solid Italic" panose="04030604020F02020D02" pitchFamily="82" charset="0"/>
            </a:endParaRPr>
          </a:p>
        </p:txBody>
      </p:sp>
      <p:sp>
        <p:nvSpPr>
          <p:cNvPr id="8" name="Text Box 7"/>
          <p:cNvSpPr txBox="1">
            <a:spLocks noChangeArrowheads="1"/>
          </p:cNvSpPr>
          <p:nvPr/>
        </p:nvSpPr>
        <p:spPr bwMode="auto">
          <a:xfrm>
            <a:off x="4043364" y="6034088"/>
            <a:ext cx="4111625" cy="4619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defRPr/>
            </a:pPr>
            <a:r>
              <a:rPr lang="es-ES_tradnl" altLang="es-ES" sz="2400" i="1" dirty="0">
                <a:solidFill>
                  <a:srgbClr val="40F903"/>
                </a:solidFill>
                <a:effectLst>
                  <a:outerShdw blurRad="38100" dist="38100" dir="2700000" algn="tl">
                    <a:srgbClr val="000000"/>
                  </a:outerShdw>
                </a:effectLst>
                <a:latin typeface="Harlow Solid Italic" panose="04030604020F02020D02" pitchFamily="82" charset="0"/>
              </a:rPr>
              <a:t>Reproducción Automática</a:t>
            </a:r>
            <a:endParaRPr lang="es-ES" altLang="es-ES" sz="2400" i="1" dirty="0">
              <a:solidFill>
                <a:srgbClr val="40F903"/>
              </a:solidFill>
              <a:effectLst>
                <a:outerShdw blurRad="38100" dist="38100" dir="2700000" algn="tl">
                  <a:srgbClr val="000000"/>
                </a:outerShdw>
              </a:effectLst>
              <a:latin typeface="Harlow Solid Italic" panose="04030604020F02020D02" pitchFamily="82" charset="0"/>
            </a:endParaRPr>
          </a:p>
        </p:txBody>
      </p:sp>
    </p:spTree>
    <p:extLst>
      <p:ext uri="{BB962C8B-B14F-4D97-AF65-F5344CB8AC3E}">
        <p14:creationId xmlns:p14="http://schemas.microsoft.com/office/powerpoint/2010/main" val="702336616"/>
      </p:ext>
    </p:extLst>
  </p:cSld>
  <p:clrMapOvr>
    <a:masterClrMapping/>
  </p:clrMapOvr>
  <p:transition spd="slow" advClick="0" advTm="19000">
    <p:fade/>
    <p:sndAc>
      <p:stSnd>
        <p:snd r:embed="rId2" name="sound004.wav"/>
      </p:stSnd>
    </p:sndAc>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1" presetClass="entr" presetSubtype="1" fill="hold" grpId="0" nodeType="withEffect">
                                  <p:stCondLst>
                                    <p:cond delay="0"/>
                                  </p:stCondLst>
                                  <p:childTnLst>
                                    <p:set>
                                      <p:cBhvr>
                                        <p:cTn id="6" dur="1" fill="hold">
                                          <p:stCondLst>
                                            <p:cond delay="0"/>
                                          </p:stCondLst>
                                        </p:cTn>
                                        <p:tgtEl>
                                          <p:spTgt spid="56325"/>
                                        </p:tgtEl>
                                        <p:attrNameLst>
                                          <p:attrName>style.visibility</p:attrName>
                                        </p:attrNameLst>
                                      </p:cBhvr>
                                      <p:to>
                                        <p:strVal val="visible"/>
                                      </p:to>
                                    </p:set>
                                    <p:animEffect transition="in" filter="wheel(1)">
                                      <p:cBhvr>
                                        <p:cTn id="7" dur="5000"/>
                                        <p:tgtEl>
                                          <p:spTgt spid="56325"/>
                                        </p:tgtEl>
                                      </p:cBhvr>
                                    </p:animEffect>
                                  </p:childTnLst>
                                </p:cTn>
                              </p:par>
                              <p:par>
                                <p:cTn id="8" presetID="21" presetClass="entr" presetSubtype="1" fill="hold" grpId="0" nodeType="withEffect">
                                  <p:stCondLst>
                                    <p:cond delay="0"/>
                                  </p:stCondLst>
                                  <p:childTnLst>
                                    <p:set>
                                      <p:cBhvr>
                                        <p:cTn id="9" dur="1" fill="hold">
                                          <p:stCondLst>
                                            <p:cond delay="0"/>
                                          </p:stCondLst>
                                        </p:cTn>
                                        <p:tgtEl>
                                          <p:spTgt spid="56326"/>
                                        </p:tgtEl>
                                        <p:attrNameLst>
                                          <p:attrName>style.visibility</p:attrName>
                                        </p:attrNameLst>
                                      </p:cBhvr>
                                      <p:to>
                                        <p:strVal val="visible"/>
                                      </p:to>
                                    </p:set>
                                    <p:animEffect transition="in" filter="wheel(1)">
                                      <p:cBhvr>
                                        <p:cTn id="10" dur="5000"/>
                                        <p:tgtEl>
                                          <p:spTgt spid="56326"/>
                                        </p:tgtEl>
                                      </p:cBhvr>
                                    </p:animEffect>
                                  </p:childTnLst>
                                </p:cTn>
                              </p:par>
                              <p:par>
                                <p:cTn id="11" presetID="53" presetClass="entr" presetSubtype="0" fill="hold" nodeType="withEffect">
                                  <p:stCondLst>
                                    <p:cond delay="0"/>
                                  </p:stCondLst>
                                  <p:childTnLst>
                                    <p:set>
                                      <p:cBhvr>
                                        <p:cTn id="12" dur="1" fill="hold">
                                          <p:stCondLst>
                                            <p:cond delay="0"/>
                                          </p:stCondLst>
                                        </p:cTn>
                                        <p:tgtEl>
                                          <p:spTgt spid="56323">
                                            <p:txEl>
                                              <p:pRg st="0" end="0"/>
                                            </p:txEl>
                                          </p:spTgt>
                                        </p:tgtEl>
                                        <p:attrNameLst>
                                          <p:attrName>style.visibility</p:attrName>
                                        </p:attrNameLst>
                                      </p:cBhvr>
                                      <p:to>
                                        <p:strVal val="visible"/>
                                      </p:to>
                                    </p:set>
                                    <p:anim calcmode="lin" valueType="num">
                                      <p:cBhvr>
                                        <p:cTn id="13" dur="5000" fill="hold"/>
                                        <p:tgtEl>
                                          <p:spTgt spid="56323">
                                            <p:txEl>
                                              <p:pRg st="0" end="0"/>
                                            </p:txEl>
                                          </p:spTgt>
                                        </p:tgtEl>
                                        <p:attrNameLst>
                                          <p:attrName>ppt_w</p:attrName>
                                        </p:attrNameLst>
                                      </p:cBhvr>
                                      <p:tavLst>
                                        <p:tav tm="0">
                                          <p:val>
                                            <p:fltVal val="0"/>
                                          </p:val>
                                        </p:tav>
                                        <p:tav tm="100000">
                                          <p:val>
                                            <p:strVal val="#ppt_w"/>
                                          </p:val>
                                        </p:tav>
                                      </p:tavLst>
                                    </p:anim>
                                    <p:anim calcmode="lin" valueType="num">
                                      <p:cBhvr>
                                        <p:cTn id="14" dur="5000" fill="hold"/>
                                        <p:tgtEl>
                                          <p:spTgt spid="56323">
                                            <p:txEl>
                                              <p:pRg st="0" end="0"/>
                                            </p:txEl>
                                          </p:spTgt>
                                        </p:tgtEl>
                                        <p:attrNameLst>
                                          <p:attrName>ppt_h</p:attrName>
                                        </p:attrNameLst>
                                      </p:cBhvr>
                                      <p:tavLst>
                                        <p:tav tm="0">
                                          <p:val>
                                            <p:fltVal val="0"/>
                                          </p:val>
                                        </p:tav>
                                        <p:tav tm="100000">
                                          <p:val>
                                            <p:strVal val="#ppt_h"/>
                                          </p:val>
                                        </p:tav>
                                      </p:tavLst>
                                    </p:anim>
                                    <p:animEffect transition="in" filter="fade">
                                      <p:cBhvr>
                                        <p:cTn id="15" dur="5000"/>
                                        <p:tgtEl>
                                          <p:spTgt spid="56323">
                                            <p:txEl>
                                              <p:pRg st="0" end="0"/>
                                            </p:txEl>
                                          </p:spTgt>
                                        </p:tgtEl>
                                      </p:cBhvr>
                                    </p:animEffect>
                                  </p:childTnLst>
                                </p:cTn>
                              </p:par>
                            </p:childTnLst>
                          </p:cTn>
                        </p:par>
                        <p:par>
                          <p:cTn id="16" fill="hold" nodeType="afterGroup">
                            <p:stCondLst>
                              <p:cond delay="5000"/>
                            </p:stCondLst>
                            <p:childTnLst>
                              <p:par>
                                <p:cTn id="17" presetID="10" presetClass="exit" presetSubtype="0" fill="hold" nodeType="afterEffect">
                                  <p:stCondLst>
                                    <p:cond delay="2000"/>
                                  </p:stCondLst>
                                  <p:childTnLst>
                                    <p:animEffect transition="out" filter="fade">
                                      <p:cBhvr>
                                        <p:cTn id="18" dur="2000"/>
                                        <p:tgtEl>
                                          <p:spTgt spid="56323">
                                            <p:txEl>
                                              <p:pRg st="0" end="0"/>
                                            </p:txEl>
                                          </p:spTgt>
                                        </p:tgtEl>
                                      </p:cBhvr>
                                    </p:animEffect>
                                    <p:set>
                                      <p:cBhvr>
                                        <p:cTn id="19" dur="1" fill="hold">
                                          <p:stCondLst>
                                            <p:cond delay="1999"/>
                                          </p:stCondLst>
                                        </p:cTn>
                                        <p:tgtEl>
                                          <p:spTgt spid="56323">
                                            <p:txEl>
                                              <p:pRg st="0" end="0"/>
                                            </p:txEl>
                                          </p:spTgt>
                                        </p:tgtEl>
                                        <p:attrNameLst>
                                          <p:attrName>style.visibility</p:attrName>
                                        </p:attrNameLst>
                                      </p:cBhvr>
                                      <p:to>
                                        <p:strVal val="hidden"/>
                                      </p:to>
                                    </p:set>
                                  </p:childTnLst>
                                </p:cTn>
                              </p:par>
                              <p:par>
                                <p:cTn id="20" presetID="53" presetClass="entr" presetSubtype="0" fill="hold" grpId="0" nodeType="withEffect">
                                  <p:stCondLst>
                                    <p:cond delay="0"/>
                                  </p:stCondLst>
                                  <p:childTnLst>
                                    <p:set>
                                      <p:cBhvr>
                                        <p:cTn id="21" dur="1" fill="hold">
                                          <p:stCondLst>
                                            <p:cond delay="0"/>
                                          </p:stCondLst>
                                        </p:cTn>
                                        <p:tgtEl>
                                          <p:spTgt spid="56324">
                                            <p:txEl>
                                              <p:pRg st="0" end="0"/>
                                            </p:txEl>
                                          </p:spTgt>
                                        </p:tgtEl>
                                        <p:attrNameLst>
                                          <p:attrName>style.visibility</p:attrName>
                                        </p:attrNameLst>
                                      </p:cBhvr>
                                      <p:to>
                                        <p:strVal val="visible"/>
                                      </p:to>
                                    </p:set>
                                    <p:anim calcmode="lin" valueType="num">
                                      <p:cBhvr>
                                        <p:cTn id="22" dur="5000" fill="hold"/>
                                        <p:tgtEl>
                                          <p:spTgt spid="56324">
                                            <p:txEl>
                                              <p:pRg st="0" end="0"/>
                                            </p:txEl>
                                          </p:spTgt>
                                        </p:tgtEl>
                                        <p:attrNameLst>
                                          <p:attrName>ppt_w</p:attrName>
                                        </p:attrNameLst>
                                      </p:cBhvr>
                                      <p:tavLst>
                                        <p:tav tm="0">
                                          <p:val>
                                            <p:fltVal val="0"/>
                                          </p:val>
                                        </p:tav>
                                        <p:tav tm="100000">
                                          <p:val>
                                            <p:strVal val="#ppt_w"/>
                                          </p:val>
                                        </p:tav>
                                      </p:tavLst>
                                    </p:anim>
                                    <p:anim calcmode="lin" valueType="num">
                                      <p:cBhvr>
                                        <p:cTn id="23" dur="5000" fill="hold"/>
                                        <p:tgtEl>
                                          <p:spTgt spid="56324">
                                            <p:txEl>
                                              <p:pRg st="0" end="0"/>
                                            </p:txEl>
                                          </p:spTgt>
                                        </p:tgtEl>
                                        <p:attrNameLst>
                                          <p:attrName>ppt_h</p:attrName>
                                        </p:attrNameLst>
                                      </p:cBhvr>
                                      <p:tavLst>
                                        <p:tav tm="0">
                                          <p:val>
                                            <p:fltVal val="0"/>
                                          </p:val>
                                        </p:tav>
                                        <p:tav tm="100000">
                                          <p:val>
                                            <p:strVal val="#ppt_h"/>
                                          </p:val>
                                        </p:tav>
                                      </p:tavLst>
                                    </p:anim>
                                    <p:animEffect transition="in" filter="fade">
                                      <p:cBhvr>
                                        <p:cTn id="24" dur="5000"/>
                                        <p:tgtEl>
                                          <p:spTgt spid="56324">
                                            <p:txEl>
                                              <p:pRg st="0" end="0"/>
                                            </p:txEl>
                                          </p:spTgt>
                                        </p:tgtEl>
                                      </p:cBhvr>
                                    </p:animEffect>
                                  </p:childTnLst>
                                </p:cTn>
                              </p:par>
                              <p:par>
                                <p:cTn id="25" presetID="10" presetClass="exit" presetSubtype="0" fill="hold" nodeType="withEffect">
                                  <p:stCondLst>
                                    <p:cond delay="7000"/>
                                  </p:stCondLst>
                                  <p:childTnLst>
                                    <p:animEffect transition="out" filter="fade">
                                      <p:cBhvr>
                                        <p:cTn id="26" dur="2000"/>
                                        <p:tgtEl>
                                          <p:spTgt spid="56324">
                                            <p:txEl>
                                              <p:pRg st="0" end="0"/>
                                            </p:txEl>
                                          </p:spTgt>
                                        </p:tgtEl>
                                      </p:cBhvr>
                                    </p:animEffect>
                                    <p:set>
                                      <p:cBhvr>
                                        <p:cTn id="27" dur="1" fill="hold">
                                          <p:stCondLst>
                                            <p:cond delay="1999"/>
                                          </p:stCondLst>
                                        </p:cTn>
                                        <p:tgtEl>
                                          <p:spTgt spid="56324">
                                            <p:txEl>
                                              <p:pRg st="0" end="0"/>
                                            </p:txEl>
                                          </p:spTgt>
                                        </p:tgtEl>
                                        <p:attrNameLst>
                                          <p:attrName>style.visibility</p:attrName>
                                        </p:attrNameLst>
                                      </p:cBhvr>
                                      <p:to>
                                        <p:strVal val="hidden"/>
                                      </p:to>
                                    </p:set>
                                  </p:childTnLst>
                                </p:cTn>
                              </p:par>
                              <p:par>
                                <p:cTn id="28" presetID="53" presetClass="entr" presetSubtype="0" fill="hold" grpId="0" nodeType="withEffect">
                                  <p:stCondLst>
                                    <p:cond delay="7000"/>
                                  </p:stCondLst>
                                  <p:childTnLst>
                                    <p:set>
                                      <p:cBhvr>
                                        <p:cTn id="29" dur="1" fill="hold">
                                          <p:stCondLst>
                                            <p:cond delay="0"/>
                                          </p:stCondLst>
                                        </p:cTn>
                                        <p:tgtEl>
                                          <p:spTgt spid="56327">
                                            <p:txEl>
                                              <p:pRg st="0" end="0"/>
                                            </p:txEl>
                                          </p:spTgt>
                                        </p:tgtEl>
                                        <p:attrNameLst>
                                          <p:attrName>style.visibility</p:attrName>
                                        </p:attrNameLst>
                                      </p:cBhvr>
                                      <p:to>
                                        <p:strVal val="visible"/>
                                      </p:to>
                                    </p:set>
                                    <p:anim calcmode="lin" valueType="num">
                                      <p:cBhvr>
                                        <p:cTn id="30" dur="3000" fill="hold"/>
                                        <p:tgtEl>
                                          <p:spTgt spid="56327">
                                            <p:txEl>
                                              <p:pRg st="0" end="0"/>
                                            </p:txEl>
                                          </p:spTgt>
                                        </p:tgtEl>
                                        <p:attrNameLst>
                                          <p:attrName>ppt_w</p:attrName>
                                        </p:attrNameLst>
                                      </p:cBhvr>
                                      <p:tavLst>
                                        <p:tav tm="0">
                                          <p:val>
                                            <p:fltVal val="0"/>
                                          </p:val>
                                        </p:tav>
                                        <p:tav tm="100000">
                                          <p:val>
                                            <p:strVal val="#ppt_w"/>
                                          </p:val>
                                        </p:tav>
                                      </p:tavLst>
                                    </p:anim>
                                    <p:anim calcmode="lin" valueType="num">
                                      <p:cBhvr>
                                        <p:cTn id="31" dur="3000" fill="hold"/>
                                        <p:tgtEl>
                                          <p:spTgt spid="56327">
                                            <p:txEl>
                                              <p:pRg st="0" end="0"/>
                                            </p:txEl>
                                          </p:spTgt>
                                        </p:tgtEl>
                                        <p:attrNameLst>
                                          <p:attrName>ppt_h</p:attrName>
                                        </p:attrNameLst>
                                      </p:cBhvr>
                                      <p:tavLst>
                                        <p:tav tm="0">
                                          <p:val>
                                            <p:fltVal val="0"/>
                                          </p:val>
                                        </p:tav>
                                        <p:tav tm="100000">
                                          <p:val>
                                            <p:strVal val="#ppt_h"/>
                                          </p:val>
                                        </p:tav>
                                      </p:tavLst>
                                    </p:anim>
                                    <p:animEffect transition="in" filter="fade">
                                      <p:cBhvr>
                                        <p:cTn id="32" dur="3000"/>
                                        <p:tgtEl>
                                          <p:spTgt spid="5632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324" grpId="0" build="allAtOnce"/>
      <p:bldP spid="56325" grpId="0" animBg="1"/>
      <p:bldP spid="56326" grpId="0" animBg="1"/>
      <p:bldP spid="56327" grpId="0" build="allAtOnce"/>
    </p:bld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rgbClr val="FF0000"/>
            </a:gs>
            <a:gs pos="83000">
              <a:schemeClr val="bg1">
                <a:lumMod val="95000"/>
              </a:schemeClr>
            </a:gs>
            <a:gs pos="100000">
              <a:srgbClr val="FF0000"/>
            </a:gs>
          </a:gsLst>
          <a:lin ang="5400000" scaled="1"/>
        </a:gradFill>
        <a:effectLst/>
      </p:bgPr>
    </p:bg>
    <p:spTree>
      <p:nvGrpSpPr>
        <p:cNvPr id="1" name=""/>
        <p:cNvGrpSpPr/>
        <p:nvPr/>
      </p:nvGrpSpPr>
      <p:grpSpPr>
        <a:xfrm>
          <a:off x="0" y="0"/>
          <a:ext cx="0" cy="0"/>
          <a:chOff x="0" y="0"/>
          <a:chExt cx="0" cy="0"/>
        </a:xfrm>
      </p:grpSpPr>
      <p:pic>
        <p:nvPicPr>
          <p:cNvPr id="4" name="Imagen 3"/>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12192000" cy="6858000"/>
          </a:xfrm>
          <a:prstGeom prst="rect">
            <a:avLst/>
          </a:prstGeom>
        </p:spPr>
      </p:pic>
      <p:pic>
        <p:nvPicPr>
          <p:cNvPr id="5" name="Imagen 4"/>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rot="20922223">
            <a:off x="96247" y="69839"/>
            <a:ext cx="2487718" cy="2432576"/>
          </a:xfrm>
          <a:prstGeom prst="ellipse">
            <a:avLst/>
          </a:prstGeom>
          <a:ln>
            <a:noFill/>
          </a:ln>
          <a:effectLst>
            <a:softEdge rad="112500"/>
          </a:effectLst>
        </p:spPr>
      </p:pic>
      <p:pic>
        <p:nvPicPr>
          <p:cNvPr id="7" name="Imagen 6"/>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rot="502625">
            <a:off x="9690694" y="-17834"/>
            <a:ext cx="2257784" cy="2520383"/>
          </a:xfrm>
          <a:prstGeom prst="ellipse">
            <a:avLst/>
          </a:prstGeom>
          <a:ln>
            <a:noFill/>
          </a:ln>
          <a:effectLst>
            <a:softEdge rad="112500"/>
          </a:effectLst>
        </p:spPr>
      </p:pic>
      <p:sp useBgFill="1">
        <p:nvSpPr>
          <p:cNvPr id="8" name="CuadroTexto 7"/>
          <p:cNvSpPr txBox="1"/>
          <p:nvPr/>
        </p:nvSpPr>
        <p:spPr>
          <a:xfrm>
            <a:off x="1524000" y="3597933"/>
            <a:ext cx="9144000" cy="2246769"/>
          </a:xfrm>
          <a:prstGeom prst="rect">
            <a:avLst/>
          </a:prstGeom>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2800" b="0" i="0" u="none" strike="noStrike" kern="1200" cap="none" spc="0" normalizeH="0" baseline="0" noProof="0" dirty="0" smtClean="0">
                <a:ln>
                  <a:noFill/>
                </a:ln>
                <a:solidFill>
                  <a:srgbClr val="FFFF00"/>
                </a:solidFill>
                <a:effectLst/>
                <a:uLnTx/>
                <a:uFillTx/>
                <a:latin typeface="Brush Script MT" panose="03060802040406070304" pitchFamily="66" charset="0"/>
                <a:ea typeface="+mn-ea"/>
                <a:cs typeface="Andalus" panose="02020603050405020304" pitchFamily="18" charset="-78"/>
              </a:rPr>
              <a:t>Este año les quiero felicitar desde mi refugio, mi casa. Y quien mejor para decirlo que mi pequeña princesa </a:t>
            </a:r>
            <a:r>
              <a:rPr kumimoji="0" lang="es-ES" sz="2800" b="0" i="0" u="none" strike="noStrike" kern="1200" cap="none" spc="0" normalizeH="0" baseline="0" noProof="0" dirty="0" err="1" smtClean="0">
                <a:ln>
                  <a:noFill/>
                </a:ln>
                <a:solidFill>
                  <a:srgbClr val="FFFF00"/>
                </a:solidFill>
                <a:effectLst/>
                <a:uLnTx/>
                <a:uFillTx/>
                <a:latin typeface="Brush Script MT" panose="03060802040406070304" pitchFamily="66" charset="0"/>
                <a:ea typeface="+mn-ea"/>
                <a:cs typeface="Andalus" panose="02020603050405020304" pitchFamily="18" charset="-78"/>
              </a:rPr>
              <a:t>Herineiva</a:t>
            </a:r>
            <a:r>
              <a:rPr kumimoji="0" lang="es-ES" sz="2800" b="0" i="0" u="none" strike="noStrike" kern="1200" cap="none" spc="0" normalizeH="0" baseline="0" noProof="0" dirty="0" smtClean="0">
                <a:ln>
                  <a:noFill/>
                </a:ln>
                <a:solidFill>
                  <a:srgbClr val="FFFF00"/>
                </a:solidFill>
                <a:effectLst/>
                <a:uLnTx/>
                <a:uFillTx/>
                <a:latin typeface="Brush Script MT" panose="03060802040406070304" pitchFamily="66" charset="0"/>
                <a:ea typeface="+mn-ea"/>
                <a:cs typeface="Andalus" panose="02020603050405020304" pitchFamily="18" charset="-78"/>
              </a:rPr>
              <a:t>, la que decora el árbol de Navidad de mi vida y a la que todos conocen gracias a nuestra hermosa web.</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2800" b="0" i="0" u="none" strike="noStrike" kern="1200" cap="none" spc="0" normalizeH="0" baseline="0" noProof="0" dirty="0">
              <a:ln>
                <a:noFill/>
              </a:ln>
              <a:solidFill>
                <a:srgbClr val="FFFF00"/>
              </a:solidFill>
              <a:effectLst/>
              <a:uLnTx/>
              <a:uFillTx/>
              <a:latin typeface="Brush Script MT" panose="03060802040406070304" pitchFamily="66" charset="0"/>
              <a:ea typeface="+mn-ea"/>
              <a:cs typeface="Andalus" panose="02020603050405020304" pitchFamily="18" charset="-78"/>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2800" b="0" i="0" u="none" strike="noStrike" kern="1200" cap="none" spc="0" normalizeH="0" baseline="0" noProof="0" dirty="0" smtClean="0">
                <a:ln>
                  <a:noFill/>
                </a:ln>
                <a:solidFill>
                  <a:srgbClr val="FF0000"/>
                </a:solidFill>
                <a:effectLst/>
                <a:uLnTx/>
                <a:uFillTx/>
                <a:latin typeface="Brush Script MT" panose="03060802040406070304" pitchFamily="66" charset="0"/>
                <a:ea typeface="+mn-ea"/>
                <a:cs typeface="Andalus" panose="02020603050405020304" pitchFamily="18" charset="-78"/>
              </a:rPr>
              <a:t>FELIZ NAVIDAD 2018 Y PRÓSPERO AÑO NUEVO 2019</a:t>
            </a:r>
            <a:endParaRPr kumimoji="0" lang="es-ES" sz="2800" b="0" i="0" u="none" strike="noStrike" kern="1200" cap="none" spc="0" normalizeH="0" baseline="0" noProof="0" dirty="0">
              <a:ln>
                <a:noFill/>
              </a:ln>
              <a:solidFill>
                <a:srgbClr val="FF0000"/>
              </a:solidFill>
              <a:effectLst/>
              <a:uLnTx/>
              <a:uFillTx/>
              <a:latin typeface="Brush Script MT" panose="03060802040406070304" pitchFamily="66" charset="0"/>
              <a:ea typeface="+mn-ea"/>
              <a:cs typeface="Andalus" panose="02020603050405020304" pitchFamily="18" charset="-78"/>
            </a:endParaRPr>
          </a:p>
        </p:txBody>
      </p:sp>
      <p:pic>
        <p:nvPicPr>
          <p:cNvPr id="9" name="Imagen 8"/>
          <p:cNvPicPr>
            <a:picLocks noChangeAspect="1"/>
          </p:cNvPicPr>
          <p:nvPr/>
        </p:nvPicPr>
        <p:blipFill>
          <a:blip r:embed="rId6" cstate="print">
            <a:extLst>
              <a:ext uri="{28A0092B-C50C-407E-A947-70E740481C1C}">
                <a14:useLocalDpi xmlns:a14="http://schemas.microsoft.com/office/drawing/2010/main"/>
              </a:ext>
            </a:extLst>
          </a:blip>
          <a:stretch>
            <a:fillRect/>
          </a:stretch>
        </p:blipFill>
        <p:spPr>
          <a:xfrm>
            <a:off x="2521527" y="1329706"/>
            <a:ext cx="2092037" cy="2308064"/>
          </a:xfrm>
          <a:prstGeom prst="ellipse">
            <a:avLst/>
          </a:prstGeom>
          <a:ln>
            <a:noFill/>
          </a:ln>
          <a:effectLst>
            <a:softEdge rad="112500"/>
          </a:effectLst>
        </p:spPr>
      </p:pic>
      <p:pic>
        <p:nvPicPr>
          <p:cNvPr id="10" name="Imagen 9"/>
          <p:cNvPicPr>
            <a:picLocks noChangeAspect="1"/>
          </p:cNvPicPr>
          <p:nvPr/>
        </p:nvPicPr>
        <p:blipFill>
          <a:blip r:embed="rId7" cstate="print">
            <a:extLst>
              <a:ext uri="{28A0092B-C50C-407E-A947-70E740481C1C}">
                <a14:useLocalDpi xmlns:a14="http://schemas.microsoft.com/office/drawing/2010/main"/>
              </a:ext>
            </a:extLst>
          </a:blip>
          <a:stretch>
            <a:fillRect/>
          </a:stretch>
        </p:blipFill>
        <p:spPr>
          <a:xfrm>
            <a:off x="7380710" y="1286127"/>
            <a:ext cx="2138434" cy="2298414"/>
          </a:xfrm>
          <a:prstGeom prst="ellipse">
            <a:avLst/>
          </a:prstGeom>
          <a:ln>
            <a:noFill/>
          </a:ln>
          <a:effectLst>
            <a:softEdge rad="112500"/>
          </a:effectLst>
        </p:spPr>
      </p:pic>
      <p:pic>
        <p:nvPicPr>
          <p:cNvPr id="11" name="Imagen 10"/>
          <p:cNvPicPr>
            <a:picLocks noChangeAspect="1"/>
          </p:cNvPicPr>
          <p:nvPr/>
        </p:nvPicPr>
        <p:blipFill>
          <a:blip r:embed="rId8" cstate="print">
            <a:extLst>
              <a:ext uri="{28A0092B-C50C-407E-A947-70E740481C1C}">
                <a14:useLocalDpi xmlns:a14="http://schemas.microsoft.com/office/drawing/2010/main"/>
              </a:ext>
            </a:extLst>
          </a:blip>
          <a:stretch>
            <a:fillRect/>
          </a:stretch>
        </p:blipFill>
        <p:spPr>
          <a:xfrm>
            <a:off x="4524774" y="3788019"/>
            <a:ext cx="3142451" cy="2786611"/>
          </a:xfrm>
          <a:prstGeom prst="ellipse">
            <a:avLst/>
          </a:prstGeom>
          <a:ln w="190500" cap="rnd">
            <a:solidFill>
              <a:srgbClr val="C8C6BD"/>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
        <p:nvSpPr>
          <p:cNvPr id="12" name="CuadroTexto 11"/>
          <p:cNvSpPr txBox="1"/>
          <p:nvPr/>
        </p:nvSpPr>
        <p:spPr>
          <a:xfrm>
            <a:off x="7997371" y="6458857"/>
            <a:ext cx="3120572"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2000" b="0" i="0" u="none" strike="noStrike" kern="1200" cap="none" spc="0" normalizeH="0" baseline="0" noProof="0" dirty="0" err="1" smtClean="0">
                <a:ln>
                  <a:noFill/>
                </a:ln>
                <a:solidFill>
                  <a:srgbClr val="FF0000"/>
                </a:solidFill>
                <a:effectLst/>
                <a:uLnTx/>
                <a:uFillTx/>
                <a:latin typeface="Arial Black" panose="020B0A04020102020204" pitchFamily="34" charset="0"/>
                <a:ea typeface="+mn-ea"/>
                <a:cs typeface="+mn-cs"/>
              </a:rPr>
              <a:t>Herineiva</a:t>
            </a:r>
            <a:r>
              <a:rPr kumimoji="0" lang="es-ES" sz="2000" b="0" i="0" u="none" strike="noStrike" kern="1200" cap="none" spc="0" normalizeH="0" baseline="0" noProof="0" dirty="0" smtClean="0">
                <a:ln>
                  <a:noFill/>
                </a:ln>
                <a:solidFill>
                  <a:srgbClr val="FF0000"/>
                </a:solidFill>
                <a:effectLst/>
                <a:uLnTx/>
                <a:uFillTx/>
                <a:latin typeface="Arial Black" panose="020B0A04020102020204" pitchFamily="34" charset="0"/>
                <a:ea typeface="+mn-ea"/>
                <a:cs typeface="+mn-cs"/>
              </a:rPr>
              <a:t> y </a:t>
            </a:r>
            <a:r>
              <a:rPr kumimoji="0" lang="es-ES" sz="2000" b="0" i="0" u="none" strike="noStrike" kern="1200" cap="none" spc="0" normalizeH="0" baseline="0" noProof="0" dirty="0" err="1" smtClean="0">
                <a:ln>
                  <a:noFill/>
                </a:ln>
                <a:solidFill>
                  <a:srgbClr val="FF0000"/>
                </a:solidFill>
                <a:effectLst/>
                <a:uLnTx/>
                <a:uFillTx/>
                <a:latin typeface="Arial Black" panose="020B0A04020102020204" pitchFamily="34" charset="0"/>
                <a:ea typeface="+mn-ea"/>
                <a:cs typeface="+mn-cs"/>
              </a:rPr>
              <a:t>Yaiza</a:t>
            </a:r>
            <a:endParaRPr kumimoji="0" lang="es-ES" sz="2000" b="0" i="0" u="none" strike="noStrike" kern="1200" cap="none" spc="0" normalizeH="0" baseline="0" noProof="0" dirty="0">
              <a:ln>
                <a:noFill/>
              </a:ln>
              <a:solidFill>
                <a:srgbClr val="FF0000"/>
              </a:solidFill>
              <a:effectLst/>
              <a:uLnTx/>
              <a:uFillTx/>
              <a:latin typeface="Arial Black" panose="020B0A04020102020204" pitchFamily="34" charset="0"/>
              <a:ea typeface="+mn-ea"/>
              <a:cs typeface="+mn-cs"/>
            </a:endParaRPr>
          </a:p>
        </p:txBody>
      </p:sp>
    </p:spTree>
    <p:extLst>
      <p:ext uri="{BB962C8B-B14F-4D97-AF65-F5344CB8AC3E}">
        <p14:creationId xmlns:p14="http://schemas.microsoft.com/office/powerpoint/2010/main" val="483710506"/>
      </p:ext>
    </p:extLst>
  </p:cSld>
  <p:clrMapOvr>
    <a:masterClrMapping/>
  </p:clrMapOvr>
  <mc:AlternateContent xmlns:mc="http://schemas.openxmlformats.org/markup-compatibility/2006">
    <mc:Choice xmlns:p14="http://schemas.microsoft.com/office/powerpoint/2010/main" Requires="p14">
      <p:transition spd="slow" p14:dur="2000" advClick="0" advTm="18000">
        <p:fade thruBlk="1"/>
        <p:sndAc>
          <p:stSnd>
            <p:snd r:embed="rId2" name="lodivino_versionn.wav"/>
          </p:stSnd>
        </p:sndAc>
      </p:transition>
    </mc:Choice>
    <mc:Fallback>
      <p:transition spd="slow" advClick="0" advTm="18000">
        <p:fade thruBlk="1"/>
        <p:sndAc>
          <p:stSnd>
            <p:snd r:embed="rId2" name="lodivino_versionn.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anim calcmode="lin" valueType="num">
                                      <p:cBhvr>
                                        <p:cTn id="8" dur="2000" fill="hold"/>
                                        <p:tgtEl>
                                          <p:spTgt spid="5"/>
                                        </p:tgtEl>
                                        <p:attrNameLst>
                                          <p:attrName>ppt_x</p:attrName>
                                        </p:attrNameLst>
                                      </p:cBhvr>
                                      <p:tavLst>
                                        <p:tav tm="0">
                                          <p:val>
                                            <p:strVal val="#ppt_x"/>
                                          </p:val>
                                        </p:tav>
                                        <p:tav tm="100000">
                                          <p:val>
                                            <p:strVal val="#ppt_x"/>
                                          </p:val>
                                        </p:tav>
                                      </p:tavLst>
                                    </p:anim>
                                    <p:anim calcmode="lin" valueType="num">
                                      <p:cBhvr>
                                        <p:cTn id="9" dur="2000" fill="hold"/>
                                        <p:tgtEl>
                                          <p:spTgt spid="5"/>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100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1750"/>
                                        <p:tgtEl>
                                          <p:spTgt spid="10"/>
                                        </p:tgtEl>
                                      </p:cBhvr>
                                    </p:animEffect>
                                    <p:anim calcmode="lin" valueType="num">
                                      <p:cBhvr>
                                        <p:cTn id="13" dur="1750" fill="hold"/>
                                        <p:tgtEl>
                                          <p:spTgt spid="10"/>
                                        </p:tgtEl>
                                        <p:attrNameLst>
                                          <p:attrName>ppt_x</p:attrName>
                                        </p:attrNameLst>
                                      </p:cBhvr>
                                      <p:tavLst>
                                        <p:tav tm="0">
                                          <p:val>
                                            <p:strVal val="#ppt_x"/>
                                          </p:val>
                                        </p:tav>
                                        <p:tav tm="100000">
                                          <p:val>
                                            <p:strVal val="#ppt_x"/>
                                          </p:val>
                                        </p:tav>
                                      </p:tavLst>
                                    </p:anim>
                                    <p:anim calcmode="lin" valueType="num">
                                      <p:cBhvr>
                                        <p:cTn id="14" dur="1750" fill="hold"/>
                                        <p:tgtEl>
                                          <p:spTgt spid="10"/>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100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1750"/>
                                        <p:tgtEl>
                                          <p:spTgt spid="9"/>
                                        </p:tgtEl>
                                      </p:cBhvr>
                                    </p:animEffect>
                                    <p:anim calcmode="lin" valueType="num">
                                      <p:cBhvr>
                                        <p:cTn id="18" dur="1750" fill="hold"/>
                                        <p:tgtEl>
                                          <p:spTgt spid="9"/>
                                        </p:tgtEl>
                                        <p:attrNameLst>
                                          <p:attrName>ppt_x</p:attrName>
                                        </p:attrNameLst>
                                      </p:cBhvr>
                                      <p:tavLst>
                                        <p:tav tm="0">
                                          <p:val>
                                            <p:strVal val="#ppt_x"/>
                                          </p:val>
                                        </p:tav>
                                        <p:tav tm="100000">
                                          <p:val>
                                            <p:strVal val="#ppt_x"/>
                                          </p:val>
                                        </p:tav>
                                      </p:tavLst>
                                    </p:anim>
                                    <p:anim calcmode="lin" valueType="num">
                                      <p:cBhvr>
                                        <p:cTn id="19" dur="1750" fill="hold"/>
                                        <p:tgtEl>
                                          <p:spTgt spid="9"/>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100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2000"/>
                                        <p:tgtEl>
                                          <p:spTgt spid="7"/>
                                        </p:tgtEl>
                                      </p:cBhvr>
                                    </p:animEffect>
                                    <p:anim calcmode="lin" valueType="num">
                                      <p:cBhvr>
                                        <p:cTn id="23" dur="2000" fill="hold"/>
                                        <p:tgtEl>
                                          <p:spTgt spid="7"/>
                                        </p:tgtEl>
                                        <p:attrNameLst>
                                          <p:attrName>ppt_x</p:attrName>
                                        </p:attrNameLst>
                                      </p:cBhvr>
                                      <p:tavLst>
                                        <p:tav tm="0">
                                          <p:val>
                                            <p:strVal val="#ppt_x"/>
                                          </p:val>
                                        </p:tav>
                                        <p:tav tm="100000">
                                          <p:val>
                                            <p:strVal val="#ppt_x"/>
                                          </p:val>
                                        </p:tav>
                                      </p:tavLst>
                                    </p:anim>
                                    <p:anim calcmode="lin" valueType="num">
                                      <p:cBhvr>
                                        <p:cTn id="24" dur="2000" fill="hold"/>
                                        <p:tgtEl>
                                          <p:spTgt spid="7"/>
                                        </p:tgtEl>
                                        <p:attrNameLst>
                                          <p:attrName>ppt_y</p:attrName>
                                        </p:attrNameLst>
                                      </p:cBhvr>
                                      <p:tavLst>
                                        <p:tav tm="0">
                                          <p:val>
                                            <p:strVal val="#ppt_y+.1"/>
                                          </p:val>
                                        </p:tav>
                                        <p:tav tm="100000">
                                          <p:val>
                                            <p:strVal val="#ppt_y"/>
                                          </p:val>
                                        </p:tav>
                                      </p:tavLst>
                                    </p:anim>
                                  </p:childTnLst>
                                </p:cTn>
                              </p:par>
                            </p:childTnLst>
                          </p:cTn>
                        </p:par>
                        <p:par>
                          <p:cTn id="25" fill="hold">
                            <p:stCondLst>
                              <p:cond delay="3000"/>
                            </p:stCondLst>
                            <p:childTnLst>
                              <p:par>
                                <p:cTn id="26" presetID="37" presetClass="exit" presetSubtype="0" fill="hold" grpId="0" nodeType="afterEffect">
                                  <p:stCondLst>
                                    <p:cond delay="9000"/>
                                  </p:stCondLst>
                                  <p:childTnLst>
                                    <p:animEffect transition="out" filter="fade">
                                      <p:cBhvr>
                                        <p:cTn id="27" dur="3000"/>
                                        <p:tgtEl>
                                          <p:spTgt spid="8"/>
                                        </p:tgtEl>
                                      </p:cBhvr>
                                    </p:animEffect>
                                    <p:anim calcmode="lin" valueType="num">
                                      <p:cBhvr>
                                        <p:cTn id="28" dur="3000"/>
                                        <p:tgtEl>
                                          <p:spTgt spid="8"/>
                                        </p:tgtEl>
                                        <p:attrNameLst>
                                          <p:attrName>ppt_x</p:attrName>
                                        </p:attrNameLst>
                                      </p:cBhvr>
                                      <p:tavLst>
                                        <p:tav tm="0">
                                          <p:val>
                                            <p:strVal val="ppt_x"/>
                                          </p:val>
                                        </p:tav>
                                        <p:tav tm="100000">
                                          <p:val>
                                            <p:strVal val="ppt_x"/>
                                          </p:val>
                                        </p:tav>
                                      </p:tavLst>
                                    </p:anim>
                                    <p:anim calcmode="lin" valueType="num">
                                      <p:cBhvr>
                                        <p:cTn id="29" dur="300" decel="100000"/>
                                        <p:tgtEl>
                                          <p:spTgt spid="8"/>
                                        </p:tgtEl>
                                        <p:attrNameLst>
                                          <p:attrName>ppt_y</p:attrName>
                                        </p:attrNameLst>
                                      </p:cBhvr>
                                      <p:tavLst>
                                        <p:tav tm="0">
                                          <p:val>
                                            <p:strVal val="ppt_y"/>
                                          </p:val>
                                        </p:tav>
                                        <p:tav tm="100000">
                                          <p:val>
                                            <p:strVal val="ppt_y-.03"/>
                                          </p:val>
                                        </p:tav>
                                      </p:tavLst>
                                    </p:anim>
                                    <p:anim calcmode="lin" valueType="num">
                                      <p:cBhvr>
                                        <p:cTn id="30" dur="2700" accel="100000">
                                          <p:stCondLst>
                                            <p:cond delay="300"/>
                                          </p:stCondLst>
                                        </p:cTn>
                                        <p:tgtEl>
                                          <p:spTgt spid="8"/>
                                        </p:tgtEl>
                                        <p:attrNameLst>
                                          <p:attrName>ppt_y</p:attrName>
                                        </p:attrNameLst>
                                      </p:cBhvr>
                                      <p:tavLst>
                                        <p:tav tm="0">
                                          <p:val>
                                            <p:strVal val="ppt_y"/>
                                          </p:val>
                                        </p:tav>
                                        <p:tav tm="100000">
                                          <p:val>
                                            <p:strVal val="ppt_y+1"/>
                                          </p:val>
                                        </p:tav>
                                      </p:tavLst>
                                    </p:anim>
                                    <p:set>
                                      <p:cBhvr>
                                        <p:cTn id="31" dur="1" fill="hold">
                                          <p:stCondLst>
                                            <p:cond delay="2999"/>
                                          </p:stCondLst>
                                        </p:cTn>
                                        <p:tgtEl>
                                          <p:spTgt spid="8"/>
                                        </p:tgtEl>
                                        <p:attrNameLst>
                                          <p:attrName>style.visibility</p:attrName>
                                        </p:attrNameLst>
                                      </p:cBhvr>
                                      <p:to>
                                        <p:strVal val="hidden"/>
                                      </p:to>
                                    </p:set>
                                  </p:childTnLst>
                                </p:cTn>
                              </p:par>
                              <p:par>
                                <p:cTn id="32" presetID="53" presetClass="entr" presetSubtype="16" fill="hold" nodeType="withEffect">
                                  <p:stCondLst>
                                    <p:cond delay="8000"/>
                                  </p:stCondLst>
                                  <p:childTnLst>
                                    <p:set>
                                      <p:cBhvr>
                                        <p:cTn id="33" dur="1" fill="hold">
                                          <p:stCondLst>
                                            <p:cond delay="0"/>
                                          </p:stCondLst>
                                        </p:cTn>
                                        <p:tgtEl>
                                          <p:spTgt spid="11"/>
                                        </p:tgtEl>
                                        <p:attrNameLst>
                                          <p:attrName>style.visibility</p:attrName>
                                        </p:attrNameLst>
                                      </p:cBhvr>
                                      <p:to>
                                        <p:strVal val="visible"/>
                                      </p:to>
                                    </p:set>
                                    <p:anim calcmode="lin" valueType="num">
                                      <p:cBhvr>
                                        <p:cTn id="34" dur="3000" fill="hold"/>
                                        <p:tgtEl>
                                          <p:spTgt spid="11"/>
                                        </p:tgtEl>
                                        <p:attrNameLst>
                                          <p:attrName>ppt_w</p:attrName>
                                        </p:attrNameLst>
                                      </p:cBhvr>
                                      <p:tavLst>
                                        <p:tav tm="0">
                                          <p:val>
                                            <p:fltVal val="0"/>
                                          </p:val>
                                        </p:tav>
                                        <p:tav tm="100000">
                                          <p:val>
                                            <p:strVal val="#ppt_w"/>
                                          </p:val>
                                        </p:tav>
                                      </p:tavLst>
                                    </p:anim>
                                    <p:anim calcmode="lin" valueType="num">
                                      <p:cBhvr>
                                        <p:cTn id="35" dur="3000" fill="hold"/>
                                        <p:tgtEl>
                                          <p:spTgt spid="11"/>
                                        </p:tgtEl>
                                        <p:attrNameLst>
                                          <p:attrName>ppt_h</p:attrName>
                                        </p:attrNameLst>
                                      </p:cBhvr>
                                      <p:tavLst>
                                        <p:tav tm="0">
                                          <p:val>
                                            <p:fltVal val="0"/>
                                          </p:val>
                                        </p:tav>
                                        <p:tav tm="100000">
                                          <p:val>
                                            <p:strVal val="#ppt_h"/>
                                          </p:val>
                                        </p:tav>
                                      </p:tavLst>
                                    </p:anim>
                                    <p:animEffect transition="in" filter="fade">
                                      <p:cBhvr>
                                        <p:cTn id="36" dur="3000"/>
                                        <p:tgtEl>
                                          <p:spTgt spid="11"/>
                                        </p:tgtEl>
                                      </p:cBhvr>
                                    </p:animEffect>
                                  </p:childTnLst>
                                </p:cTn>
                              </p:par>
                            </p:childTnLst>
                          </p:cTn>
                        </p:par>
                        <p:par>
                          <p:cTn id="37" fill="hold">
                            <p:stCondLst>
                              <p:cond delay="15000"/>
                            </p:stCondLst>
                            <p:childTnLst>
                              <p:par>
                                <p:cTn id="38" presetID="16" presetClass="entr" presetSubtype="21" fill="hold" grpId="0" nodeType="afterEffect">
                                  <p:stCondLst>
                                    <p:cond delay="1250"/>
                                  </p:stCondLst>
                                  <p:childTnLst>
                                    <p:set>
                                      <p:cBhvr>
                                        <p:cTn id="39" dur="1" fill="hold">
                                          <p:stCondLst>
                                            <p:cond delay="0"/>
                                          </p:stCondLst>
                                        </p:cTn>
                                        <p:tgtEl>
                                          <p:spTgt spid="12"/>
                                        </p:tgtEl>
                                        <p:attrNameLst>
                                          <p:attrName>style.visibility</p:attrName>
                                        </p:attrNameLst>
                                      </p:cBhvr>
                                      <p:to>
                                        <p:strVal val="visible"/>
                                      </p:to>
                                    </p:set>
                                    <p:animEffect transition="in" filter="barn(inVertical)">
                                      <p:cBhvr>
                                        <p:cTn id="40" dur="1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p:txBody>
          <a:bodyPr/>
          <a:lstStyle/>
          <a:p>
            <a:endParaRPr lang="es-ES"/>
          </a:p>
        </p:txBody>
      </p:sp>
      <p:sp>
        <p:nvSpPr>
          <p:cNvPr id="3" name="Subtítulo 2"/>
          <p:cNvSpPr>
            <a:spLocks noGrp="1"/>
          </p:cNvSpPr>
          <p:nvPr>
            <p:ph type="subTitle" idx="1"/>
          </p:nvPr>
        </p:nvSpPr>
        <p:spPr/>
        <p:txBody>
          <a:bodyPr/>
          <a:lstStyle/>
          <a:p>
            <a:endParaRPr lang="es-ES"/>
          </a:p>
        </p:txBody>
      </p:sp>
      <p:pic>
        <p:nvPicPr>
          <p:cNvPr id="4" name="Imagen 3"/>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16116" y="0"/>
            <a:ext cx="12304161" cy="7003142"/>
          </a:xfrm>
          <a:prstGeom prst="rect">
            <a:avLst/>
          </a:prstGeom>
        </p:spPr>
      </p:pic>
      <p:sp>
        <p:nvSpPr>
          <p:cNvPr id="7" name="Rectángulo 6"/>
          <p:cNvSpPr/>
          <p:nvPr/>
        </p:nvSpPr>
        <p:spPr>
          <a:xfrm>
            <a:off x="1154955" y="0"/>
            <a:ext cx="10195216" cy="923330"/>
          </a:xfrm>
          <a:prstGeom prst="rect">
            <a:avLst/>
          </a:prstGeom>
          <a:noFill/>
        </p:spPr>
        <p:txBody>
          <a:bodyPr wrap="square" lIns="91440" tIns="45720" rIns="91440" bIns="4572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ES" sz="5400" b="1" i="0" u="none" strike="noStrike" kern="1200" cap="none" spc="0" normalizeH="0" baseline="0" noProof="0" dirty="0" smtClean="0">
                <a:ln w="12700">
                  <a:solidFill>
                    <a:srgbClr val="B01513"/>
                  </a:solidFill>
                  <a:prstDash val="solid"/>
                </a:ln>
                <a:pattFill prst="pct50">
                  <a:fgClr>
                    <a:srgbClr val="B01513"/>
                  </a:fgClr>
                  <a:bgClr>
                    <a:srgbClr val="B01513">
                      <a:lumMod val="20000"/>
                      <a:lumOff val="80000"/>
                    </a:srgbClr>
                  </a:bgClr>
                </a:pattFill>
                <a:effectLst>
                  <a:outerShdw dist="38100" dir="2640000" algn="bl" rotWithShape="0">
                    <a:srgbClr val="B01513"/>
                  </a:outerShdw>
                </a:effectLst>
                <a:uLnTx/>
                <a:uFillTx/>
                <a:latin typeface="Century Gothic" panose="020B0502020202020204"/>
                <a:ea typeface="+mn-ea"/>
                <a:cs typeface="+mn-cs"/>
              </a:rPr>
              <a:t>FELIZ NAVIDAD PARA TODOS</a:t>
            </a:r>
            <a:endParaRPr kumimoji="0" lang="es-ES" sz="5400" b="1" i="0" u="none" strike="noStrike" kern="1200" cap="none" spc="0" normalizeH="0" baseline="0" noProof="0" dirty="0">
              <a:ln w="12700">
                <a:solidFill>
                  <a:srgbClr val="B01513"/>
                </a:solidFill>
                <a:prstDash val="solid"/>
              </a:ln>
              <a:pattFill prst="pct50">
                <a:fgClr>
                  <a:srgbClr val="B01513"/>
                </a:fgClr>
                <a:bgClr>
                  <a:srgbClr val="B01513">
                    <a:lumMod val="20000"/>
                    <a:lumOff val="80000"/>
                  </a:srgbClr>
                </a:bgClr>
              </a:pattFill>
              <a:effectLst>
                <a:outerShdw dist="38100" dir="2640000" algn="bl" rotWithShape="0">
                  <a:srgbClr val="B01513"/>
                </a:outerShdw>
              </a:effectLst>
              <a:uLnTx/>
              <a:uFillTx/>
              <a:latin typeface="Century Gothic" panose="020B0502020202020204"/>
              <a:ea typeface="+mn-ea"/>
              <a:cs typeface="+mn-cs"/>
            </a:endParaRPr>
          </a:p>
        </p:txBody>
      </p:sp>
      <p:pic>
        <p:nvPicPr>
          <p:cNvPr id="8" name="Imagen 7"/>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7058806" y="6005102"/>
            <a:ext cx="1428750" cy="952500"/>
          </a:xfrm>
          <a:prstGeom prst="rect">
            <a:avLst/>
          </a:prstGeom>
        </p:spPr>
      </p:pic>
      <p:pic>
        <p:nvPicPr>
          <p:cNvPr id="5" name="Imagen 4"/>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9131264" y="4175759"/>
            <a:ext cx="1698698" cy="2521855"/>
          </a:xfrm>
          <a:prstGeom prst="rect">
            <a:avLst/>
          </a:prstGeom>
          <a:solidFill>
            <a:srgbClr val="FFFFFF">
              <a:shade val="85000"/>
            </a:srgbClr>
          </a:solid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6" name="CuadroTexto 5"/>
          <p:cNvSpPr txBox="1"/>
          <p:nvPr/>
        </p:nvSpPr>
        <p:spPr>
          <a:xfrm>
            <a:off x="9250680" y="1569720"/>
            <a:ext cx="45719"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1200" cap="none" spc="0" normalizeH="0" baseline="0" noProof="0" dirty="0">
              <a:ln>
                <a:noFill/>
              </a:ln>
              <a:solidFill>
                <a:prstClr val="white"/>
              </a:solidFill>
              <a:effectLst/>
              <a:uLnTx/>
              <a:uFillTx/>
              <a:latin typeface="Century Gothic" panose="020B0502020202020204"/>
              <a:ea typeface="+mn-ea"/>
              <a:cs typeface="+mn-cs"/>
            </a:endParaRPr>
          </a:p>
        </p:txBody>
      </p:sp>
      <p:sp>
        <p:nvSpPr>
          <p:cNvPr id="9" name="CuadroTexto 8"/>
          <p:cNvSpPr txBox="1"/>
          <p:nvPr/>
        </p:nvSpPr>
        <p:spPr>
          <a:xfrm>
            <a:off x="3109884" y="963663"/>
            <a:ext cx="5852160" cy="646331"/>
          </a:xfrm>
          <a:prstGeom prst="rect">
            <a:avLst/>
          </a:prstGeom>
          <a:gradFill flip="none" rotWithShape="1">
            <a:gsLst>
              <a:gs pos="0">
                <a:schemeClr val="bg2">
                  <a:lumMod val="40000"/>
                  <a:lumOff val="60000"/>
                  <a:shade val="30000"/>
                  <a:satMod val="115000"/>
                </a:schemeClr>
              </a:gs>
              <a:gs pos="50000">
                <a:schemeClr val="bg2">
                  <a:lumMod val="40000"/>
                  <a:lumOff val="60000"/>
                  <a:shade val="67500"/>
                  <a:satMod val="115000"/>
                </a:schemeClr>
              </a:gs>
              <a:gs pos="100000">
                <a:schemeClr val="bg2">
                  <a:lumMod val="40000"/>
                  <a:lumOff val="60000"/>
                  <a:shade val="100000"/>
                  <a:satMod val="115000"/>
                </a:schemeClr>
              </a:gs>
            </a:gsLst>
            <a:path path="circle">
              <a:fillToRect l="50000" t="50000" r="50000" b="50000"/>
            </a:path>
            <a:tileRect/>
          </a:gra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800" b="0" i="0" u="none" strike="noStrike" kern="1200" cap="none" spc="0" normalizeH="0" baseline="0" noProof="0" dirty="0" smtClean="0">
                <a:ln>
                  <a:noFill/>
                </a:ln>
                <a:solidFill>
                  <a:prstClr val="white"/>
                </a:solidFill>
                <a:effectLst/>
                <a:uLnTx/>
                <a:uFillTx/>
                <a:latin typeface="Algerian" panose="04020705040A02060702" pitchFamily="82" charset="0"/>
                <a:ea typeface="+mn-ea"/>
                <a:cs typeface="+mn-cs"/>
              </a:rPr>
              <a:t>Este año un poco mas triste pues se fue mi padre, Feliz Navidad para ti papa, te quiero</a:t>
            </a:r>
            <a:endParaRPr kumimoji="0" lang="es-ES" sz="1800" b="0" i="0" u="none" strike="noStrike" kern="1200" cap="none" spc="0" normalizeH="0" baseline="0" noProof="0" dirty="0">
              <a:ln>
                <a:noFill/>
              </a:ln>
              <a:solidFill>
                <a:prstClr val="white"/>
              </a:solidFill>
              <a:effectLst/>
              <a:uLnTx/>
              <a:uFillTx/>
              <a:latin typeface="Algerian" panose="04020705040A02060702" pitchFamily="82" charset="0"/>
              <a:ea typeface="+mn-ea"/>
              <a:cs typeface="+mn-cs"/>
            </a:endParaRPr>
          </a:p>
        </p:txBody>
      </p:sp>
    </p:spTree>
    <p:extLst>
      <p:ext uri="{BB962C8B-B14F-4D97-AF65-F5344CB8AC3E}">
        <p14:creationId xmlns:p14="http://schemas.microsoft.com/office/powerpoint/2010/main" val="3075503989"/>
      </p:ext>
    </p:extLst>
  </p:cSld>
  <p:clrMapOvr>
    <a:masterClrMapping/>
  </p:clrMapOvr>
  <mc:AlternateContent xmlns:mc="http://schemas.openxmlformats.org/markup-compatibility/2006">
    <mc:Choice xmlns:p14="http://schemas.microsoft.com/office/powerpoint/2010/main" Requires="p14">
      <p:transition spd="slow" p14:dur="2000" advClick="0" advTm="10000">
        <p:fade thruBlk="1"/>
      </p:transition>
    </mc:Choice>
    <mc:Fallback>
      <p:transition spd="slow" advClick="0" advTm="10000">
        <p:fade thruBlk="1"/>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2000"/>
                                        <p:tgtEl>
                                          <p:spTgt spid="7"/>
                                        </p:tgtEl>
                                      </p:cBhvr>
                                    </p:animEffect>
                                  </p:childTnLst>
                                </p:cTn>
                              </p:par>
                            </p:childTnLst>
                          </p:cTn>
                        </p:par>
                        <p:par>
                          <p:cTn id="8" fill="hold">
                            <p:stCondLst>
                              <p:cond delay="2000"/>
                            </p:stCondLst>
                            <p:childTnLst>
                              <p:par>
                                <p:cTn id="9" presetID="42" presetClass="entr" presetSubtype="0"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fade">
                                      <p:cBhvr>
                                        <p:cTn id="11" dur="2000"/>
                                        <p:tgtEl>
                                          <p:spTgt spid="9"/>
                                        </p:tgtEl>
                                      </p:cBhvr>
                                    </p:animEffect>
                                    <p:anim calcmode="lin" valueType="num">
                                      <p:cBhvr>
                                        <p:cTn id="12" dur="2000" fill="hold"/>
                                        <p:tgtEl>
                                          <p:spTgt spid="9"/>
                                        </p:tgtEl>
                                        <p:attrNameLst>
                                          <p:attrName>ppt_x</p:attrName>
                                        </p:attrNameLst>
                                      </p:cBhvr>
                                      <p:tavLst>
                                        <p:tav tm="0">
                                          <p:val>
                                            <p:strVal val="#ppt_x"/>
                                          </p:val>
                                        </p:tav>
                                        <p:tav tm="100000">
                                          <p:val>
                                            <p:strVal val="#ppt_x"/>
                                          </p:val>
                                        </p:tav>
                                      </p:tavLst>
                                    </p:anim>
                                    <p:anim calcmode="lin" valueType="num">
                                      <p:cBhvr>
                                        <p:cTn id="13" dur="2000" fill="hold"/>
                                        <p:tgtEl>
                                          <p:spTgt spid="9"/>
                                        </p:tgtEl>
                                        <p:attrNameLst>
                                          <p:attrName>ppt_y</p:attrName>
                                        </p:attrNameLst>
                                      </p:cBhvr>
                                      <p:tavLst>
                                        <p:tav tm="0">
                                          <p:val>
                                            <p:strVal val="#ppt_y+.1"/>
                                          </p:val>
                                        </p:tav>
                                        <p:tav tm="100000">
                                          <p:val>
                                            <p:strVal val="#ppt_y"/>
                                          </p:val>
                                        </p:tav>
                                      </p:tavLst>
                                    </p:anim>
                                  </p:childTnLst>
                                </p:cTn>
                              </p:par>
                              <p:par>
                                <p:cTn id="14" presetID="22" presetClass="entr" presetSubtype="4"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wipe(down)">
                                      <p:cBhvr>
                                        <p:cTn id="16" dur="2000"/>
                                        <p:tgtEl>
                                          <p:spTgt spid="8"/>
                                        </p:tgtEl>
                                      </p:cBhvr>
                                    </p:animEffect>
                                  </p:childTnLst>
                                </p:cTn>
                              </p:par>
                              <p:par>
                                <p:cTn id="17" presetID="2" presetClass="entr" presetSubtype="4"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2000" fill="hold"/>
                                        <p:tgtEl>
                                          <p:spTgt spid="5"/>
                                        </p:tgtEl>
                                        <p:attrNameLst>
                                          <p:attrName>ppt_x</p:attrName>
                                        </p:attrNameLst>
                                      </p:cBhvr>
                                      <p:tavLst>
                                        <p:tav tm="0">
                                          <p:val>
                                            <p:strVal val="#ppt_x"/>
                                          </p:val>
                                        </p:tav>
                                        <p:tav tm="100000">
                                          <p:val>
                                            <p:strVal val="#ppt_x"/>
                                          </p:val>
                                        </p:tav>
                                      </p:tavLst>
                                    </p:anim>
                                    <p:anim calcmode="lin" valueType="num">
                                      <p:cBhvr additive="base">
                                        <p:cTn id="20" dur="20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pic>
        <p:nvPicPr>
          <p:cNvPr id="2050" name="Picture 2" descr="C:\Users\Eleni\Desktop\ultimo escritorio\bellisima\NAVIDAD  NAVIDAD.jpg"/>
          <p:cNvPicPr>
            <a:picLocks noChangeAspect="1" noChangeArrowheads="1"/>
          </p:cNvPicPr>
          <p:nvPr/>
        </p:nvPicPr>
        <p:blipFill rotWithShape="1">
          <a:blip r:embed="rId3" cstate="print">
            <a:extLst>
              <a:ext uri="{28A0092B-C50C-407E-A947-70E740481C1C}">
                <a14:useLocalDpi xmlns:a14="http://schemas.microsoft.com/office/drawing/2010/main"/>
              </a:ext>
            </a:extLst>
          </a:blip>
          <a:srcRect/>
          <a:stretch/>
        </p:blipFill>
        <p:spPr bwMode="auto">
          <a:xfrm>
            <a:off x="1501934" y="0"/>
            <a:ext cx="9166067" cy="6858000"/>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13" descr="http://lh5.ggpht.com/-0sOPwZL89Sg/UM8Yn0PGDHI/AAAAAAAAF_4/p1cC6p78rJY/feliz%252520navidad%252520%25252815%252529_thumb.gif?imgmax=800"/>
          <p:cNvPicPr>
            <a:picLocks noChangeAspect="1" noChangeArrowheads="1" noCrop="1"/>
          </p:cNvPicPr>
          <p:nvPr/>
        </p:nvPicPr>
        <p:blipFill>
          <a:blip r:embed="rId4">
            <a:extLst>
              <a:ext uri="{28A0092B-C50C-407E-A947-70E740481C1C}">
                <a14:useLocalDpi xmlns:a14="http://schemas.microsoft.com/office/drawing/2010/main"/>
              </a:ext>
            </a:extLst>
          </a:blip>
          <a:srcRect/>
          <a:stretch>
            <a:fillRect/>
          </a:stretch>
        </p:blipFill>
        <p:spPr bwMode="auto">
          <a:xfrm>
            <a:off x="7619980" y="279764"/>
            <a:ext cx="2778276" cy="1959524"/>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8" descr="Resultado de imagen de gifs de navidades"/>
          <p:cNvPicPr>
            <a:picLocks noChangeAspect="1" noChangeArrowheads="1" noCrop="1"/>
          </p:cNvPicPr>
          <p:nvPr/>
        </p:nvPicPr>
        <p:blipFill>
          <a:blip r:embed="rId5">
            <a:extLst>
              <a:ext uri="{28A0092B-C50C-407E-A947-70E740481C1C}">
                <a14:useLocalDpi xmlns:a14="http://schemas.microsoft.com/office/drawing/2010/main"/>
              </a:ext>
            </a:extLst>
          </a:blip>
          <a:srcRect/>
          <a:stretch>
            <a:fillRect/>
          </a:stretch>
        </p:blipFill>
        <p:spPr bwMode="auto">
          <a:xfrm>
            <a:off x="5179509" y="4919047"/>
            <a:ext cx="3171981" cy="18859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93265846"/>
      </p:ext>
    </p:extLst>
  </p:cSld>
  <p:clrMapOvr>
    <a:masterClrMapping/>
  </p:clrMapOvr>
  <mc:AlternateContent xmlns:mc="http://schemas.openxmlformats.org/markup-compatibility/2006">
    <mc:Choice xmlns:p14="http://schemas.microsoft.com/office/powerpoint/2010/main" Requires="p14">
      <p:transition spd="slow" p14:dur="2000" advClick="0" advTm="12000">
        <p:fade thruBlk="1"/>
      </p:transition>
    </mc:Choice>
    <mc:Fallback>
      <p:transition spd="slow" advClick="0" advTm="12000">
        <p:fade thruBlk="1"/>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a:srcRect/>
          <a:stretch>
            <a:fillRect/>
          </a:stretch>
        </p:blipFill>
        <p:spPr bwMode="auto">
          <a:xfrm>
            <a:off x="69850" y="0"/>
            <a:ext cx="12122150" cy="6858000"/>
          </a:xfrm>
          <a:prstGeom prst="rect">
            <a:avLst/>
          </a:prstGeom>
          <a:noFill/>
          <a:ln w="9525">
            <a:noFill/>
            <a:miter lim="800000"/>
            <a:headEnd/>
            <a:tailEnd/>
          </a:ln>
        </p:spPr>
      </p:pic>
      <p:pic>
        <p:nvPicPr>
          <p:cNvPr id="5123" name="Image 4" descr="gif neige,animé 2.gif"/>
          <p:cNvPicPr>
            <a:picLocks noChangeAspect="1"/>
          </p:cNvPicPr>
          <p:nvPr/>
        </p:nvPicPr>
        <p:blipFill>
          <a:blip r:embed="rId3"/>
          <a:srcRect/>
          <a:stretch>
            <a:fillRect/>
          </a:stretch>
        </p:blipFill>
        <p:spPr bwMode="auto">
          <a:xfrm>
            <a:off x="6096000" y="3357563"/>
            <a:ext cx="5964238" cy="3763962"/>
          </a:xfrm>
          <a:prstGeom prst="rect">
            <a:avLst/>
          </a:prstGeom>
          <a:noFill/>
          <a:ln w="9525">
            <a:noFill/>
            <a:miter lim="800000"/>
            <a:headEnd/>
            <a:tailEnd/>
          </a:ln>
        </p:spPr>
      </p:pic>
      <p:pic>
        <p:nvPicPr>
          <p:cNvPr id="5124" name="Picture 4" descr="gif neige,animé 2.gif"/>
          <p:cNvPicPr>
            <a:picLocks noChangeAspect="1"/>
          </p:cNvPicPr>
          <p:nvPr/>
        </p:nvPicPr>
        <p:blipFill>
          <a:blip r:embed="rId3"/>
          <a:srcRect/>
          <a:stretch>
            <a:fillRect/>
          </a:stretch>
        </p:blipFill>
        <p:spPr bwMode="auto">
          <a:xfrm>
            <a:off x="61912" y="3094038"/>
            <a:ext cx="6224588" cy="3763962"/>
          </a:xfrm>
          <a:prstGeom prst="rect">
            <a:avLst/>
          </a:prstGeom>
          <a:noFill/>
          <a:ln w="9525">
            <a:noFill/>
            <a:miter lim="800000"/>
            <a:headEnd/>
            <a:tailEnd/>
          </a:ln>
        </p:spPr>
      </p:pic>
      <p:pic>
        <p:nvPicPr>
          <p:cNvPr id="5125" name="Picture 5" descr="gif neige,animé 2.gif"/>
          <p:cNvPicPr>
            <a:picLocks noChangeAspect="1"/>
          </p:cNvPicPr>
          <p:nvPr/>
        </p:nvPicPr>
        <p:blipFill>
          <a:blip r:embed="rId3"/>
          <a:srcRect/>
          <a:stretch>
            <a:fillRect/>
          </a:stretch>
        </p:blipFill>
        <p:spPr bwMode="auto">
          <a:xfrm>
            <a:off x="5905500" y="-214313"/>
            <a:ext cx="6214746" cy="3763963"/>
          </a:xfrm>
          <a:prstGeom prst="rect">
            <a:avLst/>
          </a:prstGeom>
          <a:noFill/>
          <a:ln w="9525">
            <a:noFill/>
            <a:miter lim="800000"/>
            <a:headEnd/>
            <a:tailEnd/>
          </a:ln>
        </p:spPr>
      </p:pic>
      <p:pic>
        <p:nvPicPr>
          <p:cNvPr id="5126" name="Picture 6" descr="gif neige,animé 2.gif"/>
          <p:cNvPicPr>
            <a:picLocks noChangeAspect="1"/>
          </p:cNvPicPr>
          <p:nvPr/>
        </p:nvPicPr>
        <p:blipFill>
          <a:blip r:embed="rId3"/>
          <a:srcRect/>
          <a:stretch>
            <a:fillRect/>
          </a:stretch>
        </p:blipFill>
        <p:spPr bwMode="auto">
          <a:xfrm>
            <a:off x="131762" y="1"/>
            <a:ext cx="6154738" cy="3763963"/>
          </a:xfrm>
          <a:prstGeom prst="rect">
            <a:avLst/>
          </a:prstGeom>
          <a:noFill/>
          <a:ln w="9525">
            <a:noFill/>
            <a:miter lim="800000"/>
            <a:headEnd/>
            <a:tailEnd/>
          </a:ln>
        </p:spPr>
      </p:pic>
      <p:pic>
        <p:nvPicPr>
          <p:cNvPr id="5127" name="Image 2" descr="swirlrainbw3.gif"/>
          <p:cNvPicPr>
            <a:picLocks noChangeAspect="1"/>
          </p:cNvPicPr>
          <p:nvPr/>
        </p:nvPicPr>
        <p:blipFill>
          <a:blip r:embed="rId4"/>
          <a:srcRect/>
          <a:stretch>
            <a:fillRect/>
          </a:stretch>
        </p:blipFill>
        <p:spPr bwMode="auto">
          <a:xfrm rot="5400000">
            <a:off x="-3402013" y="3368911"/>
            <a:ext cx="6858000" cy="69850"/>
          </a:xfrm>
          <a:prstGeom prst="rect">
            <a:avLst/>
          </a:prstGeom>
          <a:noFill/>
          <a:ln w="9525">
            <a:noFill/>
            <a:miter lim="800000"/>
            <a:headEnd/>
            <a:tailEnd/>
          </a:ln>
        </p:spPr>
      </p:pic>
      <p:pic>
        <p:nvPicPr>
          <p:cNvPr id="5128" name="Picture 5" descr="swirlrainbw3.gif"/>
          <p:cNvPicPr>
            <a:picLocks noChangeAspect="1"/>
          </p:cNvPicPr>
          <p:nvPr/>
        </p:nvPicPr>
        <p:blipFill>
          <a:blip r:embed="rId4"/>
          <a:srcRect/>
          <a:stretch>
            <a:fillRect/>
          </a:stretch>
        </p:blipFill>
        <p:spPr bwMode="auto">
          <a:xfrm rot="5400000">
            <a:off x="8727123" y="3394075"/>
            <a:ext cx="6858000" cy="69850"/>
          </a:xfrm>
          <a:prstGeom prst="rect">
            <a:avLst/>
          </a:prstGeom>
          <a:noFill/>
          <a:ln w="9525">
            <a:noFill/>
            <a:miter lim="800000"/>
            <a:headEnd/>
            <a:tailEnd/>
          </a:ln>
        </p:spPr>
      </p:pic>
      <p:pic>
        <p:nvPicPr>
          <p:cNvPr id="5129" name="Picture 6" descr="swirlrainbw3.gif"/>
          <p:cNvPicPr>
            <a:picLocks noChangeAspect="1"/>
          </p:cNvPicPr>
          <p:nvPr/>
        </p:nvPicPr>
        <p:blipFill>
          <a:blip r:embed="rId4"/>
          <a:srcRect/>
          <a:stretch>
            <a:fillRect/>
          </a:stretch>
        </p:blipFill>
        <p:spPr bwMode="auto">
          <a:xfrm rot="10800000">
            <a:off x="61912" y="-3"/>
            <a:ext cx="12058334" cy="92112"/>
          </a:xfrm>
          <a:prstGeom prst="rect">
            <a:avLst/>
          </a:prstGeom>
          <a:noFill/>
          <a:ln w="9525">
            <a:noFill/>
            <a:miter lim="800000"/>
            <a:headEnd/>
            <a:tailEnd/>
          </a:ln>
        </p:spPr>
      </p:pic>
      <p:pic>
        <p:nvPicPr>
          <p:cNvPr id="5130" name="Picture 7" descr="swirlrainbw3.gif"/>
          <p:cNvPicPr>
            <a:picLocks noChangeAspect="1"/>
          </p:cNvPicPr>
          <p:nvPr/>
        </p:nvPicPr>
        <p:blipFill>
          <a:blip r:embed="rId4"/>
          <a:srcRect/>
          <a:stretch>
            <a:fillRect/>
          </a:stretch>
        </p:blipFill>
        <p:spPr bwMode="auto">
          <a:xfrm rot="10800000">
            <a:off x="0" y="6783387"/>
            <a:ext cx="12120246" cy="98897"/>
          </a:xfrm>
          <a:prstGeom prst="rect">
            <a:avLst/>
          </a:prstGeom>
          <a:noFill/>
          <a:ln w="9525">
            <a:noFill/>
            <a:miter lim="800000"/>
            <a:headEnd/>
            <a:tailEnd/>
          </a:ln>
        </p:spPr>
      </p:pic>
      <p:pic>
        <p:nvPicPr>
          <p:cNvPr id="5131" name="WordArt 14"/>
          <p:cNvPicPr>
            <a:picLocks noChangeArrowheads="1"/>
          </p:cNvPicPr>
          <p:nvPr/>
        </p:nvPicPr>
        <p:blipFill>
          <a:blip r:embed="rId5"/>
          <a:srcRect/>
          <a:stretch>
            <a:fillRect/>
          </a:stretch>
        </p:blipFill>
        <p:spPr bwMode="auto">
          <a:xfrm>
            <a:off x="8983028" y="5797551"/>
            <a:ext cx="1535112" cy="511175"/>
          </a:xfrm>
          <a:prstGeom prst="rect">
            <a:avLst/>
          </a:prstGeom>
          <a:noFill/>
          <a:ln w="9525">
            <a:noFill/>
            <a:miter lim="800000"/>
            <a:headEnd/>
            <a:tailEnd/>
          </a:ln>
        </p:spPr>
      </p:pic>
      <p:pic>
        <p:nvPicPr>
          <p:cNvPr id="5132" name="Picture 9" descr="CARA"/>
          <p:cNvPicPr>
            <a:picLocks noChangeAspect="1" noChangeArrowheads="1"/>
          </p:cNvPicPr>
          <p:nvPr/>
        </p:nvPicPr>
        <p:blipFill>
          <a:blip r:embed="rId6"/>
          <a:srcRect/>
          <a:stretch>
            <a:fillRect/>
          </a:stretch>
        </p:blipFill>
        <p:spPr bwMode="auto">
          <a:xfrm>
            <a:off x="10870883" y="5340351"/>
            <a:ext cx="881062" cy="981075"/>
          </a:xfrm>
          <a:prstGeom prst="rect">
            <a:avLst/>
          </a:prstGeom>
          <a:noFill/>
          <a:ln w="38100">
            <a:solidFill>
              <a:srgbClr val="1CDEF8"/>
            </a:solidFill>
            <a:miter lim="800000"/>
            <a:headEnd/>
            <a:tailEnd/>
          </a:ln>
        </p:spPr>
      </p:pic>
      <p:pic>
        <p:nvPicPr>
          <p:cNvPr id="2057" name="Picture 11" descr="joseluis"/>
          <p:cNvPicPr>
            <a:picLocks noChangeAspect="1" noChangeArrowheads="1"/>
          </p:cNvPicPr>
          <p:nvPr/>
        </p:nvPicPr>
        <p:blipFill>
          <a:blip r:embed="rId7"/>
          <a:srcRect/>
          <a:stretch>
            <a:fillRect/>
          </a:stretch>
        </p:blipFill>
        <p:spPr bwMode="auto">
          <a:xfrm>
            <a:off x="1828800" y="609601"/>
            <a:ext cx="5867400" cy="2632075"/>
          </a:xfrm>
          <a:prstGeom prst="rect">
            <a:avLst/>
          </a:prstGeom>
          <a:noFill/>
          <a:ln w="9525">
            <a:noFill/>
            <a:miter lim="800000"/>
            <a:headEnd/>
            <a:tailEnd/>
          </a:ln>
        </p:spPr>
      </p:pic>
    </p:spTree>
    <p:extLst>
      <p:ext uri="{BB962C8B-B14F-4D97-AF65-F5344CB8AC3E}">
        <p14:creationId xmlns:p14="http://schemas.microsoft.com/office/powerpoint/2010/main" val="901231787"/>
      </p:ext>
    </p:extLst>
  </p:cSld>
  <p:clrMapOvr>
    <a:masterClrMapping/>
  </p:clrMapOvr>
  <mc:AlternateContent xmlns:mc="http://schemas.openxmlformats.org/markup-compatibility/2006">
    <mc:Choice xmlns:p14="http://schemas.microsoft.com/office/powerpoint/2010/main" Requires="p14">
      <p:transition spd="slow" p14:dur="2000" advClick="0" advTm="4000">
        <p:fade thruBlk="1"/>
      </p:transition>
    </mc:Choice>
    <mc:Fallback>
      <p:transition spd="slow" advClick="0" advTm="4000">
        <p:fade thruBlk="1"/>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2057"/>
                                        </p:tgtEl>
                                        <p:attrNameLst>
                                          <p:attrName>style.visibility</p:attrName>
                                        </p:attrNameLst>
                                      </p:cBhvr>
                                      <p:to>
                                        <p:strVal val="visible"/>
                                      </p:to>
                                    </p:set>
                                    <p:anim calcmode="lin" valueType="num">
                                      <p:cBhvr>
                                        <p:cTn id="7" dur="1000" fill="hold"/>
                                        <p:tgtEl>
                                          <p:spTgt spid="2057"/>
                                        </p:tgtEl>
                                        <p:attrNameLst>
                                          <p:attrName>ppt_w</p:attrName>
                                        </p:attrNameLst>
                                      </p:cBhvr>
                                      <p:tavLst>
                                        <p:tav tm="0">
                                          <p:val>
                                            <p:fltVal val="0"/>
                                          </p:val>
                                        </p:tav>
                                        <p:tav tm="100000">
                                          <p:val>
                                            <p:strVal val="#ppt_w"/>
                                          </p:val>
                                        </p:tav>
                                      </p:tavLst>
                                    </p:anim>
                                    <p:anim calcmode="lin" valueType="num">
                                      <p:cBhvr>
                                        <p:cTn id="8" dur="1000" fill="hold"/>
                                        <p:tgtEl>
                                          <p:spTgt spid="205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17" descr="Karácsonyfadísz"/>
          <p:cNvPicPr>
            <a:picLocks noChangeAspect="1" noChangeArrowheads="1"/>
          </p:cNvPicPr>
          <p:nvPr/>
        </p:nvPicPr>
        <p:blipFill>
          <a:blip r:embed="rId2"/>
          <a:srcRect/>
          <a:stretch>
            <a:fillRect/>
          </a:stretch>
        </p:blipFill>
        <p:spPr bwMode="auto">
          <a:xfrm>
            <a:off x="0" y="0"/>
            <a:ext cx="12192000" cy="6978650"/>
          </a:xfrm>
          <a:prstGeom prst="rect">
            <a:avLst/>
          </a:prstGeom>
          <a:noFill/>
          <a:ln w="9525">
            <a:noFill/>
            <a:miter lim="800000"/>
            <a:headEnd/>
            <a:tailEnd/>
          </a:ln>
        </p:spPr>
      </p:pic>
      <p:pic>
        <p:nvPicPr>
          <p:cNvPr id="2051" name="Rectangle 4"/>
          <p:cNvPicPr>
            <a:picLocks noChangeArrowheads="1"/>
          </p:cNvPicPr>
          <p:nvPr/>
        </p:nvPicPr>
        <p:blipFill>
          <a:blip r:embed="rId3"/>
          <a:srcRect/>
          <a:stretch>
            <a:fillRect/>
          </a:stretch>
        </p:blipFill>
        <p:spPr bwMode="auto">
          <a:xfrm>
            <a:off x="1676400" y="122238"/>
            <a:ext cx="6834188" cy="1822450"/>
          </a:xfrm>
          <a:prstGeom prst="rect">
            <a:avLst/>
          </a:prstGeom>
          <a:noFill/>
          <a:ln w="9525">
            <a:noFill/>
            <a:miter lim="800000"/>
            <a:headEnd/>
            <a:tailEnd/>
          </a:ln>
        </p:spPr>
      </p:pic>
    </p:spTree>
    <p:extLst>
      <p:ext uri="{BB962C8B-B14F-4D97-AF65-F5344CB8AC3E}">
        <p14:creationId xmlns:p14="http://schemas.microsoft.com/office/powerpoint/2010/main" val="1160928582"/>
      </p:ext>
    </p:extLst>
  </p:cSld>
  <p:clrMapOvr>
    <a:masterClrMapping/>
  </p:clrMapOvr>
  <mc:AlternateContent xmlns:mc="http://schemas.openxmlformats.org/markup-compatibility/2006">
    <mc:Choice xmlns:p14="http://schemas.microsoft.com/office/powerpoint/2010/main" Requires="p14">
      <p:transition spd="slow" p14:dur="2000" advClick="0" advTm="5000">
        <p:fade thruBlk="1"/>
      </p:transition>
    </mc:Choice>
    <mc:Fallback>
      <p:transition spd="slow" advClick="0" advTm="5000">
        <p:fade thruBlk="1"/>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6" descr="Christmas-gifts"/>
          <p:cNvPicPr>
            <a:picLocks noChangeAspect="1" noChangeArrowheads="1"/>
          </p:cNvPicPr>
          <p:nvPr/>
        </p:nvPicPr>
        <p:blipFill>
          <a:blip r:embed="rId2"/>
          <a:srcRect/>
          <a:stretch>
            <a:fillRect/>
          </a:stretch>
        </p:blipFill>
        <p:spPr bwMode="auto">
          <a:xfrm>
            <a:off x="0" y="0"/>
            <a:ext cx="12192000" cy="6858000"/>
          </a:xfrm>
          <a:prstGeom prst="rect">
            <a:avLst/>
          </a:prstGeom>
          <a:noFill/>
          <a:ln w="9525">
            <a:noFill/>
            <a:miter lim="800000"/>
            <a:headEnd/>
            <a:tailEnd/>
          </a:ln>
        </p:spPr>
      </p:pic>
      <p:sp>
        <p:nvSpPr>
          <p:cNvPr id="4099" name="ZoneTexte 2"/>
          <p:cNvSpPr txBox="1">
            <a:spLocks noChangeArrowheads="1"/>
          </p:cNvSpPr>
          <p:nvPr/>
        </p:nvSpPr>
        <p:spPr bwMode="auto">
          <a:xfrm>
            <a:off x="4095750" y="1428750"/>
            <a:ext cx="184150" cy="769938"/>
          </a:xfrm>
          <a:prstGeom prst="rect">
            <a:avLst/>
          </a:prstGeom>
          <a:noFill/>
          <a:ln w="9525">
            <a:noFill/>
            <a:miter lim="800000"/>
            <a:headEnd/>
            <a:tailEnd/>
          </a:ln>
        </p:spPr>
        <p:txBody>
          <a:bodyPr wrap="none">
            <a:spAutoFit/>
          </a:bodyPr>
          <a:lstStyle/>
          <a:p>
            <a:pPr fontAlgn="base">
              <a:spcBef>
                <a:spcPct val="0"/>
              </a:spcBef>
              <a:spcAft>
                <a:spcPct val="0"/>
              </a:spcAft>
            </a:pPr>
            <a:endParaRPr lang="es-ES" sz="4400">
              <a:solidFill>
                <a:prstClr val="black"/>
              </a:solidFill>
              <a:latin typeface="Bernard MT Condensed" pitchFamily="18" charset="0"/>
              <a:cs typeface="Arial" pitchFamily="34" charset="0"/>
            </a:endParaRPr>
          </a:p>
        </p:txBody>
      </p:sp>
      <p:sp>
        <p:nvSpPr>
          <p:cNvPr id="7" name="Text Box 8"/>
          <p:cNvSpPr txBox="1">
            <a:spLocks noChangeArrowheads="1"/>
          </p:cNvSpPr>
          <p:nvPr/>
        </p:nvSpPr>
        <p:spPr bwMode="auto">
          <a:xfrm>
            <a:off x="3000375" y="3068639"/>
            <a:ext cx="5310188" cy="769937"/>
          </a:xfrm>
          <a:prstGeom prst="rect">
            <a:avLst/>
          </a:prstGeom>
          <a:noFill/>
          <a:ln w="9525">
            <a:noFill/>
            <a:miter lim="800000"/>
            <a:headEnd/>
            <a:tailEnd/>
          </a:ln>
          <a:effectLst>
            <a:outerShdw dist="35921" dir="2700000" algn="ctr" rotWithShape="0">
              <a:schemeClr val="tx1"/>
            </a:outerShdw>
          </a:effectLst>
        </p:spPr>
        <p:txBody>
          <a:bodyPr>
            <a:spAutoFit/>
          </a:bodyPr>
          <a:lstStyle/>
          <a:p>
            <a:pPr>
              <a:defRPr/>
            </a:pPr>
            <a:r>
              <a:rPr lang="de-DE" sz="4400" b="1" dirty="0">
                <a:solidFill>
                  <a:srgbClr val="CC9900"/>
                </a:solidFill>
                <a:effectLst>
                  <a:outerShdw blurRad="38100" dist="38100" dir="2700000" algn="tl">
                    <a:srgbClr val="000000"/>
                  </a:outerShdw>
                </a:effectLst>
                <a:latin typeface="Cataneo BT" pitchFamily="66" charset="0"/>
                <a:cs typeface="Arial" pitchFamily="34" charset="0"/>
              </a:rPr>
              <a:t> </a:t>
            </a:r>
          </a:p>
        </p:txBody>
      </p:sp>
      <p:sp>
        <p:nvSpPr>
          <p:cNvPr id="4101" name="ZoneTexte 10"/>
          <p:cNvSpPr txBox="1">
            <a:spLocks noChangeArrowheads="1"/>
          </p:cNvSpPr>
          <p:nvPr/>
        </p:nvSpPr>
        <p:spPr bwMode="auto">
          <a:xfrm>
            <a:off x="3952875" y="1714500"/>
            <a:ext cx="184150" cy="769938"/>
          </a:xfrm>
          <a:prstGeom prst="rect">
            <a:avLst/>
          </a:prstGeom>
          <a:noFill/>
          <a:ln w="9525">
            <a:noFill/>
            <a:miter lim="800000"/>
            <a:headEnd/>
            <a:tailEnd/>
          </a:ln>
        </p:spPr>
        <p:txBody>
          <a:bodyPr wrap="none">
            <a:spAutoFit/>
          </a:bodyPr>
          <a:lstStyle/>
          <a:p>
            <a:pPr fontAlgn="base">
              <a:spcBef>
                <a:spcPct val="0"/>
              </a:spcBef>
              <a:spcAft>
                <a:spcPct val="0"/>
              </a:spcAft>
            </a:pPr>
            <a:endParaRPr lang="es-ES" sz="4400">
              <a:solidFill>
                <a:srgbClr val="00B0F0"/>
              </a:solidFill>
              <a:latin typeface="Baroque Script"/>
              <a:cs typeface="Arial" pitchFamily="34" charset="0"/>
            </a:endParaRPr>
          </a:p>
        </p:txBody>
      </p:sp>
      <p:sp>
        <p:nvSpPr>
          <p:cNvPr id="12" name="WordArt 16"/>
          <p:cNvSpPr>
            <a:spLocks noChangeArrowheads="1" noChangeShapeType="1" noTextEdit="1"/>
          </p:cNvSpPr>
          <p:nvPr/>
        </p:nvSpPr>
        <p:spPr bwMode="auto">
          <a:xfrm rot="20649987">
            <a:off x="6443970" y="1318337"/>
            <a:ext cx="4360813" cy="1760702"/>
          </a:xfrm>
          <a:prstGeom prst="rect">
            <a:avLst/>
          </a:prstGeom>
        </p:spPr>
        <p:txBody>
          <a:bodyPr wrap="none" fromWordArt="1">
            <a:scene3d>
              <a:camera prst="legacyPerspectiveFront">
                <a:rot lat="19799999" lon="19439998" rev="0"/>
              </a:camera>
              <a:lightRig rig="legacyNormal2" dir="t"/>
            </a:scene3d>
            <a:sp3d extrusionH="354000" prstMaterial="legacyMatte">
              <a:extrusionClr>
                <a:srgbClr val="939676"/>
              </a:extrusionClr>
            </a:sp3d>
          </a:bodyPr>
          <a:lstStyle/>
          <a:p>
            <a:pPr algn="ctr">
              <a:defRPr/>
            </a:pPr>
            <a:r>
              <a:rPr lang="pt-BR" sz="9600" kern="10" dirty="0">
                <a:ln w="9525">
                  <a:round/>
                  <a:headEnd/>
                  <a:tailEnd/>
                </a:ln>
                <a:solidFill>
                  <a:srgbClr val="FF0000"/>
                </a:solidFill>
                <a:latin typeface="Impact"/>
                <a:cs typeface="Arial" pitchFamily="34" charset="0"/>
              </a:rPr>
              <a:t>FELIZ 2.019</a:t>
            </a:r>
          </a:p>
          <a:p>
            <a:pPr algn="ctr">
              <a:defRPr/>
            </a:pPr>
            <a:r>
              <a:rPr lang="pt-BR" sz="9600" kern="10" dirty="0">
                <a:ln w="9525">
                  <a:round/>
                  <a:headEnd/>
                  <a:tailEnd/>
                </a:ln>
                <a:solidFill>
                  <a:srgbClr val="FF0000"/>
                </a:solidFill>
                <a:latin typeface="Impact"/>
                <a:cs typeface="Arial" pitchFamily="34" charset="0"/>
              </a:rPr>
              <a:t>JOSÉ LUIS</a:t>
            </a:r>
          </a:p>
        </p:txBody>
      </p:sp>
      <p:pic>
        <p:nvPicPr>
          <p:cNvPr id="4103" name="Image 7" descr="cloche27.gif"/>
          <p:cNvPicPr>
            <a:picLocks noChangeAspect="1"/>
          </p:cNvPicPr>
          <p:nvPr/>
        </p:nvPicPr>
        <p:blipFill>
          <a:blip r:embed="rId3"/>
          <a:srcRect/>
          <a:stretch>
            <a:fillRect/>
          </a:stretch>
        </p:blipFill>
        <p:spPr bwMode="auto">
          <a:xfrm>
            <a:off x="3806825" y="411163"/>
            <a:ext cx="1404937" cy="1662113"/>
          </a:xfrm>
          <a:prstGeom prst="rect">
            <a:avLst/>
          </a:prstGeom>
          <a:noFill/>
          <a:ln w="9525">
            <a:noFill/>
            <a:miter lim="800000"/>
            <a:headEnd/>
            <a:tailEnd/>
          </a:ln>
        </p:spPr>
      </p:pic>
    </p:spTree>
    <p:extLst>
      <p:ext uri="{BB962C8B-B14F-4D97-AF65-F5344CB8AC3E}">
        <p14:creationId xmlns:p14="http://schemas.microsoft.com/office/powerpoint/2010/main" val="2538875011"/>
      </p:ext>
    </p:extLst>
  </p:cSld>
  <p:clrMapOvr>
    <a:masterClrMapping/>
  </p:clrMapOvr>
  <mc:AlternateContent xmlns:mc="http://schemas.openxmlformats.org/markup-compatibility/2006">
    <mc:Choice xmlns:p14="http://schemas.microsoft.com/office/powerpoint/2010/main" Requires="p14">
      <p:transition spd="slow" p14:dur="2000" advClick="0" advTm="4000">
        <p:fade thruBlk="1"/>
      </p:transition>
    </mc:Choice>
    <mc:Fallback>
      <p:transition spd="slow" advClick="0" advTm="4000">
        <p:fade thruBlk="1"/>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2"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lide(fromRight)">
                                      <p:cBhvr>
                                        <p:cTn id="7" dur="3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p:cNvPicPr>
            <a:picLocks noChangeAspect="1"/>
          </p:cNvPicPr>
          <p:nvPr/>
        </p:nvPicPr>
        <p:blipFill>
          <a:blip r:embed="rId2" cstate="print">
            <a:extLst>
              <a:ext uri="{28A0092B-C50C-407E-A947-70E740481C1C}">
                <a14:useLocalDpi xmlns:a14="http://schemas.microsoft.com/office/drawing/2010/main"/>
              </a:ext>
            </a:extLst>
          </a:blip>
          <a:srcRect r="-95717"/>
          <a:stretch>
            <a:fillRect/>
          </a:stretch>
        </p:blipFill>
        <p:spPr bwMode="auto">
          <a:xfrm>
            <a:off x="1524000" y="0"/>
            <a:ext cx="17895888" cy="687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4" name="53 Imagen"/>
          <p:cNvPicPr>
            <a:picLocks noChangeAspect="1"/>
          </p:cNvPicPr>
          <p:nvPr/>
        </p:nvPicPr>
        <p:blipFill>
          <a:blip r:embed="rId2" cstate="print">
            <a:extLst>
              <a:ext uri="{28A0092B-C50C-407E-A947-70E740481C1C}">
                <a14:useLocalDpi xmlns:a14="http://schemas.microsoft.com/office/drawing/2010/main"/>
              </a:ext>
            </a:extLst>
          </a:blip>
          <a:srcRect l="-93648"/>
          <a:stretch>
            <a:fillRect/>
          </a:stretch>
        </p:blipFill>
        <p:spPr bwMode="auto">
          <a:xfrm>
            <a:off x="-7038975" y="-19050"/>
            <a:ext cx="17706975" cy="687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 name="Picture 2"/>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7356476" y="5516564"/>
            <a:ext cx="2074863" cy="9223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101" name="Picture 53"/>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6564313" y="647700"/>
            <a:ext cx="3816350" cy="3316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102" name="Picture 54"/>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6096001" y="3600451"/>
            <a:ext cx="4608513" cy="20240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5" name="Picture 2" descr="Imagen relacionada"/>
          <p:cNvPicPr>
            <a:picLocks noChangeAspect="1" noChangeArrowheads="1" noCrop="1"/>
          </p:cNvPicPr>
          <p:nvPr/>
        </p:nvPicPr>
        <p:blipFill>
          <a:blip r:embed="rId6">
            <a:lum bright="70000" contrast="-70000"/>
          </a:blip>
          <a:srcRect/>
          <a:stretch>
            <a:fillRect/>
          </a:stretch>
        </p:blipFill>
        <p:spPr bwMode="auto">
          <a:xfrm>
            <a:off x="1524000" y="260351"/>
            <a:ext cx="4356100" cy="2449513"/>
          </a:xfrm>
          <a:prstGeom prst="rect">
            <a:avLst/>
          </a:prstGeom>
          <a:noFill/>
          <a:ln>
            <a:noFill/>
          </a:ln>
          <a:effectLst>
            <a:outerShdw dist="736600" dir="7740000" sx="89000" sy="89000" algn="ctr" rotWithShape="0">
              <a:schemeClr val="tx1">
                <a:lumMod val="95000"/>
              </a:scheme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mc:Choice xmlns:p14="http://schemas.microsoft.com/office/powerpoint/2010/main" Requires="p14">
      <p:transition spd="slow" p14:dur="2000" advClick="0" advTm="18000">
        <p:fade/>
      </p:transition>
    </mc:Choice>
    <mc:Fallback>
      <p:transition spd="slow" advClick="0" advTm="1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16" fill="hold" nodeType="with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p:cTn id="7" dur="2750" fill="hold"/>
                                        <p:tgtEl>
                                          <p:spTgt spid="19"/>
                                        </p:tgtEl>
                                        <p:attrNameLst>
                                          <p:attrName>ppt_w</p:attrName>
                                        </p:attrNameLst>
                                      </p:cBhvr>
                                      <p:tavLst>
                                        <p:tav tm="0">
                                          <p:val>
                                            <p:fltVal val="0"/>
                                          </p:val>
                                        </p:tav>
                                        <p:tav tm="100000">
                                          <p:val>
                                            <p:strVal val="#ppt_w"/>
                                          </p:val>
                                        </p:tav>
                                      </p:tavLst>
                                    </p:anim>
                                    <p:anim calcmode="lin" valueType="num">
                                      <p:cBhvr>
                                        <p:cTn id="8" dur="2750" fill="hold"/>
                                        <p:tgtEl>
                                          <p:spTgt spid="19"/>
                                        </p:tgtEl>
                                        <p:attrNameLst>
                                          <p:attrName>ppt_h</p:attrName>
                                        </p:attrNameLst>
                                      </p:cBhvr>
                                      <p:tavLst>
                                        <p:tav tm="0">
                                          <p:val>
                                            <p:fltVal val="0"/>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2101"/>
                                        </p:tgtEl>
                                        <p:attrNameLst>
                                          <p:attrName>style.visibility</p:attrName>
                                        </p:attrNameLst>
                                      </p:cBhvr>
                                      <p:to>
                                        <p:strVal val="visible"/>
                                      </p:to>
                                    </p:set>
                                    <p:anim calcmode="lin" valueType="num">
                                      <p:cBhvr>
                                        <p:cTn id="11" dur="2750" fill="hold"/>
                                        <p:tgtEl>
                                          <p:spTgt spid="2101"/>
                                        </p:tgtEl>
                                        <p:attrNameLst>
                                          <p:attrName>ppt_w</p:attrName>
                                        </p:attrNameLst>
                                      </p:cBhvr>
                                      <p:tavLst>
                                        <p:tav tm="0">
                                          <p:val>
                                            <p:fltVal val="0"/>
                                          </p:val>
                                        </p:tav>
                                        <p:tav tm="100000">
                                          <p:val>
                                            <p:strVal val="#ppt_w"/>
                                          </p:val>
                                        </p:tav>
                                      </p:tavLst>
                                    </p:anim>
                                    <p:anim calcmode="lin" valueType="num">
                                      <p:cBhvr>
                                        <p:cTn id="12" dur="2750" fill="hold"/>
                                        <p:tgtEl>
                                          <p:spTgt spid="2101"/>
                                        </p:tgtEl>
                                        <p:attrNameLst>
                                          <p:attrName>ppt_h</p:attrName>
                                        </p:attrNameLst>
                                      </p:cBhvr>
                                      <p:tavLst>
                                        <p:tav tm="0">
                                          <p:val>
                                            <p:fltVal val="0"/>
                                          </p:val>
                                        </p:tav>
                                        <p:tav tm="100000">
                                          <p:val>
                                            <p:strVal val="#ppt_h"/>
                                          </p:val>
                                        </p:tav>
                                      </p:tavLst>
                                    </p:anim>
                                  </p:childTnLst>
                                </p:cTn>
                              </p:par>
                              <p:par>
                                <p:cTn id="13" presetID="23" presetClass="entr" presetSubtype="16" fill="hold" nodeType="withEffect">
                                  <p:stCondLst>
                                    <p:cond delay="0"/>
                                  </p:stCondLst>
                                  <p:childTnLst>
                                    <p:set>
                                      <p:cBhvr>
                                        <p:cTn id="14" dur="1" fill="hold">
                                          <p:stCondLst>
                                            <p:cond delay="0"/>
                                          </p:stCondLst>
                                        </p:cTn>
                                        <p:tgtEl>
                                          <p:spTgt spid="2102"/>
                                        </p:tgtEl>
                                        <p:attrNameLst>
                                          <p:attrName>style.visibility</p:attrName>
                                        </p:attrNameLst>
                                      </p:cBhvr>
                                      <p:to>
                                        <p:strVal val="visible"/>
                                      </p:to>
                                    </p:set>
                                    <p:anim calcmode="lin" valueType="num">
                                      <p:cBhvr>
                                        <p:cTn id="15" dur="2750" fill="hold"/>
                                        <p:tgtEl>
                                          <p:spTgt spid="2102"/>
                                        </p:tgtEl>
                                        <p:attrNameLst>
                                          <p:attrName>ppt_w</p:attrName>
                                        </p:attrNameLst>
                                      </p:cBhvr>
                                      <p:tavLst>
                                        <p:tav tm="0">
                                          <p:val>
                                            <p:fltVal val="0"/>
                                          </p:val>
                                        </p:tav>
                                        <p:tav tm="100000">
                                          <p:val>
                                            <p:strVal val="#ppt_w"/>
                                          </p:val>
                                        </p:tav>
                                      </p:tavLst>
                                    </p:anim>
                                    <p:anim calcmode="lin" valueType="num">
                                      <p:cBhvr>
                                        <p:cTn id="16" dur="2750" fill="hold"/>
                                        <p:tgtEl>
                                          <p:spTgt spid="2102"/>
                                        </p:tgtEl>
                                        <p:attrNameLst>
                                          <p:attrName>ppt_h</p:attrName>
                                        </p:attrNameLst>
                                      </p:cBhvr>
                                      <p:tavLst>
                                        <p:tav tm="0">
                                          <p:val>
                                            <p:fltVal val="0"/>
                                          </p:val>
                                        </p:tav>
                                        <p:tav tm="100000">
                                          <p:val>
                                            <p:strVal val="#ppt_h"/>
                                          </p:val>
                                        </p:tav>
                                      </p:tavLst>
                                    </p:anim>
                                  </p:childTnLst>
                                </p:cTn>
                              </p:par>
                              <p:par>
                                <p:cTn id="17" presetID="23" presetClass="entr" presetSubtype="288" fill="hold" nodeType="withEffect">
                                  <p:stCondLst>
                                    <p:cond delay="0"/>
                                  </p:stCondLst>
                                  <p:childTnLst>
                                    <p:set>
                                      <p:cBhvr>
                                        <p:cTn id="18" dur="1" fill="hold">
                                          <p:stCondLst>
                                            <p:cond delay="0"/>
                                          </p:stCondLst>
                                        </p:cTn>
                                        <p:tgtEl>
                                          <p:spTgt spid="54"/>
                                        </p:tgtEl>
                                        <p:attrNameLst>
                                          <p:attrName>style.visibility</p:attrName>
                                        </p:attrNameLst>
                                      </p:cBhvr>
                                      <p:to>
                                        <p:strVal val="visible"/>
                                      </p:to>
                                    </p:set>
                                    <p:anim calcmode="lin" valueType="num">
                                      <p:cBhvr>
                                        <p:cTn id="19" dur="2750" fill="hold"/>
                                        <p:tgtEl>
                                          <p:spTgt spid="54"/>
                                        </p:tgtEl>
                                        <p:attrNameLst>
                                          <p:attrName>ppt_w</p:attrName>
                                        </p:attrNameLst>
                                      </p:cBhvr>
                                      <p:tavLst>
                                        <p:tav tm="0">
                                          <p:val>
                                            <p:strVal val="4/3*#ppt_w"/>
                                          </p:val>
                                        </p:tav>
                                        <p:tav tm="100000">
                                          <p:val>
                                            <p:strVal val="#ppt_w"/>
                                          </p:val>
                                        </p:tav>
                                      </p:tavLst>
                                    </p:anim>
                                    <p:anim calcmode="lin" valueType="num">
                                      <p:cBhvr>
                                        <p:cTn id="20" dur="2750" fill="hold"/>
                                        <p:tgtEl>
                                          <p:spTgt spid="54"/>
                                        </p:tgtEl>
                                        <p:attrNameLst>
                                          <p:attrName>ppt_h</p:attrName>
                                        </p:attrNameLst>
                                      </p:cBhvr>
                                      <p:tavLst>
                                        <p:tav tm="0">
                                          <p:val>
                                            <p:strVal val="4/3*#ppt_h"/>
                                          </p:val>
                                        </p:tav>
                                        <p:tav tm="100000">
                                          <p:val>
                                            <p:strVal val="#ppt_h"/>
                                          </p:val>
                                        </p:tav>
                                      </p:tavLst>
                                    </p:anim>
                                  </p:childTnLst>
                                </p:cTn>
                              </p:par>
                              <p:par>
                                <p:cTn id="21" presetID="10" presetClass="entr" presetSubtype="0" fill="hold" nodeType="withEffect">
                                  <p:stCondLst>
                                    <p:cond delay="0"/>
                                  </p:stCondLst>
                                  <p:childTnLst>
                                    <p:set>
                                      <p:cBhvr>
                                        <p:cTn id="22" dur="1" fill="hold">
                                          <p:stCondLst>
                                            <p:cond delay="0"/>
                                          </p:stCondLst>
                                        </p:cTn>
                                        <p:tgtEl>
                                          <p:spTgt spid="54"/>
                                        </p:tgtEl>
                                        <p:attrNameLst>
                                          <p:attrName>style.visibility</p:attrName>
                                        </p:attrNameLst>
                                      </p:cBhvr>
                                      <p:to>
                                        <p:strVal val="visible"/>
                                      </p:to>
                                    </p:set>
                                    <p:animEffect transition="in" filter="fade">
                                      <p:cBhvr>
                                        <p:cTn id="23" dur="2750"/>
                                        <p:tgtEl>
                                          <p:spTgt spid="54"/>
                                        </p:tgtEl>
                                      </p:cBhvr>
                                    </p:animEffect>
                                  </p:childTnLst>
                                </p:cTn>
                              </p:par>
                              <p:par>
                                <p:cTn id="24" presetID="23" presetClass="entr" presetSubtype="288" fill="hold" nodeType="withEffect">
                                  <p:stCondLst>
                                    <p:cond delay="0"/>
                                  </p:stCondLst>
                                  <p:childTnLst>
                                    <p:set>
                                      <p:cBhvr>
                                        <p:cTn id="25" dur="1" fill="hold">
                                          <p:stCondLst>
                                            <p:cond delay="0"/>
                                          </p:stCondLst>
                                        </p:cTn>
                                        <p:tgtEl>
                                          <p:spTgt spid="4"/>
                                        </p:tgtEl>
                                        <p:attrNameLst>
                                          <p:attrName>style.visibility</p:attrName>
                                        </p:attrNameLst>
                                      </p:cBhvr>
                                      <p:to>
                                        <p:strVal val="visible"/>
                                      </p:to>
                                    </p:set>
                                    <p:anim calcmode="lin" valueType="num">
                                      <p:cBhvr>
                                        <p:cTn id="26" dur="2750" fill="hold"/>
                                        <p:tgtEl>
                                          <p:spTgt spid="4"/>
                                        </p:tgtEl>
                                        <p:attrNameLst>
                                          <p:attrName>ppt_w</p:attrName>
                                        </p:attrNameLst>
                                      </p:cBhvr>
                                      <p:tavLst>
                                        <p:tav tm="0">
                                          <p:val>
                                            <p:strVal val="4/3*#ppt_w"/>
                                          </p:val>
                                        </p:tav>
                                        <p:tav tm="100000">
                                          <p:val>
                                            <p:strVal val="#ppt_w"/>
                                          </p:val>
                                        </p:tav>
                                      </p:tavLst>
                                    </p:anim>
                                    <p:anim calcmode="lin" valueType="num">
                                      <p:cBhvr>
                                        <p:cTn id="27" dur="275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p:cNvPicPr>
            <a:picLocks noChangeAspect="1"/>
          </p:cNvPicPr>
          <p:nvPr/>
        </p:nvPicPr>
        <p:blipFill>
          <a:blip r:embed="rId2">
            <a:extLst>
              <a:ext uri="{28A0092B-C50C-407E-A947-70E740481C1C}">
                <a14:useLocalDpi xmlns:a14="http://schemas.microsoft.com/office/drawing/2010/main"/>
              </a:ext>
            </a:extLst>
          </a:blip>
          <a:srcRect/>
          <a:stretch>
            <a:fillRect/>
          </a:stretch>
        </p:blipFill>
        <p:spPr bwMode="auto">
          <a:xfrm>
            <a:off x="0" y="1"/>
            <a:ext cx="12192000" cy="6875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1" name="Picture 31" descr="SNOW522222"/>
          <p:cNvPicPr>
            <a:picLocks noChangeAspect="1" noChangeArrowheads="1" noCrop="1"/>
          </p:cNvPicPr>
          <p:nvPr/>
        </p:nvPicPr>
        <p:blipFill>
          <a:blip r:embed="rId3">
            <a:lum bright="70000" contrast="-70000"/>
            <a:extLst>
              <a:ext uri="{28A0092B-C50C-407E-A947-70E740481C1C}">
                <a14:useLocalDpi xmlns:a14="http://schemas.microsoft.com/office/drawing/2010/main"/>
              </a:ext>
            </a:extLst>
          </a:blip>
          <a:srcRect/>
          <a:stretch>
            <a:fillRect/>
          </a:stretch>
        </p:blipFill>
        <p:spPr bwMode="auto">
          <a:xfrm>
            <a:off x="8975726" y="188914"/>
            <a:ext cx="1128713" cy="966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2" name="Picture 31" descr="SNOW522222"/>
          <p:cNvPicPr>
            <a:picLocks noChangeAspect="1" noChangeArrowheads="1" noCrop="1"/>
          </p:cNvPicPr>
          <p:nvPr/>
        </p:nvPicPr>
        <p:blipFill>
          <a:blip r:embed="rId3">
            <a:lum bright="70000" contrast="-70000"/>
            <a:extLst>
              <a:ext uri="{28A0092B-C50C-407E-A947-70E740481C1C}">
                <a14:useLocalDpi xmlns:a14="http://schemas.microsoft.com/office/drawing/2010/main"/>
              </a:ext>
            </a:extLst>
          </a:blip>
          <a:srcRect/>
          <a:stretch>
            <a:fillRect/>
          </a:stretch>
        </p:blipFill>
        <p:spPr bwMode="auto">
          <a:xfrm>
            <a:off x="9024938" y="1928814"/>
            <a:ext cx="946150" cy="687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3" name="Picture 31" descr="SNOW522222"/>
          <p:cNvPicPr>
            <a:picLocks noChangeAspect="1" noChangeArrowheads="1" noCrop="1"/>
          </p:cNvPicPr>
          <p:nvPr/>
        </p:nvPicPr>
        <p:blipFill>
          <a:blip r:embed="rId3">
            <a:lum bright="70000" contrast="-70000"/>
            <a:extLst>
              <a:ext uri="{28A0092B-C50C-407E-A947-70E740481C1C}">
                <a14:useLocalDpi xmlns:a14="http://schemas.microsoft.com/office/drawing/2010/main"/>
              </a:ext>
            </a:extLst>
          </a:blip>
          <a:srcRect/>
          <a:stretch>
            <a:fillRect/>
          </a:stretch>
        </p:blipFill>
        <p:spPr bwMode="auto">
          <a:xfrm>
            <a:off x="7810501" y="3500439"/>
            <a:ext cx="1268413" cy="860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4" name="Picture 31" descr="SNOW522222"/>
          <p:cNvPicPr>
            <a:picLocks noChangeAspect="1" noChangeArrowheads="1" noCrop="1"/>
          </p:cNvPicPr>
          <p:nvPr/>
        </p:nvPicPr>
        <p:blipFill>
          <a:blip r:embed="rId3">
            <a:lum bright="70000" contrast="-70000"/>
            <a:extLst>
              <a:ext uri="{28A0092B-C50C-407E-A947-70E740481C1C}">
                <a14:useLocalDpi xmlns:a14="http://schemas.microsoft.com/office/drawing/2010/main"/>
              </a:ext>
            </a:extLst>
          </a:blip>
          <a:srcRect/>
          <a:stretch>
            <a:fillRect/>
          </a:stretch>
        </p:blipFill>
        <p:spPr bwMode="auto">
          <a:xfrm flipH="1">
            <a:off x="6881813" y="428626"/>
            <a:ext cx="1397000" cy="957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5" name="Picture 31" descr="SNOW522222"/>
          <p:cNvPicPr>
            <a:picLocks noChangeAspect="1" noChangeArrowheads="1" noCrop="1"/>
          </p:cNvPicPr>
          <p:nvPr/>
        </p:nvPicPr>
        <p:blipFill>
          <a:blip r:embed="rId3">
            <a:lum bright="70000" contrast="-70000"/>
            <a:extLst>
              <a:ext uri="{28A0092B-C50C-407E-A947-70E740481C1C}">
                <a14:useLocalDpi xmlns:a14="http://schemas.microsoft.com/office/drawing/2010/main"/>
              </a:ext>
            </a:extLst>
          </a:blip>
          <a:srcRect/>
          <a:stretch>
            <a:fillRect/>
          </a:stretch>
        </p:blipFill>
        <p:spPr bwMode="auto">
          <a:xfrm>
            <a:off x="6881814" y="1785939"/>
            <a:ext cx="1322387" cy="687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6" name="Picture 31" descr="SNOW522222"/>
          <p:cNvPicPr>
            <a:picLocks noChangeAspect="1" noChangeArrowheads="1" noCrop="1"/>
          </p:cNvPicPr>
          <p:nvPr/>
        </p:nvPicPr>
        <p:blipFill>
          <a:blip r:embed="rId3">
            <a:lum bright="70000" contrast="-70000"/>
            <a:extLst>
              <a:ext uri="{28A0092B-C50C-407E-A947-70E740481C1C}">
                <a14:useLocalDpi xmlns:a14="http://schemas.microsoft.com/office/drawing/2010/main"/>
              </a:ext>
            </a:extLst>
          </a:blip>
          <a:srcRect/>
          <a:stretch>
            <a:fillRect/>
          </a:stretch>
        </p:blipFill>
        <p:spPr bwMode="auto">
          <a:xfrm>
            <a:off x="2024063" y="428625"/>
            <a:ext cx="1236662" cy="806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7" name="Picture 31" descr="SNOW522222"/>
          <p:cNvPicPr>
            <a:picLocks noChangeAspect="1" noChangeArrowheads="1" noCrop="1"/>
          </p:cNvPicPr>
          <p:nvPr/>
        </p:nvPicPr>
        <p:blipFill>
          <a:blip r:embed="rId3">
            <a:lum bright="70000" contrast="-70000"/>
            <a:extLst>
              <a:ext uri="{28A0092B-C50C-407E-A947-70E740481C1C}">
                <a14:useLocalDpi xmlns:a14="http://schemas.microsoft.com/office/drawing/2010/main"/>
              </a:ext>
            </a:extLst>
          </a:blip>
          <a:srcRect/>
          <a:stretch>
            <a:fillRect/>
          </a:stretch>
        </p:blipFill>
        <p:spPr bwMode="auto">
          <a:xfrm>
            <a:off x="1952625" y="1500188"/>
            <a:ext cx="946150" cy="849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8" name="Picture 31" descr="SNOW522222"/>
          <p:cNvPicPr>
            <a:picLocks noChangeAspect="1" noChangeArrowheads="1" noCrop="1"/>
          </p:cNvPicPr>
          <p:nvPr/>
        </p:nvPicPr>
        <p:blipFill>
          <a:blip r:embed="rId3">
            <a:lum bright="70000" contrast="-70000"/>
            <a:extLst>
              <a:ext uri="{28A0092B-C50C-407E-A947-70E740481C1C}">
                <a14:useLocalDpi xmlns:a14="http://schemas.microsoft.com/office/drawing/2010/main"/>
              </a:ext>
            </a:extLst>
          </a:blip>
          <a:srcRect/>
          <a:stretch>
            <a:fillRect/>
          </a:stretch>
        </p:blipFill>
        <p:spPr bwMode="auto">
          <a:xfrm>
            <a:off x="3667125" y="1285876"/>
            <a:ext cx="1290638" cy="957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9" name="Picture 31" descr="SNOW522222"/>
          <p:cNvPicPr>
            <a:picLocks noChangeAspect="1" noChangeArrowheads="1" noCrop="1"/>
          </p:cNvPicPr>
          <p:nvPr/>
        </p:nvPicPr>
        <p:blipFill>
          <a:blip r:embed="rId3">
            <a:lum bright="70000" contrast="-70000"/>
            <a:extLst>
              <a:ext uri="{28A0092B-C50C-407E-A947-70E740481C1C}">
                <a14:useLocalDpi xmlns:a14="http://schemas.microsoft.com/office/drawing/2010/main"/>
              </a:ext>
            </a:extLst>
          </a:blip>
          <a:srcRect/>
          <a:stretch>
            <a:fillRect/>
          </a:stretch>
        </p:blipFill>
        <p:spPr bwMode="auto">
          <a:xfrm>
            <a:off x="4667250" y="2428875"/>
            <a:ext cx="946150" cy="687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60" name="Picture 31" descr="SNOW522222"/>
          <p:cNvPicPr>
            <a:picLocks noChangeAspect="1" noChangeArrowheads="1" noCrop="1"/>
          </p:cNvPicPr>
          <p:nvPr/>
        </p:nvPicPr>
        <p:blipFill>
          <a:blip r:embed="rId3">
            <a:lum bright="70000" contrast="-70000"/>
            <a:extLst>
              <a:ext uri="{28A0092B-C50C-407E-A947-70E740481C1C}">
                <a14:useLocalDpi xmlns:a14="http://schemas.microsoft.com/office/drawing/2010/main"/>
              </a:ext>
            </a:extLst>
          </a:blip>
          <a:srcRect/>
          <a:stretch>
            <a:fillRect/>
          </a:stretch>
        </p:blipFill>
        <p:spPr bwMode="auto">
          <a:xfrm>
            <a:off x="1952626" y="2786063"/>
            <a:ext cx="1108075" cy="1117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61" name="Picture 31" descr="SNOW522222"/>
          <p:cNvPicPr>
            <a:picLocks noChangeAspect="1" noChangeArrowheads="1" noCrop="1"/>
          </p:cNvPicPr>
          <p:nvPr/>
        </p:nvPicPr>
        <p:blipFill>
          <a:blip r:embed="rId3">
            <a:lum bright="70000" contrast="-70000"/>
            <a:extLst>
              <a:ext uri="{28A0092B-C50C-407E-A947-70E740481C1C}">
                <a14:useLocalDpi xmlns:a14="http://schemas.microsoft.com/office/drawing/2010/main"/>
              </a:ext>
            </a:extLst>
          </a:blip>
          <a:srcRect/>
          <a:stretch>
            <a:fillRect/>
          </a:stretch>
        </p:blipFill>
        <p:spPr bwMode="auto">
          <a:xfrm>
            <a:off x="3595688" y="3857625"/>
            <a:ext cx="946150" cy="687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62" name="Picture 31" descr="SNOW522222"/>
          <p:cNvPicPr>
            <a:picLocks noChangeAspect="1" noChangeArrowheads="1" noCrop="1"/>
          </p:cNvPicPr>
          <p:nvPr/>
        </p:nvPicPr>
        <p:blipFill>
          <a:blip r:embed="rId3">
            <a:lum bright="70000" contrast="-70000"/>
            <a:extLst>
              <a:ext uri="{28A0092B-C50C-407E-A947-70E740481C1C}">
                <a14:useLocalDpi xmlns:a14="http://schemas.microsoft.com/office/drawing/2010/main"/>
              </a:ext>
            </a:extLst>
          </a:blip>
          <a:srcRect/>
          <a:stretch>
            <a:fillRect/>
          </a:stretch>
        </p:blipFill>
        <p:spPr bwMode="auto">
          <a:xfrm>
            <a:off x="5881688" y="3214689"/>
            <a:ext cx="946150" cy="687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63" name="Picture 31" descr="SNOW522222"/>
          <p:cNvPicPr>
            <a:picLocks noChangeAspect="1" noChangeArrowheads="1" noCrop="1"/>
          </p:cNvPicPr>
          <p:nvPr/>
        </p:nvPicPr>
        <p:blipFill>
          <a:blip r:embed="rId3">
            <a:lum bright="70000" contrast="-70000"/>
            <a:extLst>
              <a:ext uri="{28A0092B-C50C-407E-A947-70E740481C1C}">
                <a14:useLocalDpi xmlns:a14="http://schemas.microsoft.com/office/drawing/2010/main"/>
              </a:ext>
            </a:extLst>
          </a:blip>
          <a:srcRect/>
          <a:stretch>
            <a:fillRect/>
          </a:stretch>
        </p:blipFill>
        <p:spPr bwMode="auto">
          <a:xfrm>
            <a:off x="5095875" y="4214814"/>
            <a:ext cx="946150" cy="687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64" name="Picture 31" descr="SNOW522222"/>
          <p:cNvPicPr>
            <a:picLocks noChangeAspect="1" noChangeArrowheads="1" noCrop="1"/>
          </p:cNvPicPr>
          <p:nvPr/>
        </p:nvPicPr>
        <p:blipFill>
          <a:blip r:embed="rId3">
            <a:lum bright="70000" contrast="-70000"/>
            <a:extLst>
              <a:ext uri="{28A0092B-C50C-407E-A947-70E740481C1C}">
                <a14:useLocalDpi xmlns:a14="http://schemas.microsoft.com/office/drawing/2010/main"/>
              </a:ext>
            </a:extLst>
          </a:blip>
          <a:srcRect/>
          <a:stretch>
            <a:fillRect/>
          </a:stretch>
        </p:blipFill>
        <p:spPr bwMode="auto">
          <a:xfrm>
            <a:off x="6524626" y="4143375"/>
            <a:ext cx="1343025" cy="966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65" name="Picture 31" descr="SNOW522222"/>
          <p:cNvPicPr>
            <a:picLocks noChangeAspect="1" noChangeArrowheads="1" noCrop="1"/>
          </p:cNvPicPr>
          <p:nvPr/>
        </p:nvPicPr>
        <p:blipFill>
          <a:blip r:embed="rId3">
            <a:lum bright="70000" contrast="-70000"/>
            <a:extLst>
              <a:ext uri="{28A0092B-C50C-407E-A947-70E740481C1C}">
                <a14:useLocalDpi xmlns:a14="http://schemas.microsoft.com/office/drawing/2010/main"/>
              </a:ext>
            </a:extLst>
          </a:blip>
          <a:srcRect/>
          <a:stretch>
            <a:fillRect/>
          </a:stretch>
        </p:blipFill>
        <p:spPr bwMode="auto">
          <a:xfrm>
            <a:off x="8739188" y="4292601"/>
            <a:ext cx="1090612" cy="1223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66" name="Picture 31" descr="SNOW522222"/>
          <p:cNvPicPr>
            <a:picLocks noChangeAspect="1" noChangeArrowheads="1" noCrop="1"/>
          </p:cNvPicPr>
          <p:nvPr/>
        </p:nvPicPr>
        <p:blipFill>
          <a:blip r:embed="rId3">
            <a:lum bright="70000" contrast="-70000"/>
            <a:extLst>
              <a:ext uri="{28A0092B-C50C-407E-A947-70E740481C1C}">
                <a14:useLocalDpi xmlns:a14="http://schemas.microsoft.com/office/drawing/2010/main"/>
              </a:ext>
            </a:extLst>
          </a:blip>
          <a:srcRect/>
          <a:stretch>
            <a:fillRect/>
          </a:stretch>
        </p:blipFill>
        <p:spPr bwMode="auto">
          <a:xfrm>
            <a:off x="1952626" y="4581525"/>
            <a:ext cx="1190625" cy="1193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67" name="Picture 31" descr="SNOW522222"/>
          <p:cNvPicPr>
            <a:picLocks noChangeAspect="1" noChangeArrowheads="1" noCrop="1"/>
          </p:cNvPicPr>
          <p:nvPr/>
        </p:nvPicPr>
        <p:blipFill>
          <a:blip r:embed="rId3">
            <a:lum bright="70000" contrast="-70000"/>
            <a:extLst>
              <a:ext uri="{28A0092B-C50C-407E-A947-70E740481C1C}">
                <a14:useLocalDpi xmlns:a14="http://schemas.microsoft.com/office/drawing/2010/main"/>
              </a:ext>
            </a:extLst>
          </a:blip>
          <a:srcRect/>
          <a:stretch>
            <a:fillRect/>
          </a:stretch>
        </p:blipFill>
        <p:spPr bwMode="auto">
          <a:xfrm>
            <a:off x="3667125" y="5000625"/>
            <a:ext cx="946150"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68" name="Picture 31" descr="SNOW522222"/>
          <p:cNvPicPr>
            <a:picLocks noChangeAspect="1" noChangeArrowheads="1" noCrop="1"/>
          </p:cNvPicPr>
          <p:nvPr/>
        </p:nvPicPr>
        <p:blipFill>
          <a:blip r:embed="rId3">
            <a:lum bright="70000" contrast="-70000"/>
            <a:extLst>
              <a:ext uri="{28A0092B-C50C-407E-A947-70E740481C1C}">
                <a14:useLocalDpi xmlns:a14="http://schemas.microsoft.com/office/drawing/2010/main"/>
              </a:ext>
            </a:extLst>
          </a:blip>
          <a:srcRect/>
          <a:stretch>
            <a:fillRect/>
          </a:stretch>
        </p:blipFill>
        <p:spPr bwMode="auto">
          <a:xfrm>
            <a:off x="5381625" y="5214938"/>
            <a:ext cx="946150" cy="806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69" name="Picture 31" descr="SNOW522222"/>
          <p:cNvPicPr>
            <a:picLocks noChangeAspect="1" noChangeArrowheads="1" noCrop="1"/>
          </p:cNvPicPr>
          <p:nvPr/>
        </p:nvPicPr>
        <p:blipFill>
          <a:blip r:embed="rId3">
            <a:lum bright="70000" contrast="-70000"/>
            <a:extLst>
              <a:ext uri="{28A0092B-C50C-407E-A947-70E740481C1C}">
                <a14:useLocalDpi xmlns:a14="http://schemas.microsoft.com/office/drawing/2010/main"/>
              </a:ext>
            </a:extLst>
          </a:blip>
          <a:srcRect/>
          <a:stretch>
            <a:fillRect/>
          </a:stretch>
        </p:blipFill>
        <p:spPr bwMode="auto">
          <a:xfrm>
            <a:off x="7096125" y="5373689"/>
            <a:ext cx="1219200" cy="885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70" name="Picture 31" descr="SNOW522222"/>
          <p:cNvPicPr>
            <a:picLocks noChangeAspect="1" noChangeArrowheads="1" noCrop="1"/>
          </p:cNvPicPr>
          <p:nvPr/>
        </p:nvPicPr>
        <p:blipFill>
          <a:blip r:embed="rId3">
            <a:lum bright="70000" contrast="-70000"/>
            <a:extLst>
              <a:ext uri="{28A0092B-C50C-407E-A947-70E740481C1C}">
                <a14:useLocalDpi xmlns:a14="http://schemas.microsoft.com/office/drawing/2010/main"/>
              </a:ext>
            </a:extLst>
          </a:blip>
          <a:srcRect/>
          <a:stretch>
            <a:fillRect/>
          </a:stretch>
        </p:blipFill>
        <p:spPr bwMode="auto">
          <a:xfrm>
            <a:off x="7096126" y="2714625"/>
            <a:ext cx="1128713" cy="795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71" name="Picture 31" descr="SNOW522222"/>
          <p:cNvPicPr>
            <a:picLocks noChangeAspect="1" noChangeArrowheads="1" noCrop="1"/>
          </p:cNvPicPr>
          <p:nvPr/>
        </p:nvPicPr>
        <p:blipFill>
          <a:blip r:embed="rId3">
            <a:lum bright="70000" contrast="-70000"/>
            <a:extLst>
              <a:ext uri="{28A0092B-C50C-407E-A947-70E740481C1C}">
                <a14:useLocalDpi xmlns:a14="http://schemas.microsoft.com/office/drawing/2010/main"/>
              </a:ext>
            </a:extLst>
          </a:blip>
          <a:srcRect/>
          <a:stretch>
            <a:fillRect/>
          </a:stretch>
        </p:blipFill>
        <p:spPr bwMode="auto">
          <a:xfrm>
            <a:off x="3595688" y="2571750"/>
            <a:ext cx="946150" cy="806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72" name="Picture 31" descr="SNOW522222"/>
          <p:cNvPicPr>
            <a:picLocks noChangeAspect="1" noChangeArrowheads="1" noCrop="1"/>
          </p:cNvPicPr>
          <p:nvPr/>
        </p:nvPicPr>
        <p:blipFill>
          <a:blip r:embed="rId3">
            <a:lum bright="70000" contrast="-70000"/>
            <a:extLst>
              <a:ext uri="{28A0092B-C50C-407E-A947-70E740481C1C}">
                <a14:useLocalDpi xmlns:a14="http://schemas.microsoft.com/office/drawing/2010/main"/>
              </a:ext>
            </a:extLst>
          </a:blip>
          <a:srcRect/>
          <a:stretch>
            <a:fillRect/>
          </a:stretch>
        </p:blipFill>
        <p:spPr bwMode="auto">
          <a:xfrm>
            <a:off x="3575051" y="115889"/>
            <a:ext cx="1452563" cy="968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73" name="Picture 31" descr="SNOW522222"/>
          <p:cNvPicPr>
            <a:picLocks noChangeAspect="1" noChangeArrowheads="1" noCrop="1"/>
          </p:cNvPicPr>
          <p:nvPr/>
        </p:nvPicPr>
        <p:blipFill>
          <a:blip r:embed="rId3">
            <a:lum bright="70000" contrast="-70000"/>
            <a:extLst>
              <a:ext uri="{28A0092B-C50C-407E-A947-70E740481C1C}">
                <a14:useLocalDpi xmlns:a14="http://schemas.microsoft.com/office/drawing/2010/main"/>
              </a:ext>
            </a:extLst>
          </a:blip>
          <a:srcRect/>
          <a:stretch>
            <a:fillRect/>
          </a:stretch>
        </p:blipFill>
        <p:spPr bwMode="auto">
          <a:xfrm>
            <a:off x="5595938" y="214314"/>
            <a:ext cx="1128712" cy="966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74" name="Picture 31" descr="SNOW522222"/>
          <p:cNvPicPr>
            <a:picLocks noChangeAspect="1" noChangeArrowheads="1" noCrop="1"/>
          </p:cNvPicPr>
          <p:nvPr/>
        </p:nvPicPr>
        <p:blipFill>
          <a:blip r:embed="rId3">
            <a:lum bright="70000" contrast="-70000"/>
            <a:extLst>
              <a:ext uri="{28A0092B-C50C-407E-A947-70E740481C1C}">
                <a14:useLocalDpi xmlns:a14="http://schemas.microsoft.com/office/drawing/2010/main"/>
              </a:ext>
            </a:extLst>
          </a:blip>
          <a:srcRect/>
          <a:stretch>
            <a:fillRect/>
          </a:stretch>
        </p:blipFill>
        <p:spPr bwMode="auto">
          <a:xfrm>
            <a:off x="5310189" y="1785939"/>
            <a:ext cx="860425" cy="687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75" name="Picture 31" descr="SNOW522222"/>
          <p:cNvPicPr>
            <a:picLocks noChangeAspect="1" noChangeArrowheads="1" noCrop="1"/>
          </p:cNvPicPr>
          <p:nvPr/>
        </p:nvPicPr>
        <p:blipFill>
          <a:blip r:embed="rId3">
            <a:lum bright="70000" contrast="-70000"/>
            <a:extLst>
              <a:ext uri="{28A0092B-C50C-407E-A947-70E740481C1C}">
                <a14:useLocalDpi xmlns:a14="http://schemas.microsoft.com/office/drawing/2010/main"/>
              </a:ext>
            </a:extLst>
          </a:blip>
          <a:srcRect/>
          <a:stretch>
            <a:fillRect/>
          </a:stretch>
        </p:blipFill>
        <p:spPr bwMode="auto">
          <a:xfrm>
            <a:off x="8832851" y="2781300"/>
            <a:ext cx="860425" cy="687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76" name="Picture 31" descr="SNOW522222"/>
          <p:cNvPicPr>
            <a:picLocks noChangeAspect="1" noChangeArrowheads="1" noCrop="1"/>
          </p:cNvPicPr>
          <p:nvPr/>
        </p:nvPicPr>
        <p:blipFill>
          <a:blip r:embed="rId3">
            <a:lum bright="70000" contrast="-70000"/>
            <a:extLst>
              <a:ext uri="{28A0092B-C50C-407E-A947-70E740481C1C}">
                <a14:useLocalDpi xmlns:a14="http://schemas.microsoft.com/office/drawing/2010/main"/>
              </a:ext>
            </a:extLst>
          </a:blip>
          <a:srcRect/>
          <a:stretch>
            <a:fillRect/>
          </a:stretch>
        </p:blipFill>
        <p:spPr bwMode="auto">
          <a:xfrm>
            <a:off x="4810126" y="3357564"/>
            <a:ext cx="860425" cy="687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6" name="Picture 2"/>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2351088" y="260351"/>
            <a:ext cx="7416800" cy="2600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5303838" y="4581525"/>
            <a:ext cx="1223962" cy="661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 name="Picture 8"/>
          <p:cNvPicPr>
            <a:picLocks noChangeAspect="1" noChangeArrowheads="1"/>
          </p:cNvPicPr>
          <p:nvPr/>
        </p:nvPicPr>
        <p:blipFill>
          <a:blip r:embed="rId6" cstate="print">
            <a:extLst>
              <a:ext uri="{28A0092B-C50C-407E-A947-70E740481C1C}">
                <a14:useLocalDpi xmlns:a14="http://schemas.microsoft.com/office/drawing/2010/main"/>
              </a:ext>
            </a:extLst>
          </a:blip>
          <a:srcRect r="11008"/>
          <a:stretch>
            <a:fillRect/>
          </a:stretch>
        </p:blipFill>
        <p:spPr bwMode="auto">
          <a:xfrm>
            <a:off x="3432176" y="3644901"/>
            <a:ext cx="5280025" cy="796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80" name="Picture 31" descr="SNOW522222"/>
          <p:cNvPicPr>
            <a:picLocks noChangeAspect="1" noChangeArrowheads="1" noCrop="1"/>
          </p:cNvPicPr>
          <p:nvPr/>
        </p:nvPicPr>
        <p:blipFill>
          <a:blip r:embed="rId3">
            <a:lum bright="70000" contrast="-70000"/>
            <a:extLst>
              <a:ext uri="{28A0092B-C50C-407E-A947-70E740481C1C}">
                <a14:useLocalDpi xmlns:a14="http://schemas.microsoft.com/office/drawing/2010/main"/>
              </a:ext>
            </a:extLst>
          </a:blip>
          <a:srcRect/>
          <a:stretch>
            <a:fillRect/>
          </a:stretch>
        </p:blipFill>
        <p:spPr bwMode="auto">
          <a:xfrm>
            <a:off x="2855913" y="5876925"/>
            <a:ext cx="1236662" cy="806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81" name="Picture 31" descr="SNOW522222"/>
          <p:cNvPicPr>
            <a:picLocks noChangeAspect="1" noChangeArrowheads="1" noCrop="1"/>
          </p:cNvPicPr>
          <p:nvPr/>
        </p:nvPicPr>
        <p:blipFill>
          <a:blip r:embed="rId3">
            <a:lum bright="70000" contrast="-70000"/>
            <a:extLst>
              <a:ext uri="{28A0092B-C50C-407E-A947-70E740481C1C}">
                <a14:useLocalDpi xmlns:a14="http://schemas.microsoft.com/office/drawing/2010/main"/>
              </a:ext>
            </a:extLst>
          </a:blip>
          <a:srcRect/>
          <a:stretch>
            <a:fillRect/>
          </a:stretch>
        </p:blipFill>
        <p:spPr bwMode="auto">
          <a:xfrm>
            <a:off x="4583113" y="5876925"/>
            <a:ext cx="1236662" cy="806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82" name="Picture 31" descr="SNOW522222"/>
          <p:cNvPicPr>
            <a:picLocks noChangeAspect="1" noChangeArrowheads="1" noCrop="1"/>
          </p:cNvPicPr>
          <p:nvPr/>
        </p:nvPicPr>
        <p:blipFill>
          <a:blip r:embed="rId3">
            <a:lum bright="70000" contrast="-70000"/>
            <a:extLst>
              <a:ext uri="{28A0092B-C50C-407E-A947-70E740481C1C}">
                <a14:useLocalDpi xmlns:a14="http://schemas.microsoft.com/office/drawing/2010/main"/>
              </a:ext>
            </a:extLst>
          </a:blip>
          <a:srcRect/>
          <a:stretch>
            <a:fillRect/>
          </a:stretch>
        </p:blipFill>
        <p:spPr bwMode="auto">
          <a:xfrm>
            <a:off x="9191626" y="5876926"/>
            <a:ext cx="1190625" cy="777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83" name="Picture 31" descr="SNOW522222"/>
          <p:cNvPicPr>
            <a:picLocks noChangeAspect="1" noChangeArrowheads="1" noCrop="1"/>
          </p:cNvPicPr>
          <p:nvPr/>
        </p:nvPicPr>
        <p:blipFill>
          <a:blip r:embed="rId3">
            <a:lum bright="70000" contrast="-70000"/>
            <a:extLst>
              <a:ext uri="{28A0092B-C50C-407E-A947-70E740481C1C}">
                <a14:useLocalDpi xmlns:a14="http://schemas.microsoft.com/office/drawing/2010/main"/>
              </a:ext>
            </a:extLst>
          </a:blip>
          <a:srcRect/>
          <a:stretch>
            <a:fillRect/>
          </a:stretch>
        </p:blipFill>
        <p:spPr bwMode="auto">
          <a:xfrm>
            <a:off x="1428751" y="1"/>
            <a:ext cx="955675" cy="765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84" name="Picture 31" descr="SNOW522222"/>
          <p:cNvPicPr>
            <a:picLocks noChangeAspect="1" noChangeArrowheads="1" noCrop="1"/>
          </p:cNvPicPr>
          <p:nvPr/>
        </p:nvPicPr>
        <p:blipFill>
          <a:blip r:embed="rId3">
            <a:lum bright="70000" contrast="-70000"/>
            <a:extLst>
              <a:ext uri="{28A0092B-C50C-407E-A947-70E740481C1C}">
                <a14:useLocalDpi xmlns:a14="http://schemas.microsoft.com/office/drawing/2010/main"/>
              </a:ext>
            </a:extLst>
          </a:blip>
          <a:srcRect/>
          <a:stretch>
            <a:fillRect/>
          </a:stretch>
        </p:blipFill>
        <p:spPr bwMode="auto">
          <a:xfrm>
            <a:off x="9718676" y="1341439"/>
            <a:ext cx="949325" cy="758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85" name="Picture 31" descr="SNOW522222"/>
          <p:cNvPicPr>
            <a:picLocks noChangeAspect="1" noChangeArrowheads="1" noCrop="1"/>
          </p:cNvPicPr>
          <p:nvPr/>
        </p:nvPicPr>
        <p:blipFill>
          <a:blip r:embed="rId3">
            <a:lum bright="70000" contrast="-70000"/>
            <a:extLst>
              <a:ext uri="{28A0092B-C50C-407E-A947-70E740481C1C}">
                <a14:useLocalDpi xmlns:a14="http://schemas.microsoft.com/office/drawing/2010/main"/>
              </a:ext>
            </a:extLst>
          </a:blip>
          <a:srcRect/>
          <a:stretch>
            <a:fillRect/>
          </a:stretch>
        </p:blipFill>
        <p:spPr bwMode="auto">
          <a:xfrm>
            <a:off x="9540876" y="3644900"/>
            <a:ext cx="860425" cy="687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86" name="Picture 31" descr="SNOW522222"/>
          <p:cNvPicPr>
            <a:picLocks noChangeAspect="1" noChangeArrowheads="1" noCrop="1"/>
          </p:cNvPicPr>
          <p:nvPr/>
        </p:nvPicPr>
        <p:blipFill>
          <a:blip r:embed="rId3">
            <a:lum bright="70000" contrast="-70000"/>
            <a:extLst>
              <a:ext uri="{28A0092B-C50C-407E-A947-70E740481C1C}">
                <a14:useLocalDpi xmlns:a14="http://schemas.microsoft.com/office/drawing/2010/main"/>
              </a:ext>
            </a:extLst>
          </a:blip>
          <a:srcRect/>
          <a:stretch>
            <a:fillRect/>
          </a:stretch>
        </p:blipFill>
        <p:spPr bwMode="auto">
          <a:xfrm>
            <a:off x="1524001" y="2349501"/>
            <a:ext cx="792163" cy="631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87" name="Picture 31" descr="SNOW522222"/>
          <p:cNvPicPr>
            <a:picLocks noChangeAspect="1" noChangeArrowheads="1" noCrop="1"/>
          </p:cNvPicPr>
          <p:nvPr/>
        </p:nvPicPr>
        <p:blipFill>
          <a:blip r:embed="rId3">
            <a:lum bright="70000" contrast="-70000"/>
            <a:extLst>
              <a:ext uri="{28A0092B-C50C-407E-A947-70E740481C1C}">
                <a14:useLocalDpi xmlns:a14="http://schemas.microsoft.com/office/drawing/2010/main"/>
              </a:ext>
            </a:extLst>
          </a:blip>
          <a:srcRect/>
          <a:stretch>
            <a:fillRect/>
          </a:stretch>
        </p:blipFill>
        <p:spPr bwMode="auto">
          <a:xfrm>
            <a:off x="9912350" y="2420938"/>
            <a:ext cx="609600" cy="487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88" name="Picture 31" descr="SNOW522222"/>
          <p:cNvPicPr>
            <a:picLocks noChangeAspect="1" noChangeArrowheads="1" noCrop="1"/>
          </p:cNvPicPr>
          <p:nvPr/>
        </p:nvPicPr>
        <p:blipFill>
          <a:blip r:embed="rId3">
            <a:lum bright="70000" contrast="-70000"/>
            <a:extLst>
              <a:ext uri="{28A0092B-C50C-407E-A947-70E740481C1C}">
                <a14:useLocalDpi xmlns:a14="http://schemas.microsoft.com/office/drawing/2010/main"/>
              </a:ext>
            </a:extLst>
          </a:blip>
          <a:srcRect/>
          <a:stretch>
            <a:fillRect/>
          </a:stretch>
        </p:blipFill>
        <p:spPr bwMode="auto">
          <a:xfrm>
            <a:off x="1524000" y="1093789"/>
            <a:ext cx="827088" cy="661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89" name="Picture 31" descr="SNOW522222"/>
          <p:cNvPicPr>
            <a:picLocks noChangeAspect="1" noChangeArrowheads="1" noCrop="1"/>
          </p:cNvPicPr>
          <p:nvPr/>
        </p:nvPicPr>
        <p:blipFill>
          <a:blip r:embed="rId3">
            <a:lum bright="70000" contrast="-70000"/>
            <a:extLst>
              <a:ext uri="{28A0092B-C50C-407E-A947-70E740481C1C}">
                <a14:useLocalDpi xmlns:a14="http://schemas.microsoft.com/office/drawing/2010/main"/>
              </a:ext>
            </a:extLst>
          </a:blip>
          <a:srcRect/>
          <a:stretch>
            <a:fillRect/>
          </a:stretch>
        </p:blipFill>
        <p:spPr bwMode="auto">
          <a:xfrm>
            <a:off x="8040689" y="6046789"/>
            <a:ext cx="935037" cy="75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90" name="Picture 31" descr="SNOW522222"/>
          <p:cNvPicPr>
            <a:picLocks noChangeAspect="1" noChangeArrowheads="1" noCrop="1"/>
          </p:cNvPicPr>
          <p:nvPr/>
        </p:nvPicPr>
        <p:blipFill>
          <a:blip r:embed="rId3">
            <a:lum bright="70000" contrast="-70000"/>
            <a:extLst>
              <a:ext uri="{28A0092B-C50C-407E-A947-70E740481C1C}">
                <a14:useLocalDpi xmlns:a14="http://schemas.microsoft.com/office/drawing/2010/main"/>
              </a:ext>
            </a:extLst>
          </a:blip>
          <a:srcRect/>
          <a:stretch>
            <a:fillRect/>
          </a:stretch>
        </p:blipFill>
        <p:spPr bwMode="auto">
          <a:xfrm>
            <a:off x="1524000" y="5949950"/>
            <a:ext cx="939800" cy="750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91" name="Picture 31" descr="SNOW522222"/>
          <p:cNvPicPr>
            <a:picLocks noChangeAspect="1" noChangeArrowheads="1" noCrop="1"/>
          </p:cNvPicPr>
          <p:nvPr/>
        </p:nvPicPr>
        <p:blipFill>
          <a:blip r:embed="rId3">
            <a:lum bright="70000" contrast="-70000"/>
            <a:extLst>
              <a:ext uri="{28A0092B-C50C-407E-A947-70E740481C1C}">
                <a14:useLocalDpi xmlns:a14="http://schemas.microsoft.com/office/drawing/2010/main"/>
              </a:ext>
            </a:extLst>
          </a:blip>
          <a:srcRect/>
          <a:stretch>
            <a:fillRect/>
          </a:stretch>
        </p:blipFill>
        <p:spPr bwMode="auto">
          <a:xfrm>
            <a:off x="5591175" y="6016625"/>
            <a:ext cx="1081088"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4" name="Picture 31" descr="SNOW522222"/>
          <p:cNvPicPr>
            <a:picLocks noChangeAspect="1" noChangeArrowheads="1" noCrop="1"/>
          </p:cNvPicPr>
          <p:nvPr/>
        </p:nvPicPr>
        <p:blipFill>
          <a:blip r:embed="rId3">
            <a:lum bright="70000" contrast="-70000"/>
            <a:extLst>
              <a:ext uri="{28A0092B-C50C-407E-A947-70E740481C1C}">
                <a14:useLocalDpi xmlns:a14="http://schemas.microsoft.com/office/drawing/2010/main"/>
              </a:ext>
            </a:extLst>
          </a:blip>
          <a:srcRect/>
          <a:stretch>
            <a:fillRect/>
          </a:stretch>
        </p:blipFill>
        <p:spPr bwMode="auto">
          <a:xfrm>
            <a:off x="446996" y="-15306"/>
            <a:ext cx="955675" cy="765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5" name="Picture 31" descr="SNOW522222"/>
          <p:cNvPicPr>
            <a:picLocks noChangeAspect="1" noChangeArrowheads="1" noCrop="1"/>
          </p:cNvPicPr>
          <p:nvPr/>
        </p:nvPicPr>
        <p:blipFill>
          <a:blip r:embed="rId3">
            <a:lum bright="70000" contrast="-70000"/>
            <a:extLst>
              <a:ext uri="{28A0092B-C50C-407E-A947-70E740481C1C}">
                <a14:useLocalDpi xmlns:a14="http://schemas.microsoft.com/office/drawing/2010/main"/>
              </a:ext>
            </a:extLst>
          </a:blip>
          <a:srcRect/>
          <a:stretch>
            <a:fillRect/>
          </a:stretch>
        </p:blipFill>
        <p:spPr bwMode="auto">
          <a:xfrm>
            <a:off x="324191" y="798513"/>
            <a:ext cx="955675" cy="765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6" name="Picture 31" descr="SNOW522222"/>
          <p:cNvPicPr>
            <a:picLocks noChangeAspect="1" noChangeArrowheads="1" noCrop="1"/>
          </p:cNvPicPr>
          <p:nvPr/>
        </p:nvPicPr>
        <p:blipFill>
          <a:blip r:embed="rId3">
            <a:lum bright="70000" contrast="-70000"/>
            <a:extLst>
              <a:ext uri="{28A0092B-C50C-407E-A947-70E740481C1C}">
                <a14:useLocalDpi xmlns:a14="http://schemas.microsoft.com/office/drawing/2010/main"/>
              </a:ext>
            </a:extLst>
          </a:blip>
          <a:srcRect/>
          <a:stretch>
            <a:fillRect/>
          </a:stretch>
        </p:blipFill>
        <p:spPr bwMode="auto">
          <a:xfrm>
            <a:off x="504373" y="1588408"/>
            <a:ext cx="955675" cy="765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7" name="Picture 31" descr="SNOW522222"/>
          <p:cNvPicPr>
            <a:picLocks noChangeAspect="1" noChangeArrowheads="1" noCrop="1"/>
          </p:cNvPicPr>
          <p:nvPr/>
        </p:nvPicPr>
        <p:blipFill>
          <a:blip r:embed="rId3">
            <a:lum bright="70000" contrast="-70000"/>
            <a:extLst>
              <a:ext uri="{28A0092B-C50C-407E-A947-70E740481C1C}">
                <a14:useLocalDpi xmlns:a14="http://schemas.microsoft.com/office/drawing/2010/main"/>
              </a:ext>
            </a:extLst>
          </a:blip>
          <a:srcRect/>
          <a:stretch>
            <a:fillRect/>
          </a:stretch>
        </p:blipFill>
        <p:spPr bwMode="auto">
          <a:xfrm>
            <a:off x="419669" y="2386920"/>
            <a:ext cx="955675" cy="765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8" name="Picture 31" descr="SNOW522222"/>
          <p:cNvPicPr>
            <a:picLocks noChangeAspect="1" noChangeArrowheads="1" noCrop="1"/>
          </p:cNvPicPr>
          <p:nvPr/>
        </p:nvPicPr>
        <p:blipFill>
          <a:blip r:embed="rId3">
            <a:lum bright="70000" contrast="-70000"/>
            <a:extLst>
              <a:ext uri="{28A0092B-C50C-407E-A947-70E740481C1C}">
                <a14:useLocalDpi xmlns:a14="http://schemas.microsoft.com/office/drawing/2010/main"/>
              </a:ext>
            </a:extLst>
          </a:blip>
          <a:srcRect/>
          <a:stretch>
            <a:fillRect/>
          </a:stretch>
        </p:blipFill>
        <p:spPr bwMode="auto">
          <a:xfrm>
            <a:off x="793525" y="3234873"/>
            <a:ext cx="955675" cy="765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9" name="Picture 31" descr="SNOW522222"/>
          <p:cNvPicPr>
            <a:picLocks noChangeAspect="1" noChangeArrowheads="1" noCrop="1"/>
          </p:cNvPicPr>
          <p:nvPr/>
        </p:nvPicPr>
        <p:blipFill>
          <a:blip r:embed="rId3">
            <a:lum bright="70000" contrast="-70000"/>
            <a:extLst>
              <a:ext uri="{28A0092B-C50C-407E-A947-70E740481C1C}">
                <a14:useLocalDpi xmlns:a14="http://schemas.microsoft.com/office/drawing/2010/main"/>
              </a:ext>
            </a:extLst>
          </a:blip>
          <a:srcRect/>
          <a:stretch>
            <a:fillRect/>
          </a:stretch>
        </p:blipFill>
        <p:spPr bwMode="auto">
          <a:xfrm>
            <a:off x="125414" y="4292601"/>
            <a:ext cx="955675" cy="765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0" name="Picture 31" descr="SNOW522222"/>
          <p:cNvPicPr>
            <a:picLocks noChangeAspect="1" noChangeArrowheads="1" noCrop="1"/>
          </p:cNvPicPr>
          <p:nvPr/>
        </p:nvPicPr>
        <p:blipFill>
          <a:blip r:embed="rId3">
            <a:lum bright="70000" contrast="-70000"/>
            <a:extLst>
              <a:ext uri="{28A0092B-C50C-407E-A947-70E740481C1C}">
                <a14:useLocalDpi xmlns:a14="http://schemas.microsoft.com/office/drawing/2010/main"/>
              </a:ext>
            </a:extLst>
          </a:blip>
          <a:srcRect/>
          <a:stretch>
            <a:fillRect/>
          </a:stretch>
        </p:blipFill>
        <p:spPr bwMode="auto">
          <a:xfrm>
            <a:off x="864395" y="4852988"/>
            <a:ext cx="955675" cy="765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 name="Picture 31" descr="SNOW522222"/>
          <p:cNvPicPr>
            <a:picLocks noChangeAspect="1" noChangeArrowheads="1" noCrop="1"/>
          </p:cNvPicPr>
          <p:nvPr/>
        </p:nvPicPr>
        <p:blipFill>
          <a:blip r:embed="rId3">
            <a:lum bright="70000" contrast="-70000"/>
            <a:extLst>
              <a:ext uri="{28A0092B-C50C-407E-A947-70E740481C1C}">
                <a14:useLocalDpi xmlns:a14="http://schemas.microsoft.com/office/drawing/2010/main"/>
              </a:ext>
            </a:extLst>
          </a:blip>
          <a:srcRect/>
          <a:stretch>
            <a:fillRect/>
          </a:stretch>
        </p:blipFill>
        <p:spPr bwMode="auto">
          <a:xfrm>
            <a:off x="176212" y="5448754"/>
            <a:ext cx="955675" cy="765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2" name="Picture 31" descr="SNOW522222"/>
          <p:cNvPicPr>
            <a:picLocks noChangeAspect="1" noChangeArrowheads="1" noCrop="1"/>
          </p:cNvPicPr>
          <p:nvPr/>
        </p:nvPicPr>
        <p:blipFill>
          <a:blip r:embed="rId3">
            <a:lum bright="70000" contrast="-70000"/>
            <a:extLst>
              <a:ext uri="{28A0092B-C50C-407E-A947-70E740481C1C}">
                <a14:useLocalDpi xmlns:a14="http://schemas.microsoft.com/office/drawing/2010/main"/>
              </a:ext>
            </a:extLst>
          </a:blip>
          <a:srcRect/>
          <a:stretch>
            <a:fillRect/>
          </a:stretch>
        </p:blipFill>
        <p:spPr bwMode="auto">
          <a:xfrm>
            <a:off x="392112" y="6087157"/>
            <a:ext cx="955675" cy="765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3" name="Picture 31" descr="SNOW522222"/>
          <p:cNvPicPr>
            <a:picLocks noChangeAspect="1" noChangeArrowheads="1" noCrop="1"/>
          </p:cNvPicPr>
          <p:nvPr/>
        </p:nvPicPr>
        <p:blipFill>
          <a:blip r:embed="rId3">
            <a:lum bright="70000" contrast="-70000"/>
            <a:extLst>
              <a:ext uri="{28A0092B-C50C-407E-A947-70E740481C1C}">
                <a14:useLocalDpi xmlns:a14="http://schemas.microsoft.com/office/drawing/2010/main"/>
              </a:ext>
            </a:extLst>
          </a:blip>
          <a:srcRect/>
          <a:stretch>
            <a:fillRect/>
          </a:stretch>
        </p:blipFill>
        <p:spPr bwMode="auto">
          <a:xfrm>
            <a:off x="10493603" y="217488"/>
            <a:ext cx="955675" cy="765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4" name="Picture 31" descr="SNOW522222"/>
          <p:cNvPicPr>
            <a:picLocks noChangeAspect="1" noChangeArrowheads="1" noCrop="1"/>
          </p:cNvPicPr>
          <p:nvPr/>
        </p:nvPicPr>
        <p:blipFill>
          <a:blip r:embed="rId3">
            <a:lum bright="70000" contrast="-70000"/>
            <a:extLst>
              <a:ext uri="{28A0092B-C50C-407E-A947-70E740481C1C}">
                <a14:useLocalDpi xmlns:a14="http://schemas.microsoft.com/office/drawing/2010/main"/>
              </a:ext>
            </a:extLst>
          </a:blip>
          <a:srcRect/>
          <a:stretch>
            <a:fillRect/>
          </a:stretch>
        </p:blipFill>
        <p:spPr bwMode="auto">
          <a:xfrm>
            <a:off x="10737625" y="1159669"/>
            <a:ext cx="955675" cy="765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5" name="Picture 31" descr="SNOW522222"/>
          <p:cNvPicPr>
            <a:picLocks noChangeAspect="1" noChangeArrowheads="1" noCrop="1"/>
          </p:cNvPicPr>
          <p:nvPr/>
        </p:nvPicPr>
        <p:blipFill>
          <a:blip r:embed="rId3">
            <a:lum bright="70000" contrast="-70000"/>
            <a:extLst>
              <a:ext uri="{28A0092B-C50C-407E-A947-70E740481C1C}">
                <a14:useLocalDpi xmlns:a14="http://schemas.microsoft.com/office/drawing/2010/main"/>
              </a:ext>
            </a:extLst>
          </a:blip>
          <a:srcRect/>
          <a:stretch>
            <a:fillRect/>
          </a:stretch>
        </p:blipFill>
        <p:spPr bwMode="auto">
          <a:xfrm>
            <a:off x="10690454" y="2016125"/>
            <a:ext cx="955675" cy="765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6" name="Picture 31" descr="SNOW522222"/>
          <p:cNvPicPr>
            <a:picLocks noChangeAspect="1" noChangeArrowheads="1" noCrop="1"/>
          </p:cNvPicPr>
          <p:nvPr/>
        </p:nvPicPr>
        <p:blipFill>
          <a:blip r:embed="rId3">
            <a:lum bright="70000" contrast="-70000"/>
            <a:extLst>
              <a:ext uri="{28A0092B-C50C-407E-A947-70E740481C1C}">
                <a14:useLocalDpi xmlns:a14="http://schemas.microsoft.com/office/drawing/2010/main"/>
              </a:ext>
            </a:extLst>
          </a:blip>
          <a:srcRect/>
          <a:stretch>
            <a:fillRect/>
          </a:stretch>
        </p:blipFill>
        <p:spPr bwMode="auto">
          <a:xfrm>
            <a:off x="10311607" y="2962275"/>
            <a:ext cx="955675" cy="765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7" name="Picture 31" descr="SNOW522222"/>
          <p:cNvPicPr>
            <a:picLocks noChangeAspect="1" noChangeArrowheads="1" noCrop="1"/>
          </p:cNvPicPr>
          <p:nvPr/>
        </p:nvPicPr>
        <p:blipFill>
          <a:blip r:embed="rId3">
            <a:lum bright="70000" contrast="-70000"/>
            <a:extLst>
              <a:ext uri="{28A0092B-C50C-407E-A947-70E740481C1C}">
                <a14:useLocalDpi xmlns:a14="http://schemas.microsoft.com/office/drawing/2010/main"/>
              </a:ext>
            </a:extLst>
          </a:blip>
          <a:srcRect/>
          <a:stretch>
            <a:fillRect/>
          </a:stretch>
        </p:blipFill>
        <p:spPr bwMode="auto">
          <a:xfrm>
            <a:off x="11062494" y="3519488"/>
            <a:ext cx="955675" cy="765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8" name="Picture 31" descr="SNOW522222"/>
          <p:cNvPicPr>
            <a:picLocks noChangeAspect="1" noChangeArrowheads="1" noCrop="1"/>
          </p:cNvPicPr>
          <p:nvPr/>
        </p:nvPicPr>
        <p:blipFill>
          <a:blip r:embed="rId3">
            <a:lum bright="70000" contrast="-70000"/>
            <a:extLst>
              <a:ext uri="{28A0092B-C50C-407E-A947-70E740481C1C}">
                <a14:useLocalDpi xmlns:a14="http://schemas.microsoft.com/office/drawing/2010/main"/>
              </a:ext>
            </a:extLst>
          </a:blip>
          <a:srcRect/>
          <a:stretch>
            <a:fillRect/>
          </a:stretch>
        </p:blipFill>
        <p:spPr bwMode="auto">
          <a:xfrm>
            <a:off x="10445751" y="4000048"/>
            <a:ext cx="955675" cy="765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9" name="Picture 31" descr="SNOW522222"/>
          <p:cNvPicPr>
            <a:picLocks noChangeAspect="1" noChangeArrowheads="1" noCrop="1"/>
          </p:cNvPicPr>
          <p:nvPr/>
        </p:nvPicPr>
        <p:blipFill>
          <a:blip r:embed="rId3">
            <a:lum bright="70000" contrast="-70000"/>
            <a:extLst>
              <a:ext uri="{28A0092B-C50C-407E-A947-70E740481C1C}">
                <a14:useLocalDpi xmlns:a14="http://schemas.microsoft.com/office/drawing/2010/main"/>
              </a:ext>
            </a:extLst>
          </a:blip>
          <a:srcRect/>
          <a:stretch>
            <a:fillRect/>
          </a:stretch>
        </p:blipFill>
        <p:spPr bwMode="auto">
          <a:xfrm>
            <a:off x="9923463" y="4795837"/>
            <a:ext cx="955675" cy="765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0" name="Picture 31" descr="SNOW522222"/>
          <p:cNvPicPr>
            <a:picLocks noChangeAspect="1" noChangeArrowheads="1" noCrop="1"/>
          </p:cNvPicPr>
          <p:nvPr/>
        </p:nvPicPr>
        <p:blipFill>
          <a:blip r:embed="rId3">
            <a:lum bright="70000" contrast="-70000"/>
            <a:extLst>
              <a:ext uri="{28A0092B-C50C-407E-A947-70E740481C1C}">
                <a14:useLocalDpi xmlns:a14="http://schemas.microsoft.com/office/drawing/2010/main"/>
              </a:ext>
            </a:extLst>
          </a:blip>
          <a:srcRect/>
          <a:stretch>
            <a:fillRect/>
          </a:stretch>
        </p:blipFill>
        <p:spPr bwMode="auto">
          <a:xfrm>
            <a:off x="11168291" y="4902201"/>
            <a:ext cx="955675" cy="765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 name="Picture 31" descr="SNOW522222"/>
          <p:cNvPicPr>
            <a:picLocks noChangeAspect="1" noChangeArrowheads="1" noCrop="1"/>
          </p:cNvPicPr>
          <p:nvPr/>
        </p:nvPicPr>
        <p:blipFill>
          <a:blip r:embed="rId3">
            <a:lum bright="70000" contrast="-70000"/>
            <a:extLst>
              <a:ext uri="{28A0092B-C50C-407E-A947-70E740481C1C}">
                <a14:useLocalDpi xmlns:a14="http://schemas.microsoft.com/office/drawing/2010/main"/>
              </a:ext>
            </a:extLst>
          </a:blip>
          <a:srcRect/>
          <a:stretch>
            <a:fillRect/>
          </a:stretch>
        </p:blipFill>
        <p:spPr bwMode="auto">
          <a:xfrm>
            <a:off x="10888438" y="5884863"/>
            <a:ext cx="955675" cy="765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221159159"/>
      </p:ext>
    </p:extLst>
  </p:cSld>
  <p:clrMapOvr>
    <a:masterClrMapping/>
  </p:clrMapOvr>
  <mc:AlternateContent xmlns:mc="http://schemas.openxmlformats.org/markup-compatibility/2006">
    <mc:Choice xmlns:p14="http://schemas.microsoft.com/office/powerpoint/2010/main" Requires="p14">
      <p:transition spd="slow" p14:dur="2000" advClick="0" advTm="20000">
        <p:fade thruBlk="1"/>
      </p:transition>
    </mc:Choice>
    <mc:Fallback>
      <p:transition spd="slow" advClick="0" advTm="20000">
        <p:fade thruBlk="1"/>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8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2750" fill="hold"/>
                                        <p:tgtEl>
                                          <p:spTgt spid="6"/>
                                        </p:tgtEl>
                                        <p:attrNameLst>
                                          <p:attrName>ppt_w</p:attrName>
                                        </p:attrNameLst>
                                      </p:cBhvr>
                                      <p:tavLst>
                                        <p:tav tm="0">
                                          <p:val>
                                            <p:strVal val="4/3*#ppt_w"/>
                                          </p:val>
                                        </p:tav>
                                        <p:tav tm="100000">
                                          <p:val>
                                            <p:strVal val="#ppt_w"/>
                                          </p:val>
                                        </p:tav>
                                      </p:tavLst>
                                    </p:anim>
                                    <p:anim calcmode="lin" valueType="num">
                                      <p:cBhvr>
                                        <p:cTn id="8" dur="2750" fill="hold"/>
                                        <p:tgtEl>
                                          <p:spTgt spid="6"/>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1026"/>
                                        </p:tgtEl>
                                        <p:attrNameLst>
                                          <p:attrName>style.visibility</p:attrName>
                                        </p:attrNameLst>
                                      </p:cBhvr>
                                      <p:to>
                                        <p:strVal val="visible"/>
                                      </p:to>
                                    </p:set>
                                    <p:anim calcmode="lin" valueType="num">
                                      <p:cBhvr>
                                        <p:cTn id="11" dur="2750" fill="hold"/>
                                        <p:tgtEl>
                                          <p:spTgt spid="1026"/>
                                        </p:tgtEl>
                                        <p:attrNameLst>
                                          <p:attrName>ppt_w</p:attrName>
                                        </p:attrNameLst>
                                      </p:cBhvr>
                                      <p:tavLst>
                                        <p:tav tm="0">
                                          <p:val>
                                            <p:fltVal val="0"/>
                                          </p:val>
                                        </p:tav>
                                        <p:tav tm="100000">
                                          <p:val>
                                            <p:strVal val="#ppt_w"/>
                                          </p:val>
                                        </p:tav>
                                      </p:tavLst>
                                    </p:anim>
                                    <p:anim calcmode="lin" valueType="num">
                                      <p:cBhvr>
                                        <p:cTn id="12" dur="2750" fill="hold"/>
                                        <p:tgtEl>
                                          <p:spTgt spid="1026"/>
                                        </p:tgtEl>
                                        <p:attrNameLst>
                                          <p:attrName>ppt_h</p:attrName>
                                        </p:attrNameLst>
                                      </p:cBhvr>
                                      <p:tavLst>
                                        <p:tav tm="0">
                                          <p:val>
                                            <p:fltVal val="0"/>
                                          </p:val>
                                        </p:tav>
                                        <p:tav tm="100000">
                                          <p:val>
                                            <p:strVal val="#ppt_h"/>
                                          </p:val>
                                        </p:tav>
                                      </p:tavLst>
                                    </p:anim>
                                  </p:childTnLst>
                                </p:cTn>
                              </p:par>
                              <p:par>
                                <p:cTn id="13" presetID="23" presetClass="entr" presetSubtype="16" fill="hold" nodeType="with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p:cTn id="15" dur="2750" fill="hold"/>
                                        <p:tgtEl>
                                          <p:spTgt spid="2"/>
                                        </p:tgtEl>
                                        <p:attrNameLst>
                                          <p:attrName>ppt_w</p:attrName>
                                        </p:attrNameLst>
                                      </p:cBhvr>
                                      <p:tavLst>
                                        <p:tav tm="0">
                                          <p:val>
                                            <p:fltVal val="0"/>
                                          </p:val>
                                        </p:tav>
                                        <p:tav tm="100000">
                                          <p:val>
                                            <p:strVal val="#ppt_w"/>
                                          </p:val>
                                        </p:tav>
                                      </p:tavLst>
                                    </p:anim>
                                    <p:anim calcmode="lin" valueType="num">
                                      <p:cBhvr>
                                        <p:cTn id="16" dur="2750" fill="hold"/>
                                        <p:tgtEl>
                                          <p:spTgt spid="2"/>
                                        </p:tgtEl>
                                        <p:attrNameLst>
                                          <p:attrName>ppt_h</p:attrName>
                                        </p:attrNameLst>
                                      </p:cBhvr>
                                      <p:tavLst>
                                        <p:tav tm="0">
                                          <p:val>
                                            <p:fltVal val="0"/>
                                          </p:val>
                                        </p:tav>
                                        <p:tav tm="100000">
                                          <p:val>
                                            <p:strVal val="#ppt_h"/>
                                          </p:val>
                                        </p:tav>
                                      </p:tavLst>
                                    </p:anim>
                                  </p:childTnLst>
                                </p:cTn>
                              </p:par>
                              <p:par>
                                <p:cTn id="17" presetID="23" presetClass="entr" presetSubtype="16" fill="hold" nodeType="withEffect">
                                  <p:stCondLst>
                                    <p:cond delay="0"/>
                                  </p:stCondLst>
                                  <p:childTnLst>
                                    <p:set>
                                      <p:cBhvr>
                                        <p:cTn id="18" dur="1" fill="hold">
                                          <p:stCondLst>
                                            <p:cond delay="0"/>
                                          </p:stCondLst>
                                        </p:cTn>
                                        <p:tgtEl>
                                          <p:spTgt spid="1028"/>
                                        </p:tgtEl>
                                        <p:attrNameLst>
                                          <p:attrName>style.visibility</p:attrName>
                                        </p:attrNameLst>
                                      </p:cBhvr>
                                      <p:to>
                                        <p:strVal val="visible"/>
                                      </p:to>
                                    </p:set>
                                    <p:anim calcmode="lin" valueType="num">
                                      <p:cBhvr>
                                        <p:cTn id="19" dur="2750" fill="hold"/>
                                        <p:tgtEl>
                                          <p:spTgt spid="1028"/>
                                        </p:tgtEl>
                                        <p:attrNameLst>
                                          <p:attrName>ppt_w</p:attrName>
                                        </p:attrNameLst>
                                      </p:cBhvr>
                                      <p:tavLst>
                                        <p:tav tm="0">
                                          <p:val>
                                            <p:fltVal val="0"/>
                                          </p:val>
                                        </p:tav>
                                        <p:tav tm="100000">
                                          <p:val>
                                            <p:strVal val="#ppt_w"/>
                                          </p:val>
                                        </p:tav>
                                      </p:tavLst>
                                    </p:anim>
                                    <p:anim calcmode="lin" valueType="num">
                                      <p:cBhvr>
                                        <p:cTn id="20" dur="2750" fill="hold"/>
                                        <p:tgtEl>
                                          <p:spTgt spid="102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C:\Documents and Settings\usuario\Mis documentos\Isabel\animaciones en gif\coasas de navidad  en gif\arbol de navidad\arbol35.gif"/>
          <p:cNvPicPr>
            <a:picLocks noChangeAspect="1" noChangeArrowheads="1" noCrop="1"/>
          </p:cNvPicPr>
          <p:nvPr/>
        </p:nvPicPr>
        <p:blipFill>
          <a:blip r:embed="rId2" cstate="print"/>
          <a:srcRect/>
          <a:stretch>
            <a:fillRect/>
          </a:stretch>
        </p:blipFill>
        <p:spPr bwMode="auto">
          <a:xfrm>
            <a:off x="5159896" y="1"/>
            <a:ext cx="5508104" cy="4164506"/>
          </a:xfrm>
          <a:prstGeom prst="rect">
            <a:avLst/>
          </a:prstGeom>
          <a:noFill/>
        </p:spPr>
      </p:pic>
      <p:sp>
        <p:nvSpPr>
          <p:cNvPr id="8" name="7 Rectángulo"/>
          <p:cNvSpPr/>
          <p:nvPr/>
        </p:nvSpPr>
        <p:spPr>
          <a:xfrm rot="20235051">
            <a:off x="8644802" y="5873217"/>
            <a:ext cx="1561601" cy="461665"/>
          </a:xfrm>
          <a:prstGeom prst="rect">
            <a:avLst/>
          </a:prstGeom>
        </p:spPr>
        <p:txBody>
          <a:bodyPr wrap="square">
            <a:spAutoFit/>
          </a:bodyPr>
          <a:lstStyle/>
          <a:p>
            <a:endParaRPr lang="es-ES" sz="2400" b="1" dirty="0">
              <a:solidFill>
                <a:srgbClr val="002060"/>
              </a:solidFill>
              <a:latin typeface="Georgia" pitchFamily="18" charset="0"/>
            </a:endParaRPr>
          </a:p>
        </p:txBody>
      </p:sp>
      <p:pic>
        <p:nvPicPr>
          <p:cNvPr id="2" name="Picture 2" descr="C:\Documents and Settings\usuario\Mis documentos\Isabel\animaciones en gif\sonrisas\sonrisa5.gif"/>
          <p:cNvPicPr>
            <a:picLocks noChangeAspect="1" noChangeArrowheads="1" noCrop="1"/>
          </p:cNvPicPr>
          <p:nvPr/>
        </p:nvPicPr>
        <p:blipFill>
          <a:blip r:embed="rId3" cstate="print"/>
          <a:srcRect/>
          <a:stretch>
            <a:fillRect/>
          </a:stretch>
        </p:blipFill>
        <p:spPr bwMode="auto">
          <a:xfrm>
            <a:off x="6888089" y="4581128"/>
            <a:ext cx="1159153" cy="1440160"/>
          </a:xfrm>
          <a:prstGeom prst="rect">
            <a:avLst/>
          </a:prstGeom>
          <a:noFill/>
        </p:spPr>
      </p:pic>
      <p:sp>
        <p:nvSpPr>
          <p:cNvPr id="9" name="8 CuadroTexto"/>
          <p:cNvSpPr txBox="1"/>
          <p:nvPr/>
        </p:nvSpPr>
        <p:spPr>
          <a:xfrm>
            <a:off x="5231905" y="4221088"/>
            <a:ext cx="1157817" cy="2831544"/>
          </a:xfrm>
          <a:prstGeom prst="rect">
            <a:avLst/>
          </a:prstGeom>
          <a:noFill/>
        </p:spPr>
        <p:txBody>
          <a:bodyPr wrap="square" rtlCol="0">
            <a:spAutoFit/>
          </a:bodyPr>
          <a:lstStyle/>
          <a:p>
            <a:pPr algn="ctr"/>
            <a:r>
              <a:rPr lang="es-ES" sz="2000" b="1" dirty="0">
                <a:solidFill>
                  <a:prstClr val="black"/>
                </a:solidFill>
                <a:latin typeface="Georgia" pitchFamily="18" charset="0"/>
              </a:rPr>
              <a:t>Que</a:t>
            </a:r>
          </a:p>
          <a:p>
            <a:pPr algn="ctr"/>
            <a:r>
              <a:rPr lang="es-ES" sz="2000" b="1" dirty="0">
                <a:solidFill>
                  <a:prstClr val="black"/>
                </a:solidFill>
                <a:latin typeface="Georgia" pitchFamily="18" charset="0"/>
              </a:rPr>
              <a:t>no</a:t>
            </a:r>
          </a:p>
          <a:p>
            <a:pPr algn="ctr"/>
            <a:r>
              <a:rPr lang="es-ES" sz="2000" b="1" dirty="0">
                <a:solidFill>
                  <a:prstClr val="black"/>
                </a:solidFill>
                <a:latin typeface="Georgia" pitchFamily="18" charset="0"/>
              </a:rPr>
              <a:t>falte</a:t>
            </a:r>
          </a:p>
          <a:p>
            <a:pPr algn="ctr"/>
            <a:r>
              <a:rPr lang="es-ES" sz="2000" b="1" dirty="0">
                <a:solidFill>
                  <a:prstClr val="black"/>
                </a:solidFill>
                <a:latin typeface="Georgia" pitchFamily="18" charset="0"/>
              </a:rPr>
              <a:t>una</a:t>
            </a:r>
          </a:p>
          <a:p>
            <a:pPr algn="ctr"/>
            <a:r>
              <a:rPr lang="es-ES" sz="2000" b="1" dirty="0">
                <a:solidFill>
                  <a:prstClr val="black"/>
                </a:solidFill>
                <a:latin typeface="Georgia" pitchFamily="18" charset="0"/>
              </a:rPr>
              <a:t>sonrisa </a:t>
            </a:r>
          </a:p>
          <a:p>
            <a:pPr algn="ctr"/>
            <a:r>
              <a:rPr lang="es-ES" sz="2000" b="1" dirty="0">
                <a:solidFill>
                  <a:prstClr val="black"/>
                </a:solidFill>
                <a:latin typeface="Georgia" pitchFamily="18" charset="0"/>
              </a:rPr>
              <a:t>en </a:t>
            </a:r>
          </a:p>
          <a:p>
            <a:pPr algn="ctr"/>
            <a:r>
              <a:rPr lang="es-ES" sz="2000" b="1" dirty="0">
                <a:solidFill>
                  <a:prstClr val="black"/>
                </a:solidFill>
                <a:latin typeface="Georgia" pitchFamily="18" charset="0"/>
              </a:rPr>
              <a:t>ningún</a:t>
            </a:r>
          </a:p>
          <a:p>
            <a:pPr algn="ctr"/>
            <a:r>
              <a:rPr lang="es-ES" sz="2000" b="1" dirty="0">
                <a:solidFill>
                  <a:prstClr val="black"/>
                </a:solidFill>
                <a:latin typeface="Georgia" pitchFamily="18" charset="0"/>
              </a:rPr>
              <a:t>hogar</a:t>
            </a:r>
          </a:p>
          <a:p>
            <a:pPr algn="ctr"/>
            <a:endParaRPr lang="es-ES" dirty="0">
              <a:solidFill>
                <a:prstClr val="black"/>
              </a:solidFill>
              <a:latin typeface="Calibri"/>
            </a:endParaRPr>
          </a:p>
        </p:txBody>
      </p:sp>
      <p:sp>
        <p:nvSpPr>
          <p:cNvPr id="11" name="10 CuadroTexto"/>
          <p:cNvSpPr txBox="1"/>
          <p:nvPr/>
        </p:nvSpPr>
        <p:spPr>
          <a:xfrm>
            <a:off x="1847529" y="5805265"/>
            <a:ext cx="3140603" cy="584775"/>
          </a:xfrm>
          <a:prstGeom prst="rect">
            <a:avLst/>
          </a:prstGeom>
          <a:noFill/>
        </p:spPr>
        <p:txBody>
          <a:bodyPr wrap="none" rtlCol="0">
            <a:spAutoFit/>
          </a:bodyPr>
          <a:lstStyle/>
          <a:p>
            <a:r>
              <a:rPr lang="es-ES" sz="3200" b="1" i="1" dirty="0">
                <a:solidFill>
                  <a:prstClr val="black">
                    <a:lumMod val="85000"/>
                    <a:lumOff val="15000"/>
                  </a:prstClr>
                </a:solidFill>
                <a:latin typeface="Georgia" pitchFamily="18" charset="0"/>
              </a:rPr>
              <a:t>Navidad 2018</a:t>
            </a:r>
          </a:p>
        </p:txBody>
      </p:sp>
      <p:sp>
        <p:nvSpPr>
          <p:cNvPr id="2050" name="AutoShape 2" descr="Resultado de imagen de Mamá noel sin cara png"/>
          <p:cNvSpPr>
            <a:spLocks noChangeAspect="1" noChangeArrowheads="1"/>
          </p:cNvSpPr>
          <p:nvPr/>
        </p:nvSpPr>
        <p:spPr bwMode="auto">
          <a:xfrm>
            <a:off x="1679576" y="-2087563"/>
            <a:ext cx="2771775" cy="4352926"/>
          </a:xfrm>
          <a:prstGeom prst="rect">
            <a:avLst/>
          </a:prstGeom>
          <a:noFill/>
        </p:spPr>
        <p:txBody>
          <a:bodyPr vert="horz" wrap="square" lIns="91440" tIns="45720" rIns="91440" bIns="45720" numCol="1" anchor="t" anchorCtr="0" compatLnSpc="1">
            <a:prstTxWarp prst="textNoShape">
              <a:avLst/>
            </a:prstTxWarp>
          </a:bodyPr>
          <a:lstStyle/>
          <a:p>
            <a:endParaRPr lang="es-ES">
              <a:solidFill>
                <a:prstClr val="black"/>
              </a:solidFill>
              <a:latin typeface="Calibri"/>
            </a:endParaRPr>
          </a:p>
        </p:txBody>
      </p:sp>
      <p:pic>
        <p:nvPicPr>
          <p:cNvPr id="12" name="11 Imagen" descr="Isabel 13 copia.gif"/>
          <p:cNvPicPr>
            <a:picLocks noChangeAspect="1"/>
          </p:cNvPicPr>
          <p:nvPr/>
        </p:nvPicPr>
        <p:blipFill>
          <a:blip r:embed="rId4" cstate="print"/>
          <a:stretch>
            <a:fillRect/>
          </a:stretch>
        </p:blipFill>
        <p:spPr>
          <a:xfrm rot="20195883">
            <a:off x="7582850" y="4166600"/>
            <a:ext cx="3187292" cy="2708202"/>
          </a:xfrm>
          <a:prstGeom prst="rect">
            <a:avLst/>
          </a:prstGeom>
        </p:spPr>
      </p:pic>
      <p:pic>
        <p:nvPicPr>
          <p:cNvPr id="13" name="12 Imagen" descr="Isabel.jpeg"/>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1524002" y="-1467544"/>
            <a:ext cx="3635895" cy="6552728"/>
          </a:xfrm>
          <a:prstGeom prst="rect">
            <a:avLst/>
          </a:prstGeom>
        </p:spPr>
      </p:pic>
      <p:pic>
        <p:nvPicPr>
          <p:cNvPr id="14" name="Picture 3" descr="C:\Documents and Settings\Isa\Escritorio\cosas de navidad\fondos-de-navidad-png-6.png"/>
          <p:cNvPicPr>
            <a:picLocks noChangeAspect="1" noChangeArrowheads="1"/>
          </p:cNvPicPr>
          <p:nvPr/>
        </p:nvPicPr>
        <p:blipFill>
          <a:blip r:embed="rId6" cstate="print"/>
          <a:srcRect/>
          <a:stretch>
            <a:fillRect/>
          </a:stretch>
        </p:blipFill>
        <p:spPr bwMode="auto">
          <a:xfrm>
            <a:off x="1524000" y="0"/>
            <a:ext cx="3635896" cy="5085184"/>
          </a:xfrm>
          <a:prstGeom prst="rect">
            <a:avLst/>
          </a:prstGeom>
          <a:noFill/>
        </p:spPr>
      </p:pic>
    </p:spTree>
    <p:extLst>
      <p:ext uri="{BB962C8B-B14F-4D97-AF65-F5344CB8AC3E}">
        <p14:creationId xmlns:p14="http://schemas.microsoft.com/office/powerpoint/2010/main" val="3489653729"/>
      </p:ext>
    </p:extLst>
  </p:cSld>
  <p:clrMapOvr>
    <a:masterClrMapping/>
  </p:clrMapOvr>
  <mc:AlternateContent xmlns:mc="http://schemas.openxmlformats.org/markup-compatibility/2006">
    <mc:Choice xmlns:p14="http://schemas.microsoft.com/office/powerpoint/2010/main" Requires="p14">
      <p:transition spd="slow" p14:dur="2000" advClick="0" advTm="12000">
        <p:fade thruBlk="1"/>
      </p:transition>
    </mc:Choice>
    <mc:Fallback>
      <p:transition spd="slow" advClick="0" advTm="12000">
        <p:fade thruBlk="1"/>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2000" fill="hold"/>
                                        <p:tgtEl>
                                          <p:spTgt spid="13"/>
                                        </p:tgtEl>
                                        <p:attrNameLst>
                                          <p:attrName>ppt_x</p:attrName>
                                        </p:attrNameLst>
                                      </p:cBhvr>
                                      <p:tavLst>
                                        <p:tav tm="0">
                                          <p:val>
                                            <p:strVal val="#ppt_x"/>
                                          </p:val>
                                        </p:tav>
                                        <p:tav tm="100000">
                                          <p:val>
                                            <p:strVal val="#ppt_x"/>
                                          </p:val>
                                        </p:tav>
                                      </p:tavLst>
                                    </p:anim>
                                    <p:anim calcmode="lin" valueType="num">
                                      <p:cBhvr additive="base">
                                        <p:cTn id="8" dur="2000" fill="hold"/>
                                        <p:tgtEl>
                                          <p:spTgt spid="13"/>
                                        </p:tgtEl>
                                        <p:attrNameLst>
                                          <p:attrName>ppt_y</p:attrName>
                                        </p:attrNameLst>
                                      </p:cBhvr>
                                      <p:tavLst>
                                        <p:tav tm="0">
                                          <p:val>
                                            <p:strVal val="0-#ppt_h/2"/>
                                          </p:val>
                                        </p:tav>
                                        <p:tav tm="100000">
                                          <p:val>
                                            <p:strVal val="#ppt_y"/>
                                          </p:val>
                                        </p:tav>
                                      </p:tavLst>
                                    </p:anim>
                                  </p:childTnLst>
                                </p:cTn>
                              </p:par>
                            </p:childTnLst>
                          </p:cTn>
                        </p:par>
                        <p:par>
                          <p:cTn id="9" fill="hold">
                            <p:stCondLst>
                              <p:cond delay="2000"/>
                            </p:stCondLst>
                            <p:childTnLst>
                              <p:par>
                                <p:cTn id="10" presetID="10" presetClass="entr" presetSubtype="0" fill="hold" nodeType="after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fade">
                                      <p:cBhvr>
                                        <p:cTn id="12" dur="3000"/>
                                        <p:tgtEl>
                                          <p:spTgt spid="14"/>
                                        </p:tgtEl>
                                      </p:cBhvr>
                                    </p:animEffect>
                                  </p:childTnLst>
                                </p:cTn>
                              </p:par>
                              <p:par>
                                <p:cTn id="13" presetID="6" presetClass="entr" presetSubtype="16" fill="hold" nodeType="withEffect">
                                  <p:stCondLst>
                                    <p:cond delay="0"/>
                                  </p:stCondLst>
                                  <p:childTnLst>
                                    <p:set>
                                      <p:cBhvr>
                                        <p:cTn id="14" dur="1" fill="hold">
                                          <p:stCondLst>
                                            <p:cond delay="0"/>
                                          </p:stCondLst>
                                        </p:cTn>
                                        <p:tgtEl>
                                          <p:spTgt spid="1028"/>
                                        </p:tgtEl>
                                        <p:attrNameLst>
                                          <p:attrName>style.visibility</p:attrName>
                                        </p:attrNameLst>
                                      </p:cBhvr>
                                      <p:to>
                                        <p:strVal val="visible"/>
                                      </p:to>
                                    </p:set>
                                    <p:animEffect transition="in" filter="circle(in)">
                                      <p:cBhvr>
                                        <p:cTn id="15" dur="3000"/>
                                        <p:tgtEl>
                                          <p:spTgt spid="1028"/>
                                        </p:tgtEl>
                                      </p:cBhvr>
                                    </p:animEffect>
                                  </p:childTnLst>
                                </p:cTn>
                              </p:par>
                              <p:par>
                                <p:cTn id="16" presetID="18" presetClass="entr" presetSubtype="6"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strips(downRight)">
                                      <p:cBhvr>
                                        <p:cTn id="18" dur="2000"/>
                                        <p:tgtEl>
                                          <p:spTgt spid="2"/>
                                        </p:tgtEl>
                                      </p:cBhvr>
                                    </p:animEffect>
                                  </p:childTnLst>
                                </p:cTn>
                              </p:par>
                              <p:par>
                                <p:cTn id="19" presetID="45" presetClass="entr" presetSubtype="0"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fade">
                                      <p:cBhvr>
                                        <p:cTn id="21" dur="2000"/>
                                        <p:tgtEl>
                                          <p:spTgt spid="9"/>
                                        </p:tgtEl>
                                      </p:cBhvr>
                                    </p:animEffect>
                                    <p:anim calcmode="lin" valueType="num">
                                      <p:cBhvr>
                                        <p:cTn id="22" dur="2000" fill="hold"/>
                                        <p:tgtEl>
                                          <p:spTgt spid="9"/>
                                        </p:tgtEl>
                                        <p:attrNameLst>
                                          <p:attrName>ppt_w</p:attrName>
                                        </p:attrNameLst>
                                      </p:cBhvr>
                                      <p:tavLst>
                                        <p:tav tm="0" fmla="#ppt_w*sin(2.5*pi*$)">
                                          <p:val>
                                            <p:fltVal val="0"/>
                                          </p:val>
                                        </p:tav>
                                        <p:tav tm="100000">
                                          <p:val>
                                            <p:fltVal val="1"/>
                                          </p:val>
                                        </p:tav>
                                      </p:tavLst>
                                    </p:anim>
                                    <p:anim calcmode="lin" valueType="num">
                                      <p:cBhvr>
                                        <p:cTn id="23" dur="2000" fill="hold"/>
                                        <p:tgtEl>
                                          <p:spTgt spid="9"/>
                                        </p:tgtEl>
                                        <p:attrNameLst>
                                          <p:attrName>ppt_h</p:attrName>
                                        </p:attrNameLst>
                                      </p:cBhvr>
                                      <p:tavLst>
                                        <p:tav tm="0">
                                          <p:val>
                                            <p:strVal val="#ppt_h"/>
                                          </p:val>
                                        </p:tav>
                                        <p:tav tm="100000">
                                          <p:val>
                                            <p:strVal val="#ppt_h"/>
                                          </p:val>
                                        </p:tav>
                                      </p:tavLst>
                                    </p:anim>
                                  </p:childTnLst>
                                </p:cTn>
                              </p:par>
                              <p:par>
                                <p:cTn id="24" presetID="38" presetClass="entr" presetSubtype="0" accel="50000" fill="hold" grpId="0" nodeType="withEffect" nodePh="1">
                                  <p:stCondLst>
                                    <p:cond delay="0"/>
                                  </p:stCondLst>
                                  <p:endCondLst>
                                    <p:cond evt="begin" delay="0">
                                      <p:tn val="24"/>
                                    </p:cond>
                                  </p:endCondLst>
                                  <p:iterate type="lt">
                                    <p:tmPct val="50000"/>
                                  </p:iterate>
                                  <p:childTnLst>
                                    <p:set>
                                      <p:cBhvr>
                                        <p:cTn id="25" dur="1" fill="hold">
                                          <p:stCondLst>
                                            <p:cond delay="0"/>
                                          </p:stCondLst>
                                        </p:cTn>
                                        <p:tgtEl>
                                          <p:spTgt spid="8"/>
                                        </p:tgtEl>
                                        <p:attrNameLst>
                                          <p:attrName>style.visibility</p:attrName>
                                        </p:attrNameLst>
                                      </p:cBhvr>
                                      <p:to>
                                        <p:strVal val="visible"/>
                                      </p:to>
                                    </p:set>
                                    <p:set>
                                      <p:cBhvr>
                                        <p:cTn id="26" dur="910" fill="hold">
                                          <p:stCondLst>
                                            <p:cond delay="0"/>
                                          </p:stCondLst>
                                        </p:cTn>
                                        <p:tgtEl>
                                          <p:spTgt spid="8"/>
                                        </p:tgtEl>
                                        <p:attrNameLst>
                                          <p:attrName>style.rotation</p:attrName>
                                        </p:attrNameLst>
                                      </p:cBhvr>
                                      <p:to>
                                        <p:strVal val="-45.0"/>
                                      </p:to>
                                    </p:set>
                                    <p:anim calcmode="lin" valueType="num">
                                      <p:cBhvr>
                                        <p:cTn id="27" dur="910" fill="hold">
                                          <p:stCondLst>
                                            <p:cond delay="910"/>
                                          </p:stCondLst>
                                        </p:cTn>
                                        <p:tgtEl>
                                          <p:spTgt spid="8"/>
                                        </p:tgtEl>
                                        <p:attrNameLst>
                                          <p:attrName>style.rotation</p:attrName>
                                        </p:attrNameLst>
                                      </p:cBhvr>
                                      <p:tavLst>
                                        <p:tav tm="0">
                                          <p:val>
                                            <p:fltVal val="-45"/>
                                          </p:val>
                                        </p:tav>
                                        <p:tav tm="69900">
                                          <p:val>
                                            <p:fltVal val="45"/>
                                          </p:val>
                                        </p:tav>
                                        <p:tav tm="100000">
                                          <p:val>
                                            <p:fltVal val="0"/>
                                          </p:val>
                                        </p:tav>
                                      </p:tavLst>
                                    </p:anim>
                                    <p:anim calcmode="lin" valueType="num">
                                      <p:cBhvr>
                                        <p:cTn id="28" dur="910" fill="hold">
                                          <p:stCondLst>
                                            <p:cond delay="0"/>
                                          </p:stCondLst>
                                        </p:cTn>
                                        <p:tgtEl>
                                          <p:spTgt spid="8"/>
                                        </p:tgtEl>
                                        <p:attrNameLst>
                                          <p:attrName>ppt_y</p:attrName>
                                        </p:attrNameLst>
                                      </p:cBhvr>
                                      <p:tavLst>
                                        <p:tav tm="0">
                                          <p:val>
                                            <p:strVal val="#ppt_y-1"/>
                                          </p:val>
                                        </p:tav>
                                        <p:tav tm="100000">
                                          <p:val>
                                            <p:strVal val="#ppt_y-(0.354*#ppt_w-0.172*#ppt_h)"/>
                                          </p:val>
                                        </p:tav>
                                      </p:tavLst>
                                    </p:anim>
                                    <p:anim calcmode="lin" valueType="num">
                                      <p:cBhvr>
                                        <p:cTn id="29" dur="312" decel="50000" autoRev="1" fill="hold">
                                          <p:stCondLst>
                                            <p:cond delay="910"/>
                                          </p:stCondLst>
                                        </p:cTn>
                                        <p:tgtEl>
                                          <p:spTgt spid="8"/>
                                        </p:tgtEl>
                                        <p:attrNameLst>
                                          <p:attrName>ppt_y</p:attrName>
                                        </p:attrNameLst>
                                      </p:cBhvr>
                                      <p:tavLst>
                                        <p:tav tm="0">
                                          <p:val>
                                            <p:strVal val="#ppt_y-(0.354*#ppt_w-0.172*#ppt_h)"/>
                                          </p:val>
                                        </p:tav>
                                        <p:tav tm="100000">
                                          <p:val>
                                            <p:strVal val="#ppt_y-(0.354*#ppt_w-0.172*#ppt_h)-#ppt_h/2"/>
                                          </p:val>
                                        </p:tav>
                                      </p:tavLst>
                                    </p:anim>
                                    <p:anim calcmode="lin" valueType="num">
                                      <p:cBhvr>
                                        <p:cTn id="30" dur="272" fill="hold">
                                          <p:stCondLst>
                                            <p:cond delay="1728"/>
                                          </p:stCondLst>
                                        </p:cTn>
                                        <p:tgtEl>
                                          <p:spTgt spid="8"/>
                                        </p:tgtEl>
                                        <p:attrNameLst>
                                          <p:attrName>ppt_y</p:attrName>
                                        </p:attrNameLst>
                                      </p:cBhvr>
                                      <p:tavLst>
                                        <p:tav tm="0">
                                          <p:val>
                                            <p:strVal val="#ppt_y-(0.354*#ppt_w-0.172*#ppt_h)"/>
                                          </p:val>
                                        </p:tav>
                                        <p:tav tm="100000">
                                          <p:val>
                                            <p:strVal val="#ppt_y"/>
                                          </p:val>
                                        </p:tav>
                                      </p:tavLst>
                                    </p:anim>
                                  </p:childTnLst>
                                </p:cTn>
                              </p:par>
                            </p:childTnLst>
                          </p:cTn>
                        </p:par>
                        <p:par>
                          <p:cTn id="31" fill="hold">
                            <p:stCondLst>
                              <p:cond delay="5000"/>
                            </p:stCondLst>
                            <p:childTnLst>
                              <p:par>
                                <p:cTn id="32" presetID="23" presetClass="entr" presetSubtype="16" fill="hold" grpId="0" nodeType="after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p:cTn id="34" dur="2000" fill="hold"/>
                                        <p:tgtEl>
                                          <p:spTgt spid="11"/>
                                        </p:tgtEl>
                                        <p:attrNameLst>
                                          <p:attrName>ppt_w</p:attrName>
                                        </p:attrNameLst>
                                      </p:cBhvr>
                                      <p:tavLst>
                                        <p:tav tm="0">
                                          <p:val>
                                            <p:fltVal val="0"/>
                                          </p:val>
                                        </p:tav>
                                        <p:tav tm="100000">
                                          <p:val>
                                            <p:strVal val="#ppt_w"/>
                                          </p:val>
                                        </p:tav>
                                      </p:tavLst>
                                    </p:anim>
                                    <p:anim calcmode="lin" valueType="num">
                                      <p:cBhvr>
                                        <p:cTn id="35" dur="2000" fill="hold"/>
                                        <p:tgtEl>
                                          <p:spTgt spid="11"/>
                                        </p:tgtEl>
                                        <p:attrNameLst>
                                          <p:attrName>ppt_h</p:attrName>
                                        </p:attrNameLst>
                                      </p:cBhvr>
                                      <p:tavLst>
                                        <p:tav tm="0">
                                          <p:val>
                                            <p:fltVal val="0"/>
                                          </p:val>
                                        </p:tav>
                                        <p:tav tm="100000">
                                          <p:val>
                                            <p:strVal val="#ppt_h"/>
                                          </p:val>
                                        </p:tav>
                                      </p:tavLst>
                                    </p:anim>
                                  </p:childTnLst>
                                </p:cTn>
                              </p:par>
                              <p:par>
                                <p:cTn id="36" presetID="23" presetClass="entr" presetSubtype="528" fill="hold"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p:cTn id="38" dur="2000" fill="hold"/>
                                        <p:tgtEl>
                                          <p:spTgt spid="12"/>
                                        </p:tgtEl>
                                        <p:attrNameLst>
                                          <p:attrName>ppt_w</p:attrName>
                                        </p:attrNameLst>
                                      </p:cBhvr>
                                      <p:tavLst>
                                        <p:tav tm="0">
                                          <p:val>
                                            <p:fltVal val="0"/>
                                          </p:val>
                                        </p:tav>
                                        <p:tav tm="100000">
                                          <p:val>
                                            <p:strVal val="#ppt_w"/>
                                          </p:val>
                                        </p:tav>
                                      </p:tavLst>
                                    </p:anim>
                                    <p:anim calcmode="lin" valueType="num">
                                      <p:cBhvr>
                                        <p:cTn id="39" dur="2000" fill="hold"/>
                                        <p:tgtEl>
                                          <p:spTgt spid="12"/>
                                        </p:tgtEl>
                                        <p:attrNameLst>
                                          <p:attrName>ppt_h</p:attrName>
                                        </p:attrNameLst>
                                      </p:cBhvr>
                                      <p:tavLst>
                                        <p:tav tm="0">
                                          <p:val>
                                            <p:fltVal val="0"/>
                                          </p:val>
                                        </p:tav>
                                        <p:tav tm="100000">
                                          <p:val>
                                            <p:strVal val="#ppt_h"/>
                                          </p:val>
                                        </p:tav>
                                      </p:tavLst>
                                    </p:anim>
                                    <p:anim calcmode="lin" valueType="num">
                                      <p:cBhvr>
                                        <p:cTn id="40" dur="2000" fill="hold"/>
                                        <p:tgtEl>
                                          <p:spTgt spid="12"/>
                                        </p:tgtEl>
                                        <p:attrNameLst>
                                          <p:attrName>ppt_x</p:attrName>
                                        </p:attrNameLst>
                                      </p:cBhvr>
                                      <p:tavLst>
                                        <p:tav tm="0">
                                          <p:val>
                                            <p:fltVal val="0.5"/>
                                          </p:val>
                                        </p:tav>
                                        <p:tav tm="100000">
                                          <p:val>
                                            <p:strVal val="#ppt_x"/>
                                          </p:val>
                                        </p:tav>
                                      </p:tavLst>
                                    </p:anim>
                                    <p:anim calcmode="lin" valueType="num">
                                      <p:cBhvr>
                                        <p:cTn id="41" dur="2000" fill="hold"/>
                                        <p:tgtEl>
                                          <p:spTgt spid="12"/>
                                        </p:tgtEl>
                                        <p:attrNameLst>
                                          <p:attrName>ppt_y</p:attrName>
                                        </p:attrNameLst>
                                      </p:cBhvr>
                                      <p:tavLst>
                                        <p:tav tm="0">
                                          <p:val>
                                            <p:fltVal val="0.5"/>
                                          </p:val>
                                        </p:tav>
                                        <p:tav tm="100000">
                                          <p:val>
                                            <p:strVal val="#ppt_y"/>
                                          </p:val>
                                        </p:tav>
                                      </p:tavLst>
                                    </p:anim>
                                  </p:childTnLst>
                                </p:cTn>
                              </p:par>
                              <p:par>
                                <p:cTn id="42" presetID="35" presetClass="entr" presetSubtype="0" fill="hold" nodeType="withEffect">
                                  <p:stCondLst>
                                    <p:cond delay="0"/>
                                  </p:stCondLst>
                                  <p:childTnLst>
                                    <p:set>
                                      <p:cBhvr>
                                        <p:cTn id="43" dur="1" fill="hold">
                                          <p:stCondLst>
                                            <p:cond delay="0"/>
                                          </p:stCondLst>
                                        </p:cTn>
                                        <p:tgtEl>
                                          <p:spTgt spid="12"/>
                                        </p:tgtEl>
                                        <p:attrNameLst>
                                          <p:attrName>style.visibility</p:attrName>
                                        </p:attrNameLst>
                                      </p:cBhvr>
                                      <p:to>
                                        <p:strVal val="visible"/>
                                      </p:to>
                                    </p:set>
                                    <p:animEffect transition="in" filter="fade">
                                      <p:cBhvr>
                                        <p:cTn id="44" dur="2000"/>
                                        <p:tgtEl>
                                          <p:spTgt spid="12"/>
                                        </p:tgtEl>
                                      </p:cBhvr>
                                    </p:animEffect>
                                    <p:anim calcmode="lin" valueType="num">
                                      <p:cBhvr>
                                        <p:cTn id="45" dur="2000" fill="hold"/>
                                        <p:tgtEl>
                                          <p:spTgt spid="12"/>
                                        </p:tgtEl>
                                        <p:attrNameLst>
                                          <p:attrName>style.rotation</p:attrName>
                                        </p:attrNameLst>
                                      </p:cBhvr>
                                      <p:tavLst>
                                        <p:tav tm="0">
                                          <p:val>
                                            <p:fltVal val="720"/>
                                          </p:val>
                                        </p:tav>
                                        <p:tav tm="100000">
                                          <p:val>
                                            <p:fltVal val="0"/>
                                          </p:val>
                                        </p:tav>
                                      </p:tavLst>
                                    </p:anim>
                                    <p:anim calcmode="lin" valueType="num">
                                      <p:cBhvr>
                                        <p:cTn id="46" dur="2000" fill="hold"/>
                                        <p:tgtEl>
                                          <p:spTgt spid="12"/>
                                        </p:tgtEl>
                                        <p:attrNameLst>
                                          <p:attrName>ppt_h</p:attrName>
                                        </p:attrNameLst>
                                      </p:cBhvr>
                                      <p:tavLst>
                                        <p:tav tm="0">
                                          <p:val>
                                            <p:fltVal val="0"/>
                                          </p:val>
                                        </p:tav>
                                        <p:tav tm="100000">
                                          <p:val>
                                            <p:strVal val="#ppt_h"/>
                                          </p:val>
                                        </p:tav>
                                      </p:tavLst>
                                    </p:anim>
                                    <p:anim calcmode="lin" valueType="num">
                                      <p:cBhvr>
                                        <p:cTn id="47" dur="2000" fill="hold"/>
                                        <p:tgtEl>
                                          <p:spTgt spid="12"/>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1"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524000" y="1"/>
            <a:ext cx="9144000" cy="6857999"/>
          </a:xfrm>
        </p:spPr>
        <p:txBody>
          <a:bodyPr/>
          <a:lstStyle/>
          <a:p>
            <a:endParaRPr lang="es-PE" dirty="0"/>
          </a:p>
        </p:txBody>
      </p:sp>
      <p:sp>
        <p:nvSpPr>
          <p:cNvPr id="3" name="2 Subtítulo"/>
          <p:cNvSpPr>
            <a:spLocks noGrp="1"/>
          </p:cNvSpPr>
          <p:nvPr>
            <p:ph type="subTitle" idx="1"/>
          </p:nvPr>
        </p:nvSpPr>
        <p:spPr>
          <a:xfrm>
            <a:off x="1524000" y="0"/>
            <a:ext cx="9144000" cy="6858000"/>
          </a:xfrm>
        </p:spPr>
        <p:txBody>
          <a:bodyPr/>
          <a:lstStyle/>
          <a:p>
            <a:endParaRPr lang="es-PE" dirty="0"/>
          </a:p>
        </p:txBody>
      </p:sp>
      <p:pic>
        <p:nvPicPr>
          <p:cNvPr id="4" name="3 Imagen" descr="wallcoo_com_Christmas_illustration_20071218_a1.jpg"/>
          <p:cNvPicPr>
            <a:picLocks noChangeAspect="1"/>
          </p:cNvPicPr>
          <p:nvPr/>
        </p:nvPicPr>
        <p:blipFill>
          <a:blip r:embed="rId2"/>
          <a:stretch>
            <a:fillRect/>
          </a:stretch>
        </p:blipFill>
        <p:spPr>
          <a:xfrm>
            <a:off x="0" y="0"/>
            <a:ext cx="12192000" cy="6858000"/>
          </a:xfrm>
          <a:prstGeom prst="rect">
            <a:avLst/>
          </a:prstGeom>
        </p:spPr>
      </p:pic>
      <p:pic>
        <p:nvPicPr>
          <p:cNvPr id="24" name="23 Imagen" descr="titouneperenoelchemineety5.gif"/>
          <p:cNvPicPr>
            <a:picLocks noChangeAspect="1"/>
          </p:cNvPicPr>
          <p:nvPr/>
        </p:nvPicPr>
        <p:blipFill>
          <a:blip r:embed="rId3"/>
          <a:stretch>
            <a:fillRect/>
          </a:stretch>
        </p:blipFill>
        <p:spPr>
          <a:xfrm>
            <a:off x="6054475" y="2320873"/>
            <a:ext cx="5831696" cy="4429136"/>
          </a:xfrm>
          <a:prstGeom prst="rect">
            <a:avLst/>
          </a:prstGeom>
        </p:spPr>
      </p:pic>
      <p:sp>
        <p:nvSpPr>
          <p:cNvPr id="25" name="24 CuadroTexto"/>
          <p:cNvSpPr txBox="1"/>
          <p:nvPr/>
        </p:nvSpPr>
        <p:spPr>
          <a:xfrm>
            <a:off x="5095869" y="714357"/>
            <a:ext cx="184731" cy="461665"/>
          </a:xfrm>
          <a:prstGeom prst="rect">
            <a:avLst/>
          </a:prstGeom>
          <a:noFill/>
        </p:spPr>
        <p:txBody>
          <a:bodyPr wrap="none" rtlCol="0">
            <a:spAutoFit/>
          </a:bodyPr>
          <a:lstStyle/>
          <a:p>
            <a:endParaRPr lang="es-PE" sz="2400" dirty="0">
              <a:ln>
                <a:solidFill>
                  <a:srgbClr val="4F81BD">
                    <a:lumMod val="60000"/>
                    <a:lumOff val="40000"/>
                  </a:srgbClr>
                </a:solidFill>
              </a:ln>
              <a:solidFill>
                <a:prstClr val="white"/>
              </a:solidFill>
              <a:latin typeface="Calibri"/>
            </a:endParaRPr>
          </a:p>
        </p:txBody>
      </p:sp>
      <p:pic>
        <p:nvPicPr>
          <p:cNvPr id="26" name="Picture 2" descr="Rendered Image"/>
          <p:cNvPicPr>
            <a:picLocks noChangeAspect="1" noChangeArrowheads="1"/>
          </p:cNvPicPr>
          <p:nvPr/>
        </p:nvPicPr>
        <p:blipFill>
          <a:blip r:embed="rId4">
            <a:lum bright="-40000"/>
          </a:blip>
          <a:srcRect/>
          <a:stretch>
            <a:fillRect/>
          </a:stretch>
        </p:blipFill>
        <p:spPr bwMode="auto">
          <a:xfrm>
            <a:off x="8330980" y="6448876"/>
            <a:ext cx="1000125" cy="352426"/>
          </a:xfrm>
          <a:prstGeom prst="rect">
            <a:avLst/>
          </a:prstGeom>
          <a:noFill/>
        </p:spPr>
      </p:pic>
      <p:sp>
        <p:nvSpPr>
          <p:cNvPr id="27" name="26 CuadroTexto"/>
          <p:cNvSpPr txBox="1"/>
          <p:nvPr/>
        </p:nvSpPr>
        <p:spPr>
          <a:xfrm>
            <a:off x="5748646" y="142852"/>
            <a:ext cx="6318168" cy="1938992"/>
          </a:xfrm>
          <a:prstGeom prst="rect">
            <a:avLst/>
          </a:prstGeom>
          <a:noFill/>
        </p:spPr>
        <p:txBody>
          <a:bodyPr wrap="square" rtlCol="0">
            <a:spAutoFit/>
          </a:bodyPr>
          <a:lstStyle/>
          <a:p>
            <a:pPr algn="ctr"/>
            <a:r>
              <a:rPr lang="es-PE" sz="1600" b="1" dirty="0" err="1">
                <a:solidFill>
                  <a:prstClr val="white"/>
                </a:solidFill>
                <a:effectLst>
                  <a:outerShdw blurRad="38100" dist="38100" dir="2700000" algn="tl">
                    <a:srgbClr val="000000">
                      <a:alpha val="43137"/>
                    </a:srgbClr>
                  </a:outerShdw>
                </a:effectLst>
                <a:latin typeface="Calibri"/>
              </a:rPr>
              <a:t>Felíz</a:t>
            </a:r>
            <a:r>
              <a:rPr lang="es-PE" sz="1600" b="1" dirty="0">
                <a:solidFill>
                  <a:prstClr val="white"/>
                </a:solidFill>
                <a:effectLst>
                  <a:outerShdw blurRad="38100" dist="38100" dir="2700000" algn="tl">
                    <a:srgbClr val="000000">
                      <a:alpha val="43137"/>
                    </a:srgbClr>
                  </a:outerShdw>
                </a:effectLst>
                <a:latin typeface="Calibri"/>
              </a:rPr>
              <a:t> Navidad, y que la alegría de las fiestas se repitan todos los días del nuevo año que está por venir. Que la felicidad sea tu meta de cada día, y el amor de los tuyos, tu mejor recompensa, la realización de tus sueños marquen tu camino para un próspero Año Nuevo. </a:t>
            </a:r>
          </a:p>
          <a:p>
            <a:pPr algn="ctr"/>
            <a:r>
              <a:rPr lang="es-PE" sz="1600" b="1" dirty="0">
                <a:solidFill>
                  <a:prstClr val="white"/>
                </a:solidFill>
                <a:effectLst>
                  <a:outerShdw blurRad="38100" dist="38100" dir="2700000" algn="tl">
                    <a:srgbClr val="000000">
                      <a:alpha val="43137"/>
                    </a:srgbClr>
                  </a:outerShdw>
                </a:effectLst>
                <a:latin typeface="Calibri"/>
              </a:rPr>
              <a:t>Que la Navidad encienda una nueva luz llena de esperanza que siempre ilumine tus pasos</a:t>
            </a:r>
          </a:p>
          <a:p>
            <a:r>
              <a:rPr lang="es-PE" sz="1200" dirty="0">
                <a:solidFill>
                  <a:prstClr val="white"/>
                </a:solidFill>
                <a:latin typeface="Calibri"/>
              </a:rPr>
              <a:t> </a:t>
            </a:r>
          </a:p>
          <a:p>
            <a:endParaRPr lang="es-PE" sz="1200" dirty="0">
              <a:solidFill>
                <a:prstClr val="white"/>
              </a:solidFill>
              <a:latin typeface="Calibri"/>
            </a:endParaRPr>
          </a:p>
        </p:txBody>
      </p:sp>
      <p:sp>
        <p:nvSpPr>
          <p:cNvPr id="28" name="27 CuadroTexto"/>
          <p:cNvSpPr txBox="1"/>
          <p:nvPr/>
        </p:nvSpPr>
        <p:spPr>
          <a:xfrm rot="20837034">
            <a:off x="3494109" y="5091569"/>
            <a:ext cx="1560042" cy="1200329"/>
          </a:xfrm>
          <a:prstGeom prst="rect">
            <a:avLst/>
          </a:prstGeom>
          <a:noFill/>
        </p:spPr>
        <p:txBody>
          <a:bodyPr wrap="none" rtlCol="0">
            <a:spAutoFit/>
          </a:bodyPr>
          <a:lstStyle/>
          <a:p>
            <a:pPr algn="ctr"/>
            <a:r>
              <a:rPr lang="es-PE" sz="2400" dirty="0">
                <a:solidFill>
                  <a:prstClr val="white"/>
                </a:solidFill>
                <a:effectLst>
                  <a:outerShdw blurRad="38100" dist="38100" dir="2700000" algn="tl">
                    <a:srgbClr val="000000">
                      <a:alpha val="43137"/>
                    </a:srgbClr>
                  </a:outerShdw>
                </a:effectLst>
                <a:latin typeface="Pristina" pitchFamily="66" charset="0"/>
              </a:rPr>
              <a:t>Felices Fiestas</a:t>
            </a:r>
          </a:p>
          <a:p>
            <a:pPr algn="ctr"/>
            <a:r>
              <a:rPr lang="es-PE" sz="2400" dirty="0">
                <a:solidFill>
                  <a:prstClr val="white"/>
                </a:solidFill>
                <a:effectLst>
                  <a:outerShdw blurRad="38100" dist="38100" dir="2700000" algn="tl">
                    <a:srgbClr val="000000">
                      <a:alpha val="43137"/>
                    </a:srgbClr>
                  </a:outerShdw>
                </a:effectLst>
                <a:latin typeface="Pristina" pitchFamily="66" charset="0"/>
              </a:rPr>
              <a:t>Les desea</a:t>
            </a:r>
          </a:p>
          <a:p>
            <a:pPr algn="ctr"/>
            <a:r>
              <a:rPr lang="es-PE" sz="2400" dirty="0">
                <a:solidFill>
                  <a:prstClr val="white"/>
                </a:solidFill>
                <a:effectLst>
                  <a:outerShdw blurRad="38100" dist="38100" dir="2700000" algn="tl">
                    <a:srgbClr val="000000">
                      <a:alpha val="43137"/>
                    </a:srgbClr>
                  </a:outerShdw>
                </a:effectLst>
                <a:latin typeface="Pristina" pitchFamily="66" charset="0"/>
              </a:rPr>
              <a:t>Raquel</a:t>
            </a:r>
          </a:p>
        </p:txBody>
      </p:sp>
      <p:sp>
        <p:nvSpPr>
          <p:cNvPr id="29" name="28 Elipse"/>
          <p:cNvSpPr/>
          <p:nvPr/>
        </p:nvSpPr>
        <p:spPr>
          <a:xfrm>
            <a:off x="1255906" y="1535055"/>
            <a:ext cx="1643074" cy="1571636"/>
          </a:xfrm>
          <a:prstGeom prst="ellipse">
            <a:avLst/>
          </a:prstGeom>
          <a:blipFill dpi="0" rotWithShape="1">
            <a:blip r:embed="rId5"/>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prstClr val="white"/>
              </a:solidFill>
              <a:latin typeface="Calibri"/>
            </a:endParaRPr>
          </a:p>
        </p:txBody>
      </p:sp>
      <p:sp>
        <p:nvSpPr>
          <p:cNvPr id="30" name="29 Elipse"/>
          <p:cNvSpPr/>
          <p:nvPr/>
        </p:nvSpPr>
        <p:spPr>
          <a:xfrm>
            <a:off x="2297498" y="2855795"/>
            <a:ext cx="1857388" cy="1785950"/>
          </a:xfrm>
          <a:prstGeom prst="ellipse">
            <a:avLst/>
          </a:prstGeom>
          <a:blipFill dpi="0" rotWithShape="1">
            <a:blip r:embed="rId5"/>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prstClr val="white"/>
              </a:solidFill>
              <a:latin typeface="Calibri"/>
            </a:endParaRPr>
          </a:p>
        </p:txBody>
      </p:sp>
    </p:spTree>
    <p:extLst>
      <p:ext uri="{BB962C8B-B14F-4D97-AF65-F5344CB8AC3E}">
        <p14:creationId xmlns:p14="http://schemas.microsoft.com/office/powerpoint/2010/main" val="2340061463"/>
      </p:ext>
    </p:extLst>
  </p:cSld>
  <p:clrMapOvr>
    <a:masterClrMapping/>
  </p:clrMapOvr>
  <mc:AlternateContent xmlns:mc="http://schemas.openxmlformats.org/markup-compatibility/2006">
    <mc:Choice xmlns:p14="http://schemas.microsoft.com/office/powerpoint/2010/main" Requires="p14">
      <p:transition spd="slow" p14:dur="2000" advClick="0" advTm="16000">
        <p:fade thruBlk="1"/>
      </p:transition>
    </mc:Choice>
    <mc:Fallback>
      <p:transition spd="slow" advClick="0" advTm="16000">
        <p:fade thruBlk="1"/>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3048"/>
            <a:ext cx="12192000" cy="6851904"/>
          </a:xfrm>
          <a:prstGeom prst="rect">
            <a:avLst/>
          </a:prstGeom>
        </p:spPr>
      </p:pic>
    </p:spTree>
    <p:extLst>
      <p:ext uri="{BB962C8B-B14F-4D97-AF65-F5344CB8AC3E}">
        <p14:creationId xmlns:p14="http://schemas.microsoft.com/office/powerpoint/2010/main" val="3885504861"/>
      </p:ext>
    </p:extLst>
  </p:cSld>
  <p:clrMapOvr>
    <a:masterClrMapping/>
  </p:clrMapOvr>
  <mc:AlternateContent xmlns:mc="http://schemas.openxmlformats.org/markup-compatibility/2006">
    <mc:Choice xmlns:p14="http://schemas.microsoft.com/office/powerpoint/2010/main" Requires="p14">
      <p:transition spd="slow" p14:dur="3900" advClick="0" advTm="18000">
        <p14:glitter pattern="hexagon"/>
      </p:transition>
    </mc:Choice>
    <mc:Fallback>
      <p:transition spd="slow" advClick="0" advTm="18000">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n 6"/>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209111019"/>
      </p:ext>
    </p:extLst>
  </p:cSld>
  <p:clrMapOvr>
    <a:masterClrMapping/>
  </p:clrMapOvr>
  <mc:AlternateContent xmlns:mc="http://schemas.openxmlformats.org/markup-compatibility/2006">
    <mc:Choice xmlns:p14="http://schemas.microsoft.com/office/powerpoint/2010/main" Requires="p14">
      <p:transition spd="slow" p14:dur="2000" advClick="0" advTm="8000">
        <p:fade thruBlk="1"/>
      </p:transition>
    </mc:Choice>
    <mc:Fallback>
      <p:transition spd="slow" advClick="0" advTm="8000">
        <p:fade thruBlk="1"/>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Imagen 3"/>
          <p:cNvPicPr>
            <a:picLocks noChangeAspect="1"/>
          </p:cNvPicPr>
          <p:nvPr/>
        </p:nvPicPr>
        <p:blipFill>
          <a:blip r:embed="rId2">
            <a:extLst>
              <a:ext uri="{28A0092B-C50C-407E-A947-70E740481C1C}">
                <a14:useLocalDpi xmlns:a14="http://schemas.microsoft.com/office/drawing/2010/main"/>
              </a:ext>
            </a:extLst>
          </a:blip>
          <a:srcRect/>
          <a:stretch>
            <a:fillRect/>
          </a:stretch>
        </p:blipFill>
        <p:spPr bwMode="auto">
          <a:xfrm>
            <a:off x="0" y="0"/>
            <a:ext cx="12191999"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1" name="Imagen 4"/>
          <p:cNvPicPr>
            <a:picLocks noChangeAspect="1"/>
          </p:cNvPicPr>
          <p:nvPr/>
        </p:nvPicPr>
        <p:blipFill>
          <a:blip r:embed="rId3">
            <a:extLst>
              <a:ext uri="{28A0092B-C50C-407E-A947-70E740481C1C}">
                <a14:useLocalDpi xmlns:a14="http://schemas.microsoft.com/office/drawing/2010/main"/>
              </a:ext>
            </a:extLst>
          </a:blip>
          <a:srcRect/>
          <a:stretch>
            <a:fillRect/>
          </a:stretch>
        </p:blipFill>
        <p:spPr bwMode="auto">
          <a:xfrm>
            <a:off x="630009" y="476249"/>
            <a:ext cx="10946947" cy="59045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2" name="Imagen 5"/>
          <p:cNvPicPr>
            <a:picLocks noChangeAspect="1"/>
          </p:cNvPicPr>
          <p:nvPr/>
        </p:nvPicPr>
        <p:blipFill>
          <a:blip r:embed="rId4">
            <a:extLst>
              <a:ext uri="{28A0092B-C50C-407E-A947-70E740481C1C}">
                <a14:useLocalDpi xmlns:a14="http://schemas.microsoft.com/office/drawing/2010/main"/>
              </a:ext>
            </a:extLst>
          </a:blip>
          <a:srcRect/>
          <a:stretch>
            <a:fillRect/>
          </a:stretch>
        </p:blipFill>
        <p:spPr bwMode="auto">
          <a:xfrm>
            <a:off x="5537939" y="872217"/>
            <a:ext cx="1800225" cy="1933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3" name="Imagen 6"/>
          <p:cNvPicPr>
            <a:picLocks noChangeAspect="1"/>
          </p:cNvPicPr>
          <p:nvPr/>
        </p:nvPicPr>
        <p:blipFill>
          <a:blip r:embed="rId4">
            <a:extLst>
              <a:ext uri="{28A0092B-C50C-407E-A947-70E740481C1C}">
                <a14:useLocalDpi xmlns:a14="http://schemas.microsoft.com/office/drawing/2010/main"/>
              </a:ext>
            </a:extLst>
          </a:blip>
          <a:srcRect/>
          <a:stretch>
            <a:fillRect/>
          </a:stretch>
        </p:blipFill>
        <p:spPr bwMode="auto">
          <a:xfrm>
            <a:off x="7625557" y="1289730"/>
            <a:ext cx="1800225" cy="1933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4" name="Imagen 7"/>
          <p:cNvPicPr>
            <a:picLocks noChangeAspect="1"/>
          </p:cNvPicPr>
          <p:nvPr/>
        </p:nvPicPr>
        <p:blipFill>
          <a:blip r:embed="rId4">
            <a:extLst>
              <a:ext uri="{28A0092B-C50C-407E-A947-70E740481C1C}">
                <a14:useLocalDpi xmlns:a14="http://schemas.microsoft.com/office/drawing/2010/main"/>
              </a:ext>
            </a:extLst>
          </a:blip>
          <a:srcRect/>
          <a:stretch>
            <a:fillRect/>
          </a:stretch>
        </p:blipFill>
        <p:spPr bwMode="auto">
          <a:xfrm>
            <a:off x="6732589" y="2557464"/>
            <a:ext cx="1800225" cy="1933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5" name="Imagen 8"/>
          <p:cNvPicPr>
            <a:picLocks noChangeAspect="1"/>
          </p:cNvPicPr>
          <p:nvPr/>
        </p:nvPicPr>
        <p:blipFill>
          <a:blip r:embed="rId4">
            <a:extLst>
              <a:ext uri="{28A0092B-C50C-407E-A947-70E740481C1C}">
                <a14:useLocalDpi xmlns:a14="http://schemas.microsoft.com/office/drawing/2010/main"/>
              </a:ext>
            </a:extLst>
          </a:blip>
          <a:srcRect/>
          <a:stretch>
            <a:fillRect/>
          </a:stretch>
        </p:blipFill>
        <p:spPr bwMode="auto">
          <a:xfrm>
            <a:off x="8902813" y="872218"/>
            <a:ext cx="1800225" cy="1933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96629302"/>
      </p:ext>
    </p:extLst>
  </p:cSld>
  <p:clrMapOvr>
    <a:masterClrMapping/>
  </p:clrMapOvr>
  <mc:AlternateContent xmlns:mc="http://schemas.openxmlformats.org/markup-compatibility/2006">
    <mc:Choice xmlns:p14="http://schemas.microsoft.com/office/powerpoint/2010/main" Requires="p14">
      <p:transition spd="slow" p14:dur="2000" advClick="0" advTm="12000">
        <p:fade thruBlk="1"/>
      </p:transition>
    </mc:Choice>
    <mc:Fallback>
      <p:transition spd="slow" advClick="0" advTm="12000">
        <p:fade thruBlk="1"/>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2" name="Picture 4" descr="drzewko-na-boze-narodzenie-zalety_351510"/>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0" y="0"/>
            <a:ext cx="12192000" cy="6857999"/>
          </a:xfrm>
          <a:prstGeom prst="rect">
            <a:avLst/>
          </a:prstGeom>
          <a:noFill/>
          <a:extLst>
            <a:ext uri="{909E8E84-426E-40DD-AFC4-6F175D3DCCD1}">
              <a14:hiddenFill xmlns:a14="http://schemas.microsoft.com/office/drawing/2010/main">
                <a:solidFill>
                  <a:srgbClr val="FFFFFF"/>
                </a:solidFill>
              </a14:hiddenFill>
            </a:ext>
          </a:extLst>
        </p:spPr>
      </p:pic>
      <p:sp>
        <p:nvSpPr>
          <p:cNvPr id="7173" name="Text Box 5"/>
          <p:cNvSpPr txBox="1">
            <a:spLocks noChangeArrowheads="1"/>
          </p:cNvSpPr>
          <p:nvPr/>
        </p:nvSpPr>
        <p:spPr bwMode="auto">
          <a:xfrm>
            <a:off x="1387929" y="669926"/>
            <a:ext cx="9307285" cy="56323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fontAlgn="base">
              <a:spcBef>
                <a:spcPct val="0"/>
              </a:spcBef>
              <a:spcAft>
                <a:spcPct val="0"/>
              </a:spcAft>
            </a:pPr>
            <a:r>
              <a:rPr lang="es-ES_tradnl" altLang="es-ES" sz="6000" b="1" dirty="0">
                <a:solidFill>
                  <a:srgbClr val="FFFF00"/>
                </a:solidFill>
                <a:latin typeface="Avalon-" pitchFamily="2" charset="0"/>
              </a:rPr>
              <a:t>Mi deseo es que paséis unas buenas fiestas de Navidad y que tengáis un buen Año Nuevo </a:t>
            </a:r>
          </a:p>
          <a:p>
            <a:pPr algn="ctr" fontAlgn="base">
              <a:spcBef>
                <a:spcPct val="0"/>
              </a:spcBef>
              <a:spcAft>
                <a:spcPct val="0"/>
              </a:spcAft>
            </a:pPr>
            <a:r>
              <a:rPr lang="es-ES_tradnl" altLang="es-ES" sz="6000" b="1" dirty="0">
                <a:solidFill>
                  <a:srgbClr val="FFFF00"/>
                </a:solidFill>
                <a:latin typeface="Avalon-" pitchFamily="2" charset="0"/>
              </a:rPr>
              <a:t>Un fuerte abrazo</a:t>
            </a:r>
          </a:p>
          <a:p>
            <a:pPr algn="ctr" fontAlgn="base">
              <a:spcBef>
                <a:spcPct val="0"/>
              </a:spcBef>
              <a:spcAft>
                <a:spcPct val="0"/>
              </a:spcAft>
            </a:pPr>
            <a:r>
              <a:rPr lang="es-ES_tradnl" altLang="es-ES" sz="6000" b="1" dirty="0" err="1">
                <a:solidFill>
                  <a:srgbClr val="FFFF00"/>
                </a:solidFill>
                <a:latin typeface="Avalon-" pitchFamily="2" charset="0"/>
              </a:rPr>
              <a:t>Victor</a:t>
            </a:r>
            <a:r>
              <a:rPr lang="es-ES_tradnl" altLang="es-ES" sz="6000" b="1" dirty="0">
                <a:solidFill>
                  <a:srgbClr val="FFFF00"/>
                </a:solidFill>
                <a:latin typeface="Avalon-" pitchFamily="2" charset="0"/>
              </a:rPr>
              <a:t> </a:t>
            </a:r>
            <a:r>
              <a:rPr lang="es-ES_tradnl" altLang="es-ES" sz="6000" b="1" dirty="0" err="1">
                <a:solidFill>
                  <a:srgbClr val="FFFF00"/>
                </a:solidFill>
                <a:latin typeface="Avalon-" pitchFamily="2" charset="0"/>
              </a:rPr>
              <a:t>Novellón</a:t>
            </a:r>
            <a:endParaRPr lang="es-ES_tradnl" altLang="es-ES" sz="6000" b="1" dirty="0">
              <a:solidFill>
                <a:srgbClr val="FFFF00"/>
              </a:solidFill>
              <a:latin typeface="Avalon-" pitchFamily="2" charset="0"/>
            </a:endParaRPr>
          </a:p>
        </p:txBody>
      </p:sp>
    </p:spTree>
    <p:extLst>
      <p:ext uri="{BB962C8B-B14F-4D97-AF65-F5344CB8AC3E}">
        <p14:creationId xmlns:p14="http://schemas.microsoft.com/office/powerpoint/2010/main" val="483088134"/>
      </p:ext>
    </p:extLst>
  </p:cSld>
  <p:clrMapOvr>
    <a:masterClrMapping/>
  </p:clrMapOvr>
  <mc:AlternateContent xmlns:mc="http://schemas.openxmlformats.org/markup-compatibility/2006">
    <mc:Choice xmlns:p14="http://schemas.microsoft.com/office/powerpoint/2010/main" Requires="p14">
      <p:transition spd="slow" p14:dur="2000" advClick="0" advTm="12000">
        <p:fade thruBlk="1"/>
      </p:transition>
    </mc:Choice>
    <mc:Fallback>
      <p:transition spd="slow" advClick="0" advTm="12000">
        <p:fade thruBlk="1"/>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841255092"/>
      </p:ext>
    </p:extLst>
  </p:cSld>
  <p:clrMapOvr>
    <a:masterClrMapping/>
  </p:clrMapOvr>
  <mc:AlternateContent xmlns:mc="http://schemas.openxmlformats.org/markup-compatibility/2006">
    <mc:Choice xmlns:p14="http://schemas.microsoft.com/office/powerpoint/2010/main" Requires="p14">
      <p:transition spd="slow" p14:dur="2000" advClick="0" advTm="18000">
        <p:fade thruBlk="1"/>
      </p:transition>
    </mc:Choice>
    <mc:Fallback>
      <p:transition spd="slow" advClick="0" advTm="18000">
        <p:fade thruBlk="1"/>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p:cNvSpPr>
            <a:spLocks noGrp="1" noChangeArrowheads="1"/>
          </p:cNvSpPr>
          <p:nvPr>
            <p:ph type="title"/>
          </p:nvPr>
        </p:nvSpPr>
        <p:spPr/>
        <p:txBody>
          <a:bodyPr/>
          <a:lstStyle/>
          <a:p>
            <a:endParaRPr lang="es-ES" altLang="es-ES"/>
          </a:p>
        </p:txBody>
      </p:sp>
      <p:sp>
        <p:nvSpPr>
          <p:cNvPr id="2053" name="Rectangle 5"/>
          <p:cNvSpPr>
            <a:spLocks noGrp="1" noChangeArrowheads="1"/>
          </p:cNvSpPr>
          <p:nvPr>
            <p:ph type="body" sz="half" idx="1"/>
          </p:nvPr>
        </p:nvSpPr>
        <p:spPr/>
        <p:txBody>
          <a:bodyPr/>
          <a:lstStyle/>
          <a:p>
            <a:endParaRPr lang="es-ES" altLang="es-ES" sz="2800"/>
          </a:p>
        </p:txBody>
      </p:sp>
      <p:pic>
        <p:nvPicPr>
          <p:cNvPr id="2055" name="Picture 7" descr="CUANAVI"/>
          <p:cNvPicPr>
            <a:picLocks noGrp="1" noChangeAspect="1" noChangeArrowheads="1"/>
          </p:cNvPicPr>
          <p:nvPr>
            <p:ph sz="half" idx="2"/>
          </p:nvPr>
        </p:nvPicPr>
        <p:blipFill>
          <a:blip r:embed="rId2">
            <a:extLst>
              <a:ext uri="{28A0092B-C50C-407E-A947-70E740481C1C}">
                <a14:useLocalDpi xmlns:a14="http://schemas.microsoft.com/office/drawing/2010/main"/>
              </a:ext>
            </a:extLst>
          </a:blip>
          <a:srcRect/>
          <a:stretch>
            <a:fillRect/>
          </a:stretch>
        </p:blipFill>
        <p:spPr>
          <a:xfrm>
            <a:off x="0" y="0"/>
            <a:ext cx="12192000" cy="68580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2056" name="Picture 8" descr="Yo en Gara"/>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5262564" y="2595564"/>
            <a:ext cx="1666875" cy="1666875"/>
          </a:xfrm>
          <a:prstGeom prst="rect">
            <a:avLst/>
          </a:prstGeom>
          <a:noFill/>
          <a:extLst>
            <a:ext uri="{909E8E84-426E-40DD-AFC4-6F175D3DCCD1}">
              <a14:hiddenFill xmlns:a14="http://schemas.microsoft.com/office/drawing/2010/main">
                <a:solidFill>
                  <a:srgbClr val="FFFFFF"/>
                </a:solidFill>
              </a14:hiddenFill>
            </a:ext>
          </a:extLst>
        </p:spPr>
      </p:pic>
      <p:pic>
        <p:nvPicPr>
          <p:cNvPr id="2057" name="Picture 9" descr="navidad7"/>
          <p:cNvPicPr>
            <a:picLocks noChangeAspect="1" noChangeArrowheads="1" noCrop="1"/>
          </p:cNvPicPr>
          <p:nvPr/>
        </p:nvPicPr>
        <p:blipFill>
          <a:blip r:embed="rId4">
            <a:extLst>
              <a:ext uri="{28A0092B-C50C-407E-A947-70E740481C1C}">
                <a14:useLocalDpi xmlns:a14="http://schemas.microsoft.com/office/drawing/2010/main"/>
              </a:ext>
            </a:extLst>
          </a:blip>
          <a:srcRect/>
          <a:stretch>
            <a:fillRect/>
          </a:stretch>
        </p:blipFill>
        <p:spPr bwMode="auto">
          <a:xfrm>
            <a:off x="4440238" y="1341439"/>
            <a:ext cx="3257550" cy="1150937"/>
          </a:xfrm>
          <a:prstGeom prst="rect">
            <a:avLst/>
          </a:prstGeom>
          <a:noFill/>
          <a:extLst>
            <a:ext uri="{909E8E84-426E-40DD-AFC4-6F175D3DCCD1}">
              <a14:hiddenFill xmlns:a14="http://schemas.microsoft.com/office/drawing/2010/main">
                <a:solidFill>
                  <a:srgbClr val="FFFFFF"/>
                </a:solidFill>
              </a14:hiddenFill>
            </a:ext>
          </a:extLst>
        </p:spPr>
      </p:pic>
      <p:pic>
        <p:nvPicPr>
          <p:cNvPr id="2058" name="Picture 10" descr="navidca"/>
          <p:cNvPicPr>
            <a:picLocks noChangeAspect="1" noChangeArrowheads="1" noCrop="1"/>
          </p:cNvPicPr>
          <p:nvPr/>
        </p:nvPicPr>
        <p:blipFill>
          <a:blip r:embed="rId5">
            <a:extLst>
              <a:ext uri="{28A0092B-C50C-407E-A947-70E740481C1C}">
                <a14:useLocalDpi xmlns:a14="http://schemas.microsoft.com/office/drawing/2010/main"/>
              </a:ext>
            </a:extLst>
          </a:blip>
          <a:srcRect/>
          <a:stretch>
            <a:fillRect/>
          </a:stretch>
        </p:blipFill>
        <p:spPr bwMode="auto">
          <a:xfrm>
            <a:off x="3359151" y="2636839"/>
            <a:ext cx="1876425" cy="1571625"/>
          </a:xfrm>
          <a:prstGeom prst="rect">
            <a:avLst/>
          </a:prstGeom>
          <a:noFill/>
          <a:extLst>
            <a:ext uri="{909E8E84-426E-40DD-AFC4-6F175D3DCCD1}">
              <a14:hiddenFill xmlns:a14="http://schemas.microsoft.com/office/drawing/2010/main">
                <a:solidFill>
                  <a:srgbClr val="FFFFFF"/>
                </a:solidFill>
              </a14:hiddenFill>
            </a:ext>
          </a:extLst>
        </p:spPr>
      </p:pic>
      <p:pic>
        <p:nvPicPr>
          <p:cNvPr id="2059" name="Picture 11" descr="navidca"/>
          <p:cNvPicPr>
            <a:picLocks noChangeAspect="1" noChangeArrowheads="1" noCrop="1"/>
          </p:cNvPicPr>
          <p:nvPr/>
        </p:nvPicPr>
        <p:blipFill>
          <a:blip r:embed="rId5">
            <a:extLst>
              <a:ext uri="{28A0092B-C50C-407E-A947-70E740481C1C}">
                <a14:useLocalDpi xmlns:a14="http://schemas.microsoft.com/office/drawing/2010/main"/>
              </a:ext>
            </a:extLst>
          </a:blip>
          <a:srcRect/>
          <a:stretch>
            <a:fillRect/>
          </a:stretch>
        </p:blipFill>
        <p:spPr bwMode="auto">
          <a:xfrm>
            <a:off x="6959601" y="2636839"/>
            <a:ext cx="1876425" cy="1571625"/>
          </a:xfrm>
          <a:prstGeom prst="rect">
            <a:avLst/>
          </a:prstGeom>
          <a:noFill/>
          <a:extLst>
            <a:ext uri="{909E8E84-426E-40DD-AFC4-6F175D3DCCD1}">
              <a14:hiddenFill xmlns:a14="http://schemas.microsoft.com/office/drawing/2010/main">
                <a:solidFill>
                  <a:srgbClr val="FFFFFF"/>
                </a:solidFill>
              </a14:hiddenFill>
            </a:ext>
          </a:extLst>
        </p:spPr>
      </p:pic>
      <p:sp>
        <p:nvSpPr>
          <p:cNvPr id="2060" name="WordArt 12"/>
          <p:cNvSpPr>
            <a:spLocks noChangeArrowheads="1" noChangeShapeType="1" noTextEdit="1"/>
          </p:cNvSpPr>
          <p:nvPr/>
        </p:nvSpPr>
        <p:spPr bwMode="auto">
          <a:xfrm>
            <a:off x="3863976" y="4724401"/>
            <a:ext cx="4714875" cy="428625"/>
          </a:xfrm>
          <a:prstGeom prst="rect">
            <a:avLst/>
          </a:prstGeom>
        </p:spPr>
        <p:txBody>
          <a:bodyPr wrap="none" fromWordArt="1">
            <a:prstTxWarp prst="textPlain">
              <a:avLst>
                <a:gd name="adj" fmla="val 50000"/>
              </a:avLst>
            </a:prstTxWarp>
          </a:bodyPr>
          <a:lstStyle/>
          <a:p>
            <a:pPr algn="ctr" fontAlgn="base">
              <a:spcBef>
                <a:spcPct val="0"/>
              </a:spcBef>
              <a:spcAft>
                <a:spcPct val="0"/>
              </a:spcAft>
            </a:pPr>
            <a:r>
              <a:rPr lang="es-ES" sz="2400" kern="10">
                <a:ln w="12700">
                  <a:solidFill>
                    <a:srgbClr val="EAEAEA"/>
                  </a:solidFill>
                  <a:round/>
                  <a:headEnd/>
                  <a:tailEnd/>
                </a:ln>
                <a:gradFill rotWithShape="0">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80000"/>
                    </a:srgbClr>
                  </a:outerShdw>
                </a:effectLst>
                <a:latin typeface="Arial Black" panose="020B0A04020102020204" pitchFamily="34" charset="0"/>
                <a:cs typeface="Arial" panose="020B0604020202020204" pitchFamily="34" charset="0"/>
              </a:rPr>
              <a:t>Para todos de Carmen Abad.</a:t>
            </a:r>
          </a:p>
        </p:txBody>
      </p:sp>
    </p:spTree>
    <p:extLst>
      <p:ext uri="{BB962C8B-B14F-4D97-AF65-F5344CB8AC3E}">
        <p14:creationId xmlns:p14="http://schemas.microsoft.com/office/powerpoint/2010/main" val="4188325394"/>
      </p:ext>
    </p:extLst>
  </p:cSld>
  <p:clrMapOvr>
    <a:masterClrMapping/>
  </p:clrMapOvr>
  <mc:AlternateContent xmlns:mc="http://schemas.openxmlformats.org/markup-compatibility/2006">
    <mc:Choice xmlns:p14="http://schemas.microsoft.com/office/powerpoint/2010/main" Requires="p14">
      <p:transition spd="slow" p14:dur="2000" advClick="0" advTm="6000">
        <p:fade thruBlk="1"/>
      </p:transition>
    </mc:Choice>
    <mc:Fallback>
      <p:transition spd="slow" advClick="0" advTm="6000">
        <p:fade thruBlk="1"/>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p:cNvGrpSpPr/>
        <p:nvPr/>
      </p:nvGrpSpPr>
      <p:grpSpPr>
        <a:xfrm>
          <a:off x="0" y="0"/>
          <a:ext cx="0" cy="0"/>
          <a:chOff x="0" y="0"/>
          <a:chExt cx="0" cy="0"/>
        </a:xfrm>
      </p:grpSpPr>
      <p:pic>
        <p:nvPicPr>
          <p:cNvPr id="1059" name="Picture 35" descr="D:\Mis Imágenes\familia\Felicitación Mispps2015.jpg"/>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1524000" y="0"/>
            <a:ext cx="9150350" cy="6864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71" name="70 Grupo"/>
          <p:cNvGrpSpPr>
            <a:grpSpLocks/>
          </p:cNvGrpSpPr>
          <p:nvPr/>
        </p:nvGrpSpPr>
        <p:grpSpPr bwMode="auto">
          <a:xfrm>
            <a:off x="6672263" y="1268413"/>
            <a:ext cx="2220912" cy="4337050"/>
            <a:chOff x="5148064" y="1268760"/>
            <a:chExt cx="2220441" cy="4337248"/>
          </a:xfrm>
        </p:grpSpPr>
        <p:pic>
          <p:nvPicPr>
            <p:cNvPr id="203785" name="Picture 13" descr="D:\Mis Imágenes\NAVIDAD\gold.gif"/>
            <p:cNvPicPr>
              <a:picLocks noChangeAspect="1" noChangeArrowheads="1" noCrop="1"/>
            </p:cNvPicPr>
            <p:nvPr/>
          </p:nvPicPr>
          <p:blipFill>
            <a:blip r:embed="rId4">
              <a:extLst>
                <a:ext uri="{28A0092B-C50C-407E-A947-70E740481C1C}">
                  <a14:useLocalDpi xmlns:a14="http://schemas.microsoft.com/office/drawing/2010/main"/>
                </a:ext>
              </a:extLst>
            </a:blip>
            <a:srcRect/>
            <a:stretch>
              <a:fillRect/>
            </a:stretch>
          </p:blipFill>
          <p:spPr bwMode="auto">
            <a:xfrm>
              <a:off x="5940152" y="1268760"/>
              <a:ext cx="276225"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03786" name="69 Grupo"/>
            <p:cNvGrpSpPr>
              <a:grpSpLocks/>
            </p:cNvGrpSpPr>
            <p:nvPr/>
          </p:nvGrpSpPr>
          <p:grpSpPr bwMode="auto">
            <a:xfrm>
              <a:off x="5148064" y="2204864"/>
              <a:ext cx="2220441" cy="3401144"/>
              <a:chOff x="5148064" y="2204864"/>
              <a:chExt cx="2220441" cy="3401144"/>
            </a:xfrm>
          </p:grpSpPr>
          <p:pic>
            <p:nvPicPr>
              <p:cNvPr id="203787" name="Picture 14" descr="D:\Mis Imágenes\NAVIDAD\gold.gif"/>
              <p:cNvPicPr>
                <a:picLocks noChangeAspect="1" noChangeArrowheads="1" noCrop="1"/>
              </p:cNvPicPr>
              <p:nvPr/>
            </p:nvPicPr>
            <p:blipFill>
              <a:blip r:embed="rId4">
                <a:extLst>
                  <a:ext uri="{28A0092B-C50C-407E-A947-70E740481C1C}">
                    <a14:useLocalDpi xmlns:a14="http://schemas.microsoft.com/office/drawing/2010/main"/>
                  </a:ext>
                </a:extLst>
              </a:blip>
              <a:srcRect/>
              <a:stretch>
                <a:fillRect/>
              </a:stretch>
            </p:blipFill>
            <p:spPr bwMode="auto">
              <a:xfrm>
                <a:off x="5580112" y="2564904"/>
                <a:ext cx="276225"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3788" name="Picture 15" descr="D:\Mis Imágenes\NAVIDAD\gold.gif"/>
              <p:cNvPicPr>
                <a:picLocks noChangeAspect="1" noChangeArrowheads="1" noCrop="1"/>
              </p:cNvPicPr>
              <p:nvPr/>
            </p:nvPicPr>
            <p:blipFill>
              <a:blip r:embed="rId4">
                <a:extLst>
                  <a:ext uri="{28A0092B-C50C-407E-A947-70E740481C1C}">
                    <a14:useLocalDpi xmlns:a14="http://schemas.microsoft.com/office/drawing/2010/main"/>
                  </a:ext>
                </a:extLst>
              </a:blip>
              <a:srcRect/>
              <a:stretch>
                <a:fillRect/>
              </a:stretch>
            </p:blipFill>
            <p:spPr bwMode="auto">
              <a:xfrm>
                <a:off x="6588224" y="2996952"/>
                <a:ext cx="276225"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3789" name="Picture 16" descr="D:\Mis Imágenes\NAVIDAD\gold.gif"/>
              <p:cNvPicPr>
                <a:picLocks noChangeAspect="1" noChangeArrowheads="1" noCrop="1"/>
              </p:cNvPicPr>
              <p:nvPr/>
            </p:nvPicPr>
            <p:blipFill>
              <a:blip r:embed="rId4">
                <a:extLst>
                  <a:ext uri="{28A0092B-C50C-407E-A947-70E740481C1C}">
                    <a14:useLocalDpi xmlns:a14="http://schemas.microsoft.com/office/drawing/2010/main"/>
                  </a:ext>
                </a:extLst>
              </a:blip>
              <a:srcRect/>
              <a:stretch>
                <a:fillRect/>
              </a:stretch>
            </p:blipFill>
            <p:spPr bwMode="auto">
              <a:xfrm>
                <a:off x="5364088" y="3501008"/>
                <a:ext cx="276225"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3790" name="Picture 17" descr="D:\Mis Imágenes\NAVIDAD\gold.gif"/>
              <p:cNvPicPr>
                <a:picLocks noChangeAspect="1" noChangeArrowheads="1" noCrop="1"/>
              </p:cNvPicPr>
              <p:nvPr/>
            </p:nvPicPr>
            <p:blipFill>
              <a:blip r:embed="rId4">
                <a:extLst>
                  <a:ext uri="{28A0092B-C50C-407E-A947-70E740481C1C}">
                    <a14:useLocalDpi xmlns:a14="http://schemas.microsoft.com/office/drawing/2010/main"/>
                  </a:ext>
                </a:extLst>
              </a:blip>
              <a:srcRect/>
              <a:stretch>
                <a:fillRect/>
              </a:stretch>
            </p:blipFill>
            <p:spPr bwMode="auto">
              <a:xfrm>
                <a:off x="6228184" y="3429000"/>
                <a:ext cx="276225"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3791" name="Picture 18" descr="D:\Mis Imágenes\NAVIDAD\gold.gif"/>
              <p:cNvPicPr>
                <a:picLocks noChangeAspect="1" noChangeArrowheads="1" noCrop="1"/>
              </p:cNvPicPr>
              <p:nvPr/>
            </p:nvPicPr>
            <p:blipFill>
              <a:blip r:embed="rId4">
                <a:extLst>
                  <a:ext uri="{28A0092B-C50C-407E-A947-70E740481C1C}">
                    <a14:useLocalDpi xmlns:a14="http://schemas.microsoft.com/office/drawing/2010/main"/>
                  </a:ext>
                </a:extLst>
              </a:blip>
              <a:srcRect/>
              <a:stretch>
                <a:fillRect/>
              </a:stretch>
            </p:blipFill>
            <p:spPr bwMode="auto">
              <a:xfrm>
                <a:off x="6300192" y="2204864"/>
                <a:ext cx="276225"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3792" name="Picture 19" descr="D:\Mis Imágenes\NAVIDAD\gold.gif"/>
              <p:cNvPicPr>
                <a:picLocks noChangeAspect="1" noChangeArrowheads="1" noCrop="1"/>
              </p:cNvPicPr>
              <p:nvPr/>
            </p:nvPicPr>
            <p:blipFill>
              <a:blip r:embed="rId4">
                <a:extLst>
                  <a:ext uri="{28A0092B-C50C-407E-A947-70E740481C1C}">
                    <a14:useLocalDpi xmlns:a14="http://schemas.microsoft.com/office/drawing/2010/main"/>
                  </a:ext>
                </a:extLst>
              </a:blip>
              <a:srcRect/>
              <a:stretch>
                <a:fillRect/>
              </a:stretch>
            </p:blipFill>
            <p:spPr bwMode="auto">
              <a:xfrm>
                <a:off x="6444208" y="4005064"/>
                <a:ext cx="276225"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3793" name="Picture 20" descr="D:\Mis Imágenes\NAVIDAD\gold.gif"/>
              <p:cNvPicPr>
                <a:picLocks noChangeAspect="1" noChangeArrowheads="1" noCrop="1"/>
              </p:cNvPicPr>
              <p:nvPr/>
            </p:nvPicPr>
            <p:blipFill>
              <a:blip r:embed="rId4">
                <a:extLst>
                  <a:ext uri="{28A0092B-C50C-407E-A947-70E740481C1C}">
                    <a14:useLocalDpi xmlns:a14="http://schemas.microsoft.com/office/drawing/2010/main"/>
                  </a:ext>
                </a:extLst>
              </a:blip>
              <a:srcRect/>
              <a:stretch>
                <a:fillRect/>
              </a:stretch>
            </p:blipFill>
            <p:spPr bwMode="auto">
              <a:xfrm>
                <a:off x="7092280" y="4437112"/>
                <a:ext cx="276225"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3794" name="Picture 21" descr="D:\Mis Imágenes\NAVIDAD\gold.gif"/>
              <p:cNvPicPr>
                <a:picLocks noChangeAspect="1" noChangeArrowheads="1" noCrop="1"/>
              </p:cNvPicPr>
              <p:nvPr/>
            </p:nvPicPr>
            <p:blipFill>
              <a:blip r:embed="rId4">
                <a:extLst>
                  <a:ext uri="{28A0092B-C50C-407E-A947-70E740481C1C}">
                    <a14:useLocalDpi xmlns:a14="http://schemas.microsoft.com/office/drawing/2010/main"/>
                  </a:ext>
                </a:extLst>
              </a:blip>
              <a:srcRect/>
              <a:stretch>
                <a:fillRect/>
              </a:stretch>
            </p:blipFill>
            <p:spPr bwMode="auto">
              <a:xfrm>
                <a:off x="5148064" y="4437112"/>
                <a:ext cx="276225"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3795" name="Picture 22" descr="D:\Mis Imágenes\NAVIDAD\gold.gif"/>
              <p:cNvPicPr>
                <a:picLocks noChangeAspect="1" noChangeArrowheads="1" noCrop="1"/>
              </p:cNvPicPr>
              <p:nvPr/>
            </p:nvPicPr>
            <p:blipFill>
              <a:blip r:embed="rId4">
                <a:extLst>
                  <a:ext uri="{28A0092B-C50C-407E-A947-70E740481C1C}">
                    <a14:useLocalDpi xmlns:a14="http://schemas.microsoft.com/office/drawing/2010/main"/>
                  </a:ext>
                </a:extLst>
              </a:blip>
              <a:srcRect/>
              <a:stretch>
                <a:fillRect/>
              </a:stretch>
            </p:blipFill>
            <p:spPr bwMode="auto">
              <a:xfrm>
                <a:off x="5868144" y="4509120"/>
                <a:ext cx="276225"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3796" name="Picture 23" descr="D:\Mis Imágenes\NAVIDAD\gold.gif"/>
              <p:cNvPicPr>
                <a:picLocks noChangeAspect="1" noChangeArrowheads="1" noCrop="1"/>
              </p:cNvPicPr>
              <p:nvPr/>
            </p:nvPicPr>
            <p:blipFill>
              <a:blip r:embed="rId4">
                <a:extLst>
                  <a:ext uri="{28A0092B-C50C-407E-A947-70E740481C1C}">
                    <a14:useLocalDpi xmlns:a14="http://schemas.microsoft.com/office/drawing/2010/main"/>
                  </a:ext>
                </a:extLst>
              </a:blip>
              <a:srcRect/>
              <a:stretch>
                <a:fillRect/>
              </a:stretch>
            </p:blipFill>
            <p:spPr bwMode="auto">
              <a:xfrm>
                <a:off x="6660232" y="5301208"/>
                <a:ext cx="276225"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3797" name="Picture 24" descr="D:\Mis Imágenes\NAVIDAD\gold.gif"/>
              <p:cNvPicPr>
                <a:picLocks noChangeAspect="1" noChangeArrowheads="1" noCrop="1"/>
              </p:cNvPicPr>
              <p:nvPr/>
            </p:nvPicPr>
            <p:blipFill>
              <a:blip r:embed="rId4">
                <a:extLst>
                  <a:ext uri="{28A0092B-C50C-407E-A947-70E740481C1C}">
                    <a14:useLocalDpi xmlns:a14="http://schemas.microsoft.com/office/drawing/2010/main"/>
                  </a:ext>
                </a:extLst>
              </a:blip>
              <a:srcRect/>
              <a:stretch>
                <a:fillRect/>
              </a:stretch>
            </p:blipFill>
            <p:spPr bwMode="auto">
              <a:xfrm>
                <a:off x="5724128" y="5301208"/>
                <a:ext cx="276225"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grpSp>
        <p:nvGrpSpPr>
          <p:cNvPr id="69" name="68 Grupo"/>
          <p:cNvGrpSpPr>
            <a:grpSpLocks/>
          </p:cNvGrpSpPr>
          <p:nvPr/>
        </p:nvGrpSpPr>
        <p:grpSpPr bwMode="auto">
          <a:xfrm>
            <a:off x="4800600" y="1125539"/>
            <a:ext cx="1568450" cy="801687"/>
            <a:chOff x="3275856" y="1124745"/>
            <a:chExt cx="1568450" cy="802879"/>
          </a:xfrm>
        </p:grpSpPr>
        <p:pic>
          <p:nvPicPr>
            <p:cNvPr id="203799" name="Picture 30" descr="D:\Mis Imágenes\NAVIDAD\luces-21.gif"/>
            <p:cNvPicPr preferRelativeResize="0">
              <a:picLocks noChangeArrowheads="1" noCrop="1"/>
            </p:cNvPicPr>
            <p:nvPr/>
          </p:nvPicPr>
          <p:blipFill>
            <a:blip r:embed="rId5">
              <a:extLst>
                <a:ext uri="{28A0092B-C50C-407E-A947-70E740481C1C}">
                  <a14:useLocalDpi xmlns:a14="http://schemas.microsoft.com/office/drawing/2010/main"/>
                </a:ext>
              </a:extLst>
            </a:blip>
            <a:srcRect/>
            <a:stretch>
              <a:fillRect/>
            </a:stretch>
          </p:blipFill>
          <p:spPr bwMode="auto">
            <a:xfrm rot="-5205381">
              <a:off x="4430306" y="1485604"/>
              <a:ext cx="720000" cy="10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3800" name="Picture 30" descr="D:\Mis Imágenes\NAVIDAD\luces-21.gif"/>
            <p:cNvPicPr>
              <a:picLocks noChangeAspect="1" noChangeArrowheads="1" noCrop="1"/>
            </p:cNvPicPr>
            <p:nvPr/>
          </p:nvPicPr>
          <p:blipFill>
            <a:blip r:embed="rId5">
              <a:extLst>
                <a:ext uri="{28A0092B-C50C-407E-A947-70E740481C1C}">
                  <a14:useLocalDpi xmlns:a14="http://schemas.microsoft.com/office/drawing/2010/main"/>
                </a:ext>
              </a:extLst>
            </a:blip>
            <a:srcRect/>
            <a:stretch>
              <a:fillRect/>
            </a:stretch>
          </p:blipFill>
          <p:spPr bwMode="auto">
            <a:xfrm rot="-10571062">
              <a:off x="3276632" y="1134755"/>
              <a:ext cx="1511132" cy="814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3801" name="Picture 30" descr="D:\Mis Imágenes\NAVIDAD\luces-21.gif"/>
            <p:cNvPicPr>
              <a:picLocks noChangeAspect="1" noChangeArrowheads="1" noCrop="1"/>
            </p:cNvPicPr>
            <p:nvPr/>
          </p:nvPicPr>
          <p:blipFill>
            <a:blip r:embed="rId5">
              <a:extLst>
                <a:ext uri="{28A0092B-C50C-407E-A947-70E740481C1C}">
                  <a14:useLocalDpi xmlns:a14="http://schemas.microsoft.com/office/drawing/2010/main"/>
                </a:ext>
              </a:extLst>
            </a:blip>
            <a:srcRect/>
            <a:stretch>
              <a:fillRect/>
            </a:stretch>
          </p:blipFill>
          <p:spPr bwMode="auto">
            <a:xfrm rot="5400000">
              <a:off x="2944848" y="1455753"/>
              <a:ext cx="772123" cy="110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3802" name="Picture 30" descr="D:\Mis Imágenes\NAVIDAD\luces-21.gif"/>
            <p:cNvPicPr>
              <a:picLocks noChangeAspect="1" noChangeArrowheads="1" noCrop="1"/>
            </p:cNvPicPr>
            <p:nvPr/>
          </p:nvPicPr>
          <p:blipFill>
            <a:blip r:embed="rId5">
              <a:extLst>
                <a:ext uri="{28A0092B-C50C-407E-A947-70E740481C1C}">
                  <a14:useLocalDpi xmlns:a14="http://schemas.microsoft.com/office/drawing/2010/main"/>
                </a:ext>
              </a:extLst>
            </a:blip>
            <a:srcRect/>
            <a:stretch>
              <a:fillRect/>
            </a:stretch>
          </p:blipFill>
          <p:spPr bwMode="auto">
            <a:xfrm>
              <a:off x="3275857" y="1844824"/>
              <a:ext cx="504950" cy="720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3803" name="Picture 30" descr="D:\Mis Imágenes\NAVIDAD\luces-21.gif"/>
            <p:cNvPicPr preferRelativeResize="0">
              <a:picLocks noChangeArrowheads="1" noCrop="1"/>
            </p:cNvPicPr>
            <p:nvPr/>
          </p:nvPicPr>
          <p:blipFill>
            <a:blip r:embed="rId5">
              <a:extLst>
                <a:ext uri="{28A0092B-C50C-407E-A947-70E740481C1C}">
                  <a14:useLocalDpi xmlns:a14="http://schemas.microsoft.com/office/drawing/2010/main"/>
                </a:ext>
              </a:extLst>
            </a:blip>
            <a:srcRect/>
            <a:stretch>
              <a:fillRect/>
            </a:stretch>
          </p:blipFill>
          <p:spPr bwMode="auto">
            <a:xfrm rot="10800000" flipV="1">
              <a:off x="4572000" y="1844824"/>
              <a:ext cx="252000" cy="82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72" name="71 Operación manual"/>
          <p:cNvSpPr/>
          <p:nvPr/>
        </p:nvSpPr>
        <p:spPr>
          <a:xfrm rot="16200000">
            <a:off x="381000" y="1143000"/>
            <a:ext cx="6858000" cy="4572000"/>
          </a:xfrm>
          <a:prstGeom prst="flowChartManualOperation">
            <a:avLst/>
          </a:prstGeom>
          <a:blipFill>
            <a:blip r:embed="rId6"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00"/>
              </a:solidFill>
            </a:endParaRPr>
          </a:p>
        </p:txBody>
      </p:sp>
      <p:sp>
        <p:nvSpPr>
          <p:cNvPr id="74" name="73 Operación manual"/>
          <p:cNvSpPr/>
          <p:nvPr/>
        </p:nvSpPr>
        <p:spPr>
          <a:xfrm rot="16200000" flipV="1">
            <a:off x="4953000" y="1143000"/>
            <a:ext cx="6858000" cy="4572000"/>
          </a:xfrm>
          <a:prstGeom prst="flowChartManualOperation">
            <a:avLst/>
          </a:prstGeom>
          <a:blipFill>
            <a:blip r:embed="rId6"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00"/>
              </a:solidFill>
            </a:endParaRPr>
          </a:p>
        </p:txBody>
      </p:sp>
      <p:sp>
        <p:nvSpPr>
          <p:cNvPr id="73" name="72 Operación manual"/>
          <p:cNvSpPr/>
          <p:nvPr/>
        </p:nvSpPr>
        <p:spPr>
          <a:xfrm>
            <a:off x="1524000" y="0"/>
            <a:ext cx="9144000" cy="3429000"/>
          </a:xfrm>
          <a:prstGeom prst="flowChartManualOperation">
            <a:avLst/>
          </a:prstGeom>
          <a:blipFill>
            <a:blip r:embed="rId6"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00"/>
              </a:solidFill>
            </a:endParaRPr>
          </a:p>
        </p:txBody>
      </p:sp>
      <p:sp>
        <p:nvSpPr>
          <p:cNvPr id="75" name="74 Operación manual"/>
          <p:cNvSpPr/>
          <p:nvPr/>
        </p:nvSpPr>
        <p:spPr>
          <a:xfrm flipV="1">
            <a:off x="1517650" y="3429049"/>
            <a:ext cx="9144000" cy="3429000"/>
          </a:xfrm>
          <a:prstGeom prst="flowChartManualOperation">
            <a:avLst/>
          </a:prstGeom>
          <a:blipFill>
            <a:blip r:embed="rId6"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00"/>
              </a:solidFill>
            </a:endParaRPr>
          </a:p>
        </p:txBody>
      </p:sp>
      <p:pic>
        <p:nvPicPr>
          <p:cNvPr id="4" name="Imagen 3"/>
          <p:cNvPicPr>
            <a:picLocks noChangeAspect="1"/>
          </p:cNvPicPr>
          <p:nvPr/>
        </p:nvPicPr>
        <p:blipFill>
          <a:blip r:embed="rId7">
            <a:extLst>
              <a:ext uri="{28A0092B-C50C-407E-A947-70E740481C1C}">
                <a14:useLocalDpi xmlns:a14="http://schemas.microsoft.com/office/drawing/2010/main"/>
              </a:ext>
            </a:extLst>
          </a:blip>
          <a:stretch>
            <a:fillRect/>
          </a:stretch>
        </p:blipFill>
        <p:spPr>
          <a:xfrm>
            <a:off x="1517650" y="19050"/>
            <a:ext cx="9156700" cy="6858000"/>
          </a:xfrm>
          <a:prstGeom prst="rect">
            <a:avLst/>
          </a:prstGeom>
        </p:spPr>
      </p:pic>
      <p:grpSp>
        <p:nvGrpSpPr>
          <p:cNvPr id="2" name="31 Grupo"/>
          <p:cNvGrpSpPr>
            <a:grpSpLocks/>
          </p:cNvGrpSpPr>
          <p:nvPr/>
        </p:nvGrpSpPr>
        <p:grpSpPr bwMode="auto">
          <a:xfrm>
            <a:off x="8832851" y="4941888"/>
            <a:ext cx="1223963" cy="1376362"/>
            <a:chOff x="7443795" y="4927801"/>
            <a:chExt cx="1369009" cy="1938318"/>
          </a:xfrm>
        </p:grpSpPr>
        <p:pic>
          <p:nvPicPr>
            <p:cNvPr id="33" name="15 Rectángulo"/>
            <p:cNvPicPr>
              <a:picLocks noChangeArrowheads="1"/>
            </p:cNvPicPr>
            <p:nvPr/>
          </p:nvPicPr>
          <p:blipFill>
            <a:blip r:embed="rId8">
              <a:extLst>
                <a:ext uri="{28A0092B-C50C-407E-A947-70E740481C1C}">
                  <a14:useLocalDpi xmlns:a14="http://schemas.microsoft.com/office/drawing/2010/main"/>
                </a:ext>
              </a:extLst>
            </a:blip>
            <a:srcRect/>
            <a:stretch>
              <a:fillRect/>
            </a:stretch>
          </p:blipFill>
          <p:spPr bwMode="auto">
            <a:xfrm>
              <a:off x="7444690" y="6346989"/>
              <a:ext cx="1370312" cy="523270"/>
            </a:xfrm>
            <a:prstGeom prst="rect">
              <a:avLst/>
            </a:prstGeom>
            <a:noFill/>
            <a:extLst>
              <a:ext uri="{909E8E84-426E-40DD-AFC4-6F175D3DCCD1}">
                <a14:hiddenFill xmlns:a14="http://schemas.microsoft.com/office/drawing/2010/main">
                  <a:solidFill>
                    <a:srgbClr val="FFFFFF"/>
                  </a:solidFill>
                </a14:hiddenFill>
              </a:ext>
            </a:extLst>
          </p:spPr>
        </p:pic>
        <p:pic>
          <p:nvPicPr>
            <p:cNvPr id="203783" name="Picture 19" descr="D:\Mis Imágenes\Nombre\M (2).gif"/>
            <p:cNvPicPr>
              <a:picLocks noChangeAspect="1" noChangeArrowheads="1" noCrop="1"/>
            </p:cNvPicPr>
            <p:nvPr/>
          </p:nvPicPr>
          <p:blipFill>
            <a:blip r:embed="rId9">
              <a:extLst>
                <a:ext uri="{28A0092B-C50C-407E-A947-70E740481C1C}">
                  <a14:useLocalDpi xmlns:a14="http://schemas.microsoft.com/office/drawing/2010/main"/>
                </a:ext>
              </a:extLst>
            </a:blip>
            <a:srcRect/>
            <a:stretch>
              <a:fillRect/>
            </a:stretch>
          </p:blipFill>
          <p:spPr bwMode="auto">
            <a:xfrm>
              <a:off x="7443798" y="4927801"/>
              <a:ext cx="1288480" cy="15414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6" name="CuadroTexto 5"/>
          <p:cNvSpPr txBox="1"/>
          <p:nvPr/>
        </p:nvSpPr>
        <p:spPr>
          <a:xfrm>
            <a:off x="2078334" y="642445"/>
            <a:ext cx="7972678" cy="830997"/>
          </a:xfrm>
          <a:prstGeom prst="rect">
            <a:avLst/>
          </a:prstGeom>
          <a:solidFill>
            <a:srgbClr val="FF0000">
              <a:alpha val="74000"/>
            </a:srgbClr>
          </a:solidFill>
          <a:ln w="53975">
            <a:solidFill>
              <a:srgbClr val="006600"/>
            </a:solidFill>
            <a:prstDash val="dashDot"/>
          </a:ln>
        </p:spPr>
        <p:txBody>
          <a:bodyPr wrap="square" rtlCol="0">
            <a:spAutoFit/>
          </a:bodyPr>
          <a:lstStyle/>
          <a:p>
            <a:pPr algn="ctr"/>
            <a:r>
              <a:rPr lang="es-ES" sz="2400" dirty="0" smtClean="0"/>
              <a:t>Margarita, la Familia Vera Álvarez te desea a ti y a tu familia una Feliz Navidad y un próspero año nuevo. </a:t>
            </a:r>
          </a:p>
        </p:txBody>
      </p:sp>
    </p:spTree>
  </p:cSld>
  <p:clrMapOvr>
    <a:masterClrMapping/>
  </p:clrMapOvr>
  <mc:AlternateContent xmlns:mc="http://schemas.openxmlformats.org/markup-compatibility/2006">
    <mc:Choice xmlns:p14="http://schemas.microsoft.com/office/powerpoint/2010/main" Requires="p14">
      <p:transition spd="slow" p14:dur="2000" advClick="0" advTm="16000">
        <p:fade thruBlk="1"/>
      </p:transition>
    </mc:Choice>
    <mc:Fallback>
      <p:transition spd="slow" advClick="0" advTm="16000">
        <p:fade thruBlk="1"/>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8" fill="hold" grpId="0" nodeType="withEffect">
                                  <p:stCondLst>
                                    <p:cond delay="0"/>
                                  </p:stCondLst>
                                  <p:childTnLst>
                                    <p:anim calcmode="lin" valueType="num">
                                      <p:cBhvr>
                                        <p:cTn id="6" dur="5000"/>
                                        <p:tgtEl>
                                          <p:spTgt spid="72"/>
                                        </p:tgtEl>
                                        <p:attrNameLst>
                                          <p:attrName>ppt_x</p:attrName>
                                        </p:attrNameLst>
                                      </p:cBhvr>
                                      <p:tavLst>
                                        <p:tav tm="0">
                                          <p:val>
                                            <p:strVal val="ppt_x"/>
                                          </p:val>
                                        </p:tav>
                                        <p:tav tm="100000">
                                          <p:val>
                                            <p:strVal val="ppt_x-ppt_w/2"/>
                                          </p:val>
                                        </p:tav>
                                      </p:tavLst>
                                    </p:anim>
                                    <p:anim calcmode="lin" valueType="num">
                                      <p:cBhvr>
                                        <p:cTn id="7" dur="5000"/>
                                        <p:tgtEl>
                                          <p:spTgt spid="72"/>
                                        </p:tgtEl>
                                        <p:attrNameLst>
                                          <p:attrName>ppt_y</p:attrName>
                                        </p:attrNameLst>
                                      </p:cBhvr>
                                      <p:tavLst>
                                        <p:tav tm="0">
                                          <p:val>
                                            <p:strVal val="ppt_y"/>
                                          </p:val>
                                        </p:tav>
                                        <p:tav tm="100000">
                                          <p:val>
                                            <p:strVal val="ppt_y"/>
                                          </p:val>
                                        </p:tav>
                                      </p:tavLst>
                                    </p:anim>
                                    <p:anim calcmode="lin" valueType="num">
                                      <p:cBhvr>
                                        <p:cTn id="8" dur="5000"/>
                                        <p:tgtEl>
                                          <p:spTgt spid="72"/>
                                        </p:tgtEl>
                                        <p:attrNameLst>
                                          <p:attrName>ppt_w</p:attrName>
                                        </p:attrNameLst>
                                      </p:cBhvr>
                                      <p:tavLst>
                                        <p:tav tm="0">
                                          <p:val>
                                            <p:strVal val="ppt_w"/>
                                          </p:val>
                                        </p:tav>
                                        <p:tav tm="100000">
                                          <p:val>
                                            <p:fltVal val="0"/>
                                          </p:val>
                                        </p:tav>
                                      </p:tavLst>
                                    </p:anim>
                                    <p:anim calcmode="lin" valueType="num">
                                      <p:cBhvr>
                                        <p:cTn id="9" dur="5000"/>
                                        <p:tgtEl>
                                          <p:spTgt spid="72"/>
                                        </p:tgtEl>
                                        <p:attrNameLst>
                                          <p:attrName>ppt_h</p:attrName>
                                        </p:attrNameLst>
                                      </p:cBhvr>
                                      <p:tavLst>
                                        <p:tav tm="0">
                                          <p:val>
                                            <p:strVal val="ppt_h"/>
                                          </p:val>
                                        </p:tav>
                                        <p:tav tm="100000">
                                          <p:val>
                                            <p:strVal val="ppt_h"/>
                                          </p:val>
                                        </p:tav>
                                      </p:tavLst>
                                    </p:anim>
                                    <p:set>
                                      <p:cBhvr>
                                        <p:cTn id="10" dur="1" fill="hold">
                                          <p:stCondLst>
                                            <p:cond delay="4999"/>
                                          </p:stCondLst>
                                        </p:cTn>
                                        <p:tgtEl>
                                          <p:spTgt spid="72"/>
                                        </p:tgtEl>
                                        <p:attrNameLst>
                                          <p:attrName>style.visibility</p:attrName>
                                        </p:attrNameLst>
                                      </p:cBhvr>
                                      <p:to>
                                        <p:strVal val="hidden"/>
                                      </p:to>
                                    </p:set>
                                  </p:childTnLst>
                                </p:cTn>
                              </p:par>
                              <p:par>
                                <p:cTn id="11" presetID="17" presetClass="exit" presetSubtype="1" fill="hold" grpId="0" nodeType="withEffect">
                                  <p:stCondLst>
                                    <p:cond delay="0"/>
                                  </p:stCondLst>
                                  <p:childTnLst>
                                    <p:anim calcmode="lin" valueType="num">
                                      <p:cBhvr>
                                        <p:cTn id="12" dur="5000"/>
                                        <p:tgtEl>
                                          <p:spTgt spid="73"/>
                                        </p:tgtEl>
                                        <p:attrNameLst>
                                          <p:attrName>ppt_x</p:attrName>
                                        </p:attrNameLst>
                                      </p:cBhvr>
                                      <p:tavLst>
                                        <p:tav tm="0">
                                          <p:val>
                                            <p:strVal val="ppt_x"/>
                                          </p:val>
                                        </p:tav>
                                        <p:tav tm="100000">
                                          <p:val>
                                            <p:strVal val="ppt_x"/>
                                          </p:val>
                                        </p:tav>
                                      </p:tavLst>
                                    </p:anim>
                                    <p:anim calcmode="lin" valueType="num">
                                      <p:cBhvr>
                                        <p:cTn id="13" dur="5000"/>
                                        <p:tgtEl>
                                          <p:spTgt spid="73"/>
                                        </p:tgtEl>
                                        <p:attrNameLst>
                                          <p:attrName>ppt_y</p:attrName>
                                        </p:attrNameLst>
                                      </p:cBhvr>
                                      <p:tavLst>
                                        <p:tav tm="0">
                                          <p:val>
                                            <p:strVal val="ppt_y"/>
                                          </p:val>
                                        </p:tav>
                                        <p:tav tm="100000">
                                          <p:val>
                                            <p:strVal val="ppt_y-ppt_h/2"/>
                                          </p:val>
                                        </p:tav>
                                      </p:tavLst>
                                    </p:anim>
                                    <p:anim calcmode="lin" valueType="num">
                                      <p:cBhvr>
                                        <p:cTn id="14" dur="5000"/>
                                        <p:tgtEl>
                                          <p:spTgt spid="73"/>
                                        </p:tgtEl>
                                        <p:attrNameLst>
                                          <p:attrName>ppt_w</p:attrName>
                                        </p:attrNameLst>
                                      </p:cBhvr>
                                      <p:tavLst>
                                        <p:tav tm="0">
                                          <p:val>
                                            <p:strVal val="ppt_w"/>
                                          </p:val>
                                        </p:tav>
                                        <p:tav tm="100000">
                                          <p:val>
                                            <p:strVal val="ppt_w"/>
                                          </p:val>
                                        </p:tav>
                                      </p:tavLst>
                                    </p:anim>
                                    <p:anim calcmode="lin" valueType="num">
                                      <p:cBhvr>
                                        <p:cTn id="15" dur="5000"/>
                                        <p:tgtEl>
                                          <p:spTgt spid="73"/>
                                        </p:tgtEl>
                                        <p:attrNameLst>
                                          <p:attrName>ppt_h</p:attrName>
                                        </p:attrNameLst>
                                      </p:cBhvr>
                                      <p:tavLst>
                                        <p:tav tm="0">
                                          <p:val>
                                            <p:strVal val="ppt_h"/>
                                          </p:val>
                                        </p:tav>
                                        <p:tav tm="100000">
                                          <p:val>
                                            <p:fltVal val="0"/>
                                          </p:val>
                                        </p:tav>
                                      </p:tavLst>
                                    </p:anim>
                                    <p:set>
                                      <p:cBhvr>
                                        <p:cTn id="16" dur="1" fill="hold">
                                          <p:stCondLst>
                                            <p:cond delay="4999"/>
                                          </p:stCondLst>
                                        </p:cTn>
                                        <p:tgtEl>
                                          <p:spTgt spid="73"/>
                                        </p:tgtEl>
                                        <p:attrNameLst>
                                          <p:attrName>style.visibility</p:attrName>
                                        </p:attrNameLst>
                                      </p:cBhvr>
                                      <p:to>
                                        <p:strVal val="hidden"/>
                                      </p:to>
                                    </p:set>
                                  </p:childTnLst>
                                </p:cTn>
                              </p:par>
                              <p:par>
                                <p:cTn id="17" presetID="17" presetClass="exit" presetSubtype="2" fill="hold" grpId="0" nodeType="withEffect">
                                  <p:stCondLst>
                                    <p:cond delay="0"/>
                                  </p:stCondLst>
                                  <p:childTnLst>
                                    <p:anim calcmode="lin" valueType="num">
                                      <p:cBhvr>
                                        <p:cTn id="18" dur="5000"/>
                                        <p:tgtEl>
                                          <p:spTgt spid="74"/>
                                        </p:tgtEl>
                                        <p:attrNameLst>
                                          <p:attrName>ppt_x</p:attrName>
                                        </p:attrNameLst>
                                      </p:cBhvr>
                                      <p:tavLst>
                                        <p:tav tm="0">
                                          <p:val>
                                            <p:strVal val="ppt_x"/>
                                          </p:val>
                                        </p:tav>
                                        <p:tav tm="100000">
                                          <p:val>
                                            <p:strVal val="ppt_x+ppt_w/2"/>
                                          </p:val>
                                        </p:tav>
                                      </p:tavLst>
                                    </p:anim>
                                    <p:anim calcmode="lin" valueType="num">
                                      <p:cBhvr>
                                        <p:cTn id="19" dur="5000"/>
                                        <p:tgtEl>
                                          <p:spTgt spid="74"/>
                                        </p:tgtEl>
                                        <p:attrNameLst>
                                          <p:attrName>ppt_y</p:attrName>
                                        </p:attrNameLst>
                                      </p:cBhvr>
                                      <p:tavLst>
                                        <p:tav tm="0">
                                          <p:val>
                                            <p:strVal val="ppt_y"/>
                                          </p:val>
                                        </p:tav>
                                        <p:tav tm="100000">
                                          <p:val>
                                            <p:strVal val="ppt_y"/>
                                          </p:val>
                                        </p:tav>
                                      </p:tavLst>
                                    </p:anim>
                                    <p:anim calcmode="lin" valueType="num">
                                      <p:cBhvr>
                                        <p:cTn id="20" dur="5000"/>
                                        <p:tgtEl>
                                          <p:spTgt spid="74"/>
                                        </p:tgtEl>
                                        <p:attrNameLst>
                                          <p:attrName>ppt_w</p:attrName>
                                        </p:attrNameLst>
                                      </p:cBhvr>
                                      <p:tavLst>
                                        <p:tav tm="0">
                                          <p:val>
                                            <p:strVal val="ppt_w"/>
                                          </p:val>
                                        </p:tav>
                                        <p:tav tm="100000">
                                          <p:val>
                                            <p:fltVal val="0"/>
                                          </p:val>
                                        </p:tav>
                                      </p:tavLst>
                                    </p:anim>
                                    <p:anim calcmode="lin" valueType="num">
                                      <p:cBhvr>
                                        <p:cTn id="21" dur="5000"/>
                                        <p:tgtEl>
                                          <p:spTgt spid="74"/>
                                        </p:tgtEl>
                                        <p:attrNameLst>
                                          <p:attrName>ppt_h</p:attrName>
                                        </p:attrNameLst>
                                      </p:cBhvr>
                                      <p:tavLst>
                                        <p:tav tm="0">
                                          <p:val>
                                            <p:strVal val="ppt_h"/>
                                          </p:val>
                                        </p:tav>
                                        <p:tav tm="100000">
                                          <p:val>
                                            <p:strVal val="ppt_h"/>
                                          </p:val>
                                        </p:tav>
                                      </p:tavLst>
                                    </p:anim>
                                    <p:set>
                                      <p:cBhvr>
                                        <p:cTn id="22" dur="1" fill="hold">
                                          <p:stCondLst>
                                            <p:cond delay="4999"/>
                                          </p:stCondLst>
                                        </p:cTn>
                                        <p:tgtEl>
                                          <p:spTgt spid="74"/>
                                        </p:tgtEl>
                                        <p:attrNameLst>
                                          <p:attrName>style.visibility</p:attrName>
                                        </p:attrNameLst>
                                      </p:cBhvr>
                                      <p:to>
                                        <p:strVal val="hidden"/>
                                      </p:to>
                                    </p:set>
                                  </p:childTnLst>
                                </p:cTn>
                              </p:par>
                              <p:par>
                                <p:cTn id="23" presetID="17" presetClass="exit" presetSubtype="4" fill="hold" grpId="0" nodeType="withEffect">
                                  <p:stCondLst>
                                    <p:cond delay="0"/>
                                  </p:stCondLst>
                                  <p:childTnLst>
                                    <p:anim calcmode="lin" valueType="num">
                                      <p:cBhvr>
                                        <p:cTn id="24" dur="5000"/>
                                        <p:tgtEl>
                                          <p:spTgt spid="75"/>
                                        </p:tgtEl>
                                        <p:attrNameLst>
                                          <p:attrName>ppt_x</p:attrName>
                                        </p:attrNameLst>
                                      </p:cBhvr>
                                      <p:tavLst>
                                        <p:tav tm="0">
                                          <p:val>
                                            <p:strVal val="ppt_x"/>
                                          </p:val>
                                        </p:tav>
                                        <p:tav tm="100000">
                                          <p:val>
                                            <p:strVal val="ppt_x"/>
                                          </p:val>
                                        </p:tav>
                                      </p:tavLst>
                                    </p:anim>
                                    <p:anim calcmode="lin" valueType="num">
                                      <p:cBhvr>
                                        <p:cTn id="25" dur="5000"/>
                                        <p:tgtEl>
                                          <p:spTgt spid="75"/>
                                        </p:tgtEl>
                                        <p:attrNameLst>
                                          <p:attrName>ppt_y</p:attrName>
                                        </p:attrNameLst>
                                      </p:cBhvr>
                                      <p:tavLst>
                                        <p:tav tm="0">
                                          <p:val>
                                            <p:strVal val="ppt_y"/>
                                          </p:val>
                                        </p:tav>
                                        <p:tav tm="100000">
                                          <p:val>
                                            <p:strVal val="ppt_y+ppt_h/2"/>
                                          </p:val>
                                        </p:tav>
                                      </p:tavLst>
                                    </p:anim>
                                    <p:anim calcmode="lin" valueType="num">
                                      <p:cBhvr>
                                        <p:cTn id="26" dur="5000"/>
                                        <p:tgtEl>
                                          <p:spTgt spid="75"/>
                                        </p:tgtEl>
                                        <p:attrNameLst>
                                          <p:attrName>ppt_w</p:attrName>
                                        </p:attrNameLst>
                                      </p:cBhvr>
                                      <p:tavLst>
                                        <p:tav tm="0">
                                          <p:val>
                                            <p:strVal val="ppt_w"/>
                                          </p:val>
                                        </p:tav>
                                        <p:tav tm="100000">
                                          <p:val>
                                            <p:strVal val="ppt_w"/>
                                          </p:val>
                                        </p:tav>
                                      </p:tavLst>
                                    </p:anim>
                                    <p:anim calcmode="lin" valueType="num">
                                      <p:cBhvr>
                                        <p:cTn id="27" dur="5000"/>
                                        <p:tgtEl>
                                          <p:spTgt spid="75"/>
                                        </p:tgtEl>
                                        <p:attrNameLst>
                                          <p:attrName>ppt_h</p:attrName>
                                        </p:attrNameLst>
                                      </p:cBhvr>
                                      <p:tavLst>
                                        <p:tav tm="0">
                                          <p:val>
                                            <p:strVal val="ppt_h"/>
                                          </p:val>
                                        </p:tav>
                                        <p:tav tm="100000">
                                          <p:val>
                                            <p:fltVal val="0"/>
                                          </p:val>
                                        </p:tav>
                                      </p:tavLst>
                                    </p:anim>
                                    <p:set>
                                      <p:cBhvr>
                                        <p:cTn id="28" dur="1" fill="hold">
                                          <p:stCondLst>
                                            <p:cond delay="4999"/>
                                          </p:stCondLst>
                                        </p:cTn>
                                        <p:tgtEl>
                                          <p:spTgt spid="75"/>
                                        </p:tgtEl>
                                        <p:attrNameLst>
                                          <p:attrName>style.visibility</p:attrName>
                                        </p:attrNameLst>
                                      </p:cBhvr>
                                      <p:to>
                                        <p:strVal val="hidden"/>
                                      </p:to>
                                    </p:set>
                                  </p:childTnLst>
                                </p:cTn>
                              </p:par>
                              <p:par>
                                <p:cTn id="29" presetID="3" presetClass="exit" presetSubtype="5" fill="hold" grpId="1" nodeType="withEffect">
                                  <p:stCondLst>
                                    <p:cond delay="0"/>
                                  </p:stCondLst>
                                  <p:childTnLst>
                                    <p:animEffect transition="out" filter="blinds(vertical)">
                                      <p:cBhvr>
                                        <p:cTn id="30" dur="5000"/>
                                        <p:tgtEl>
                                          <p:spTgt spid="72"/>
                                        </p:tgtEl>
                                      </p:cBhvr>
                                    </p:animEffect>
                                    <p:set>
                                      <p:cBhvr>
                                        <p:cTn id="31" dur="1" fill="hold">
                                          <p:stCondLst>
                                            <p:cond delay="4999"/>
                                          </p:stCondLst>
                                        </p:cTn>
                                        <p:tgtEl>
                                          <p:spTgt spid="72"/>
                                        </p:tgtEl>
                                        <p:attrNameLst>
                                          <p:attrName>style.visibility</p:attrName>
                                        </p:attrNameLst>
                                      </p:cBhvr>
                                      <p:to>
                                        <p:strVal val="hidden"/>
                                      </p:to>
                                    </p:set>
                                  </p:childTnLst>
                                </p:cTn>
                              </p:par>
                              <p:par>
                                <p:cTn id="32" presetID="3" presetClass="exit" presetSubtype="10" fill="hold" grpId="1" nodeType="withEffect">
                                  <p:stCondLst>
                                    <p:cond delay="0"/>
                                  </p:stCondLst>
                                  <p:childTnLst>
                                    <p:animEffect transition="out" filter="blinds(horizontal)">
                                      <p:cBhvr>
                                        <p:cTn id="33" dur="5000"/>
                                        <p:tgtEl>
                                          <p:spTgt spid="73"/>
                                        </p:tgtEl>
                                      </p:cBhvr>
                                    </p:animEffect>
                                    <p:set>
                                      <p:cBhvr>
                                        <p:cTn id="34" dur="1" fill="hold">
                                          <p:stCondLst>
                                            <p:cond delay="4999"/>
                                          </p:stCondLst>
                                        </p:cTn>
                                        <p:tgtEl>
                                          <p:spTgt spid="73"/>
                                        </p:tgtEl>
                                        <p:attrNameLst>
                                          <p:attrName>style.visibility</p:attrName>
                                        </p:attrNameLst>
                                      </p:cBhvr>
                                      <p:to>
                                        <p:strVal val="hidden"/>
                                      </p:to>
                                    </p:set>
                                  </p:childTnLst>
                                </p:cTn>
                              </p:par>
                              <p:par>
                                <p:cTn id="35" presetID="3" presetClass="exit" presetSubtype="5" fill="hold" grpId="1" nodeType="withEffect">
                                  <p:stCondLst>
                                    <p:cond delay="0"/>
                                  </p:stCondLst>
                                  <p:childTnLst>
                                    <p:animEffect transition="out" filter="blinds(vertical)">
                                      <p:cBhvr>
                                        <p:cTn id="36" dur="5000"/>
                                        <p:tgtEl>
                                          <p:spTgt spid="74"/>
                                        </p:tgtEl>
                                      </p:cBhvr>
                                    </p:animEffect>
                                    <p:set>
                                      <p:cBhvr>
                                        <p:cTn id="37" dur="1" fill="hold">
                                          <p:stCondLst>
                                            <p:cond delay="4999"/>
                                          </p:stCondLst>
                                        </p:cTn>
                                        <p:tgtEl>
                                          <p:spTgt spid="74"/>
                                        </p:tgtEl>
                                        <p:attrNameLst>
                                          <p:attrName>style.visibility</p:attrName>
                                        </p:attrNameLst>
                                      </p:cBhvr>
                                      <p:to>
                                        <p:strVal val="hidden"/>
                                      </p:to>
                                    </p:set>
                                  </p:childTnLst>
                                </p:cTn>
                              </p:par>
                              <p:par>
                                <p:cTn id="38" presetID="3" presetClass="exit" presetSubtype="10" fill="hold" grpId="1" nodeType="withEffect">
                                  <p:stCondLst>
                                    <p:cond delay="0"/>
                                  </p:stCondLst>
                                  <p:childTnLst>
                                    <p:animEffect transition="out" filter="blinds(horizontal)">
                                      <p:cBhvr>
                                        <p:cTn id="39" dur="5000"/>
                                        <p:tgtEl>
                                          <p:spTgt spid="75"/>
                                        </p:tgtEl>
                                      </p:cBhvr>
                                    </p:animEffect>
                                    <p:set>
                                      <p:cBhvr>
                                        <p:cTn id="40" dur="1" fill="hold">
                                          <p:stCondLst>
                                            <p:cond delay="4999"/>
                                          </p:stCondLst>
                                        </p:cTn>
                                        <p:tgtEl>
                                          <p:spTgt spid="75"/>
                                        </p:tgtEl>
                                        <p:attrNameLst>
                                          <p:attrName>style.visibility</p:attrName>
                                        </p:attrNameLst>
                                      </p:cBhvr>
                                      <p:to>
                                        <p:strVal val="hidden"/>
                                      </p:to>
                                    </p:set>
                                  </p:childTnLst>
                                </p:cTn>
                              </p:par>
                              <p:par>
                                <p:cTn id="41" presetID="23" presetClass="entr" presetSubtype="16" fill="hold" nodeType="withEffect">
                                  <p:stCondLst>
                                    <p:cond delay="0"/>
                                  </p:stCondLst>
                                  <p:childTnLst>
                                    <p:set>
                                      <p:cBhvr>
                                        <p:cTn id="42" dur="1" fill="hold">
                                          <p:stCondLst>
                                            <p:cond delay="0"/>
                                          </p:stCondLst>
                                        </p:cTn>
                                        <p:tgtEl>
                                          <p:spTgt spid="1059"/>
                                        </p:tgtEl>
                                        <p:attrNameLst>
                                          <p:attrName>style.visibility</p:attrName>
                                        </p:attrNameLst>
                                      </p:cBhvr>
                                      <p:to>
                                        <p:strVal val="visible"/>
                                      </p:to>
                                    </p:set>
                                    <p:anim calcmode="lin" valueType="num">
                                      <p:cBhvr>
                                        <p:cTn id="43" dur="5000" fill="hold"/>
                                        <p:tgtEl>
                                          <p:spTgt spid="1059"/>
                                        </p:tgtEl>
                                        <p:attrNameLst>
                                          <p:attrName>ppt_w</p:attrName>
                                        </p:attrNameLst>
                                      </p:cBhvr>
                                      <p:tavLst>
                                        <p:tav tm="0">
                                          <p:val>
                                            <p:fltVal val="0"/>
                                          </p:val>
                                        </p:tav>
                                        <p:tav tm="100000">
                                          <p:val>
                                            <p:strVal val="#ppt_w"/>
                                          </p:val>
                                        </p:tav>
                                      </p:tavLst>
                                    </p:anim>
                                    <p:anim calcmode="lin" valueType="num">
                                      <p:cBhvr>
                                        <p:cTn id="44" dur="5000" fill="hold"/>
                                        <p:tgtEl>
                                          <p:spTgt spid="1059"/>
                                        </p:tgtEl>
                                        <p:attrNameLst>
                                          <p:attrName>ppt_h</p:attrName>
                                        </p:attrNameLst>
                                      </p:cBhvr>
                                      <p:tavLst>
                                        <p:tav tm="0">
                                          <p:val>
                                            <p:fltVal val="0"/>
                                          </p:val>
                                        </p:tav>
                                        <p:tav tm="100000">
                                          <p:val>
                                            <p:strVal val="#ppt_h"/>
                                          </p:val>
                                        </p:tav>
                                      </p:tavLst>
                                    </p:anim>
                                  </p:childTnLst>
                                </p:cTn>
                              </p:par>
                              <p:par>
                                <p:cTn id="45" presetID="10" presetClass="entr" presetSubtype="0" fill="hold" nodeType="withEffect">
                                  <p:stCondLst>
                                    <p:cond delay="1000"/>
                                  </p:stCondLst>
                                  <p:childTnLst>
                                    <p:set>
                                      <p:cBhvr>
                                        <p:cTn id="46" dur="1" fill="hold">
                                          <p:stCondLst>
                                            <p:cond delay="0"/>
                                          </p:stCondLst>
                                        </p:cTn>
                                        <p:tgtEl>
                                          <p:spTgt spid="69"/>
                                        </p:tgtEl>
                                        <p:attrNameLst>
                                          <p:attrName>style.visibility</p:attrName>
                                        </p:attrNameLst>
                                      </p:cBhvr>
                                      <p:to>
                                        <p:strVal val="visible"/>
                                      </p:to>
                                    </p:set>
                                    <p:animEffect transition="in" filter="fade">
                                      <p:cBhvr>
                                        <p:cTn id="47" dur="2000"/>
                                        <p:tgtEl>
                                          <p:spTgt spid="69"/>
                                        </p:tgtEl>
                                      </p:cBhvr>
                                    </p:animEffect>
                                  </p:childTnLst>
                                </p:cTn>
                              </p:par>
                              <p:par>
                                <p:cTn id="48" presetID="10" presetClass="entr" presetSubtype="0" fill="hold" nodeType="withEffect">
                                  <p:stCondLst>
                                    <p:cond delay="1000"/>
                                  </p:stCondLst>
                                  <p:childTnLst>
                                    <p:set>
                                      <p:cBhvr>
                                        <p:cTn id="49" dur="1" fill="hold">
                                          <p:stCondLst>
                                            <p:cond delay="0"/>
                                          </p:stCondLst>
                                        </p:cTn>
                                        <p:tgtEl>
                                          <p:spTgt spid="71"/>
                                        </p:tgtEl>
                                        <p:attrNameLst>
                                          <p:attrName>style.visibility</p:attrName>
                                        </p:attrNameLst>
                                      </p:cBhvr>
                                      <p:to>
                                        <p:strVal val="visible"/>
                                      </p:to>
                                    </p:set>
                                    <p:animEffect transition="in" filter="fade">
                                      <p:cBhvr>
                                        <p:cTn id="50" dur="2000"/>
                                        <p:tgtEl>
                                          <p:spTgt spid="71"/>
                                        </p:tgtEl>
                                      </p:cBhvr>
                                    </p:animEffect>
                                  </p:childTnLst>
                                </p:cTn>
                              </p:par>
                              <p:par>
                                <p:cTn id="51" presetID="43" presetClass="entr" presetSubtype="0" fill="hold" nodeType="withEffect">
                                  <p:stCondLst>
                                    <p:cond delay="5000"/>
                                  </p:stCondLst>
                                  <p:childTnLst>
                                    <p:set>
                                      <p:cBhvr>
                                        <p:cTn id="52" dur="1" fill="hold">
                                          <p:stCondLst>
                                            <p:cond delay="0"/>
                                          </p:stCondLst>
                                        </p:cTn>
                                        <p:tgtEl>
                                          <p:spTgt spid="2"/>
                                        </p:tgtEl>
                                        <p:attrNameLst>
                                          <p:attrName>style.visibility</p:attrName>
                                        </p:attrNameLst>
                                      </p:cBhvr>
                                      <p:to>
                                        <p:strVal val="visible"/>
                                      </p:to>
                                    </p:set>
                                    <p:animEffect transition="in" filter="fade">
                                      <p:cBhvr>
                                        <p:cTn id="53" dur="300"/>
                                        <p:tgtEl>
                                          <p:spTgt spid="2"/>
                                        </p:tgtEl>
                                      </p:cBhvr>
                                    </p:animEffect>
                                    <p:anim calcmode="lin" valueType="num">
                                      <p:cBhvr>
                                        <p:cTn id="54" dur="1200" fill="hold"/>
                                        <p:tgtEl>
                                          <p:spTgt spid="2"/>
                                        </p:tgtEl>
                                        <p:attrNameLst>
                                          <p:attrName>ppt_x</p:attrName>
                                        </p:attrNameLst>
                                      </p:cBhvr>
                                      <p:tavLst>
                                        <p:tav tm="0">
                                          <p:val>
                                            <p:strVal val="#ppt_x"/>
                                          </p:val>
                                        </p:tav>
                                        <p:tav tm="100000">
                                          <p:val>
                                            <p:strVal val="#ppt_x"/>
                                          </p:val>
                                        </p:tav>
                                      </p:tavLst>
                                    </p:anim>
                                    <p:anim calcmode="lin" valueType="num">
                                      <p:cBhvr>
                                        <p:cTn id="55" dur="1200" fill="hold"/>
                                        <p:tgtEl>
                                          <p:spTgt spid="2"/>
                                        </p:tgtEl>
                                        <p:attrNameLst>
                                          <p:attrName>ppt_y</p:attrName>
                                        </p:attrNameLst>
                                      </p:cBhvr>
                                      <p:tavLst>
                                        <p:tav tm="0">
                                          <p:val>
                                            <p:strVal val="#ppt_y+0.31"/>
                                          </p:val>
                                        </p:tav>
                                        <p:tav tm="100000">
                                          <p:val>
                                            <p:strVal val="#ppt_y+0.31"/>
                                          </p:val>
                                        </p:tav>
                                      </p:tavLst>
                                    </p:anim>
                                    <p:anim calcmode="lin" valueType="num">
                                      <p:cBhvr>
                                        <p:cTn id="56" dur="1800" decel="50000" fill="hold">
                                          <p:stCondLst>
                                            <p:cond delay="1200"/>
                                          </p:stCondLst>
                                        </p:cTn>
                                        <p:tgtEl>
                                          <p:spTgt spid="2"/>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57" dur="1800" decel="50000" fill="hold">
                                          <p:stCondLst>
                                            <p:cond delay="1200"/>
                                          </p:stCondLst>
                                        </p:cTn>
                                        <p:tgtEl>
                                          <p:spTgt spid="2"/>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par>
                          <p:cTn id="58" fill="hold">
                            <p:stCondLst>
                              <p:cond delay="8000"/>
                            </p:stCondLst>
                            <p:childTnLst>
                              <p:par>
                                <p:cTn id="59" presetID="10" presetClass="entr" presetSubtype="0" fill="hold" nodeType="afterEffect">
                                  <p:stCondLst>
                                    <p:cond delay="0"/>
                                  </p:stCondLst>
                                  <p:childTnLst>
                                    <p:set>
                                      <p:cBhvr>
                                        <p:cTn id="60" dur="1" fill="hold">
                                          <p:stCondLst>
                                            <p:cond delay="0"/>
                                          </p:stCondLst>
                                        </p:cTn>
                                        <p:tgtEl>
                                          <p:spTgt spid="4"/>
                                        </p:tgtEl>
                                        <p:attrNameLst>
                                          <p:attrName>style.visibility</p:attrName>
                                        </p:attrNameLst>
                                      </p:cBhvr>
                                      <p:to>
                                        <p:strVal val="visible"/>
                                      </p:to>
                                    </p:set>
                                    <p:animEffect transition="in" filter="fade">
                                      <p:cBhvr>
                                        <p:cTn id="61" dur="500"/>
                                        <p:tgtEl>
                                          <p:spTgt spid="4"/>
                                        </p:tgtEl>
                                      </p:cBhvr>
                                    </p:animEffect>
                                  </p:childTnLst>
                                </p:cTn>
                              </p:par>
                            </p:childTnLst>
                          </p:cTn>
                        </p:par>
                        <p:par>
                          <p:cTn id="62" fill="hold">
                            <p:stCondLst>
                              <p:cond delay="8500"/>
                            </p:stCondLst>
                            <p:childTnLst>
                              <p:par>
                                <p:cTn id="63" presetID="10" presetClass="entr" presetSubtype="0" fill="hold" grpId="0" nodeType="afterEffect">
                                  <p:stCondLst>
                                    <p:cond delay="0"/>
                                  </p:stCondLst>
                                  <p:childTnLst>
                                    <p:set>
                                      <p:cBhvr>
                                        <p:cTn id="64" dur="1" fill="hold">
                                          <p:stCondLst>
                                            <p:cond delay="0"/>
                                          </p:stCondLst>
                                        </p:cTn>
                                        <p:tgtEl>
                                          <p:spTgt spid="6"/>
                                        </p:tgtEl>
                                        <p:attrNameLst>
                                          <p:attrName>style.visibility</p:attrName>
                                        </p:attrNameLst>
                                      </p:cBhvr>
                                      <p:to>
                                        <p:strVal val="visible"/>
                                      </p:to>
                                    </p:set>
                                    <p:animEffect transition="in" filter="fade">
                                      <p:cBhvr>
                                        <p:cTn id="65"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2" grpId="0" animBg="1"/>
      <p:bldP spid="72" grpId="1" animBg="1"/>
      <p:bldP spid="74" grpId="0" animBg="1"/>
      <p:bldP spid="74" grpId="1" animBg="1"/>
      <p:bldP spid="73" grpId="0" animBg="1"/>
      <p:bldP spid="73" grpId="1" animBg="1"/>
      <p:bldP spid="75" grpId="0" animBg="1"/>
      <p:bldP spid="75" grpId="1" animBg="1"/>
      <p:bldP spid="6"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Título 1"/>
          <p:cNvSpPr>
            <a:spLocks noGrp="1"/>
          </p:cNvSpPr>
          <p:nvPr>
            <p:ph type="ctrTitle"/>
          </p:nvPr>
        </p:nvSpPr>
        <p:spPr/>
        <p:txBody>
          <a:bodyPr/>
          <a:lstStyle/>
          <a:p>
            <a:endParaRPr lang="es-ES" altLang="es-ES" smtClean="0"/>
          </a:p>
        </p:txBody>
      </p:sp>
      <p:sp>
        <p:nvSpPr>
          <p:cNvPr id="2051" name="Subtítulo 2"/>
          <p:cNvSpPr>
            <a:spLocks noGrp="1"/>
          </p:cNvSpPr>
          <p:nvPr>
            <p:ph type="subTitle" idx="1"/>
          </p:nvPr>
        </p:nvSpPr>
        <p:spPr/>
        <p:txBody>
          <a:bodyPr/>
          <a:lstStyle/>
          <a:p>
            <a:endParaRPr lang="es-ES" altLang="es-ES" smtClean="0"/>
          </a:p>
        </p:txBody>
      </p:sp>
      <p:pic>
        <p:nvPicPr>
          <p:cNvPr id="2052" name="Imagen 5"/>
          <p:cNvPicPr>
            <a:picLocks noChangeAspect="1"/>
          </p:cNvPicPr>
          <p:nvPr/>
        </p:nvPicPr>
        <p:blipFill>
          <a:blip r:embed="rId2">
            <a:extLst>
              <a:ext uri="{28A0092B-C50C-407E-A947-70E740481C1C}">
                <a14:useLocalDpi xmlns:a14="http://schemas.microsoft.com/office/drawing/2010/main"/>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CuadroTexto 6"/>
          <p:cNvSpPr txBox="1">
            <a:spLocks noChangeArrowheads="1"/>
          </p:cNvSpPr>
          <p:nvPr/>
        </p:nvSpPr>
        <p:spPr bwMode="auto">
          <a:xfrm>
            <a:off x="6126163" y="223838"/>
            <a:ext cx="6065837" cy="3756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r>
              <a:rPr lang="es-ES" altLang="es-ES" sz="2000" b="1" dirty="0" smtClean="0">
                <a:solidFill>
                  <a:schemeClr val="bg1"/>
                </a:solidFill>
                <a:latin typeface="Bahnschrift Condensed" panose="020B0502040204020203" pitchFamily="34" charset="0"/>
              </a:rPr>
              <a:t>Despedimos otro año, que nos ha dejado muchas alegrías pero algunas tristezas por la ausencia de seres queridos, pero debemos mirar el nuevo año con ilusión, amor y alegría por nuestra familia y amigos. </a:t>
            </a:r>
          </a:p>
          <a:p>
            <a:pPr fontAlgn="base">
              <a:spcBef>
                <a:spcPct val="0"/>
              </a:spcBef>
              <a:spcAft>
                <a:spcPct val="0"/>
              </a:spcAft>
            </a:pPr>
            <a:endParaRPr lang="es-ES" altLang="es-ES" sz="2000" b="1" dirty="0" smtClean="0">
              <a:solidFill>
                <a:schemeClr val="bg1"/>
              </a:solidFill>
              <a:latin typeface="Bahnschrift Condensed" panose="020B0502040204020203" pitchFamily="34" charset="0"/>
            </a:endParaRPr>
          </a:p>
          <a:p>
            <a:pPr fontAlgn="base">
              <a:spcBef>
                <a:spcPct val="0"/>
              </a:spcBef>
              <a:spcAft>
                <a:spcPct val="0"/>
              </a:spcAft>
            </a:pPr>
            <a:r>
              <a:rPr lang="es-ES" altLang="es-ES" sz="2000" b="1" dirty="0" smtClean="0">
                <a:solidFill>
                  <a:schemeClr val="bg1"/>
                </a:solidFill>
                <a:latin typeface="Bahnschrift Condensed" panose="020B0502040204020203" pitchFamily="34" charset="0"/>
              </a:rPr>
              <a:t>A los amigos de Mis </a:t>
            </a:r>
            <a:r>
              <a:rPr lang="es-ES" altLang="es-ES" sz="2000" b="1" dirty="0" err="1" smtClean="0">
                <a:solidFill>
                  <a:schemeClr val="bg1"/>
                </a:solidFill>
                <a:latin typeface="Bahnschrift Condensed" panose="020B0502040204020203" pitchFamily="34" charset="0"/>
              </a:rPr>
              <a:t>pps</a:t>
            </a:r>
            <a:r>
              <a:rPr lang="es-ES" altLang="es-ES" sz="2000" b="1" dirty="0" smtClean="0">
                <a:solidFill>
                  <a:schemeClr val="bg1"/>
                </a:solidFill>
                <a:latin typeface="Bahnschrift Condensed" panose="020B0502040204020203" pitchFamily="34" charset="0"/>
              </a:rPr>
              <a:t> les deseo una Feliz Navidad rodeados de su familia y amigos y que el nuevo año traiga muchas alegrías y nuevas ilusiones.</a:t>
            </a:r>
          </a:p>
          <a:p>
            <a:pPr fontAlgn="base">
              <a:spcBef>
                <a:spcPct val="0"/>
              </a:spcBef>
              <a:spcAft>
                <a:spcPct val="0"/>
              </a:spcAft>
            </a:pPr>
            <a:endParaRPr lang="es-ES" altLang="es-ES" sz="2000" b="1" dirty="0" smtClean="0">
              <a:solidFill>
                <a:schemeClr val="bg1"/>
              </a:solidFill>
              <a:latin typeface="Bahnschrift Condensed" panose="020B0502040204020203" pitchFamily="34" charset="0"/>
            </a:endParaRPr>
          </a:p>
          <a:p>
            <a:pPr fontAlgn="base">
              <a:spcBef>
                <a:spcPct val="0"/>
              </a:spcBef>
              <a:spcAft>
                <a:spcPct val="0"/>
              </a:spcAft>
            </a:pPr>
            <a:r>
              <a:rPr lang="es-ES" altLang="es-ES" sz="2000" b="1" dirty="0" smtClean="0">
                <a:solidFill>
                  <a:schemeClr val="bg1"/>
                </a:solidFill>
                <a:latin typeface="Bahnschrift Condensed" panose="020B0502040204020203" pitchFamily="34" charset="0"/>
              </a:rPr>
              <a:t>Feliz Navidad y Próspero Año Nuevo 2019.</a:t>
            </a:r>
          </a:p>
          <a:p>
            <a:pPr fontAlgn="base">
              <a:spcBef>
                <a:spcPct val="0"/>
              </a:spcBef>
              <a:spcAft>
                <a:spcPct val="0"/>
              </a:spcAft>
            </a:pPr>
            <a:endParaRPr lang="es-ES" altLang="es-ES" sz="2000" b="1" dirty="0" smtClean="0">
              <a:solidFill>
                <a:schemeClr val="bg1"/>
              </a:solidFill>
              <a:latin typeface="Bahnschrift Condensed" panose="020B0502040204020203" pitchFamily="34" charset="0"/>
            </a:endParaRPr>
          </a:p>
          <a:p>
            <a:pPr fontAlgn="base">
              <a:spcBef>
                <a:spcPct val="0"/>
              </a:spcBef>
              <a:spcAft>
                <a:spcPct val="0"/>
              </a:spcAft>
            </a:pPr>
            <a:r>
              <a:rPr lang="es-ES" altLang="es-ES" sz="2000" b="1" dirty="0" smtClean="0">
                <a:solidFill>
                  <a:schemeClr val="bg1"/>
                </a:solidFill>
                <a:latin typeface="Bahnschrift Condensed" panose="020B0502040204020203" pitchFamily="34" charset="0"/>
              </a:rPr>
              <a:t>Con Cariño.</a:t>
            </a:r>
          </a:p>
          <a:p>
            <a:pPr fontAlgn="base">
              <a:spcBef>
                <a:spcPct val="0"/>
              </a:spcBef>
              <a:spcAft>
                <a:spcPct val="0"/>
              </a:spcAft>
            </a:pPr>
            <a:endParaRPr lang="es-ES" altLang="es-ES" dirty="0" smtClean="0">
              <a:solidFill>
                <a:prstClr val="black"/>
              </a:solidFill>
            </a:endParaRPr>
          </a:p>
        </p:txBody>
      </p:sp>
      <p:pic>
        <p:nvPicPr>
          <p:cNvPr id="11" name="Imagen 10"/>
          <p:cNvPicPr>
            <a:picLocks noChangeAspect="1"/>
          </p:cNvPicPr>
          <p:nvPr/>
        </p:nvPicPr>
        <p:blipFill>
          <a:blip r:embed="rId3">
            <a:extLst>
              <a:ext uri="{28A0092B-C50C-407E-A947-70E740481C1C}">
                <a14:useLocalDpi xmlns:a14="http://schemas.microsoft.com/office/drawing/2010/main"/>
              </a:ext>
            </a:extLst>
          </a:blip>
          <a:srcRect/>
          <a:stretch>
            <a:fillRect/>
          </a:stretch>
        </p:blipFill>
        <p:spPr bwMode="auto">
          <a:xfrm>
            <a:off x="9742488" y="5554663"/>
            <a:ext cx="2635250" cy="1527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Imagen 11"/>
          <p:cNvPicPr>
            <a:picLocks noChangeAspect="1"/>
          </p:cNvPicPr>
          <p:nvPr/>
        </p:nvPicPr>
        <p:blipFill>
          <a:blip r:embed="rId4">
            <a:extLst>
              <a:ext uri="{28A0092B-C50C-407E-A947-70E740481C1C}">
                <a14:useLocalDpi xmlns:a14="http://schemas.microsoft.com/office/drawing/2010/main"/>
              </a:ext>
            </a:extLst>
          </a:blip>
          <a:srcRect/>
          <a:stretch>
            <a:fillRect/>
          </a:stretch>
        </p:blipFill>
        <p:spPr bwMode="auto">
          <a:xfrm>
            <a:off x="8555038" y="3317875"/>
            <a:ext cx="163195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6" name="Imagen 13"/>
          <p:cNvPicPr>
            <a:picLocks noChangeAspect="1"/>
          </p:cNvPicPr>
          <p:nvPr/>
        </p:nvPicPr>
        <p:blipFill>
          <a:blip r:embed="rId5">
            <a:extLst>
              <a:ext uri="{28A0092B-C50C-407E-A947-70E740481C1C}">
                <a14:useLocalDpi xmlns:a14="http://schemas.microsoft.com/office/drawing/2010/main"/>
              </a:ext>
            </a:extLst>
          </a:blip>
          <a:srcRect/>
          <a:stretch>
            <a:fillRect/>
          </a:stretch>
        </p:blipFill>
        <p:spPr bwMode="auto">
          <a:xfrm>
            <a:off x="6434138" y="3979863"/>
            <a:ext cx="1697037" cy="1697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mc:Choice xmlns:p14="http://schemas.microsoft.com/office/powerpoint/2010/main" Requires="p14">
      <p:transition spd="slow" p14:dur="2000" advClick="0" advTm="20000">
        <p:fade/>
      </p:transition>
    </mc:Choice>
    <mc:Fallback>
      <p:transition spd="slow" advClick="0" advTm="2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6" presetClass="entr" presetSubtype="16"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ircle(in)">
                                      <p:cBhvr>
                                        <p:cTn id="7" dur="2000"/>
                                        <p:tgtEl>
                                          <p:spTgt spid="7"/>
                                        </p:tgtEl>
                                      </p:cBhvr>
                                    </p:animEffect>
                                  </p:childTnLst>
                                </p:cTn>
                              </p:par>
                            </p:childTnLst>
                          </p:cTn>
                        </p:par>
                        <p:par>
                          <p:cTn id="8" fill="hold" nodeType="withGroup">
                            <p:stCondLst>
                              <p:cond delay="2000"/>
                            </p:stCondLst>
                            <p:childTnLst>
                              <p:par>
                                <p:cTn id="9" presetID="21" presetClass="entr" presetSubtype="1" fill="hold" nodeType="afterEffect">
                                  <p:stCondLst>
                                    <p:cond delay="12000"/>
                                  </p:stCondLst>
                                  <p:childTnLst>
                                    <p:set>
                                      <p:cBhvr>
                                        <p:cTn id="10" dur="1" fill="hold">
                                          <p:stCondLst>
                                            <p:cond delay="0"/>
                                          </p:stCondLst>
                                        </p:cTn>
                                        <p:tgtEl>
                                          <p:spTgt spid="11"/>
                                        </p:tgtEl>
                                        <p:attrNameLst>
                                          <p:attrName>style.visibility</p:attrName>
                                        </p:attrNameLst>
                                      </p:cBhvr>
                                      <p:to>
                                        <p:strVal val="visible"/>
                                      </p:to>
                                    </p:set>
                                    <p:animEffect transition="in" filter="wheel(1)">
                                      <p:cBhvr>
                                        <p:cTn id="11" dur="2000"/>
                                        <p:tgtEl>
                                          <p:spTgt spid="11"/>
                                        </p:tgtEl>
                                      </p:cBhvr>
                                    </p:animEffect>
                                  </p:childTnLst>
                                </p:cTn>
                              </p:par>
                            </p:childTnLst>
                          </p:cTn>
                        </p:par>
                        <p:par>
                          <p:cTn id="12" fill="hold" nodeType="withGroup">
                            <p:stCondLst>
                              <p:cond delay="16000"/>
                            </p:stCondLst>
                            <p:childTnLst>
                              <p:par>
                                <p:cTn id="13" presetID="42" presetClass="entr" presetSubtype="0" fill="hold" nodeType="after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fade">
                                      <p:cBhvr>
                                        <p:cTn id="15" dur="1000"/>
                                        <p:tgtEl>
                                          <p:spTgt spid="12"/>
                                        </p:tgtEl>
                                      </p:cBhvr>
                                    </p:animEffect>
                                    <p:anim calcmode="lin" valueType="num">
                                      <p:cBhvr>
                                        <p:cTn id="16" dur="1000" fill="hold"/>
                                        <p:tgtEl>
                                          <p:spTgt spid="12"/>
                                        </p:tgtEl>
                                        <p:attrNameLst>
                                          <p:attrName>ppt_x</p:attrName>
                                        </p:attrNameLst>
                                      </p:cBhvr>
                                      <p:tavLst>
                                        <p:tav tm="0">
                                          <p:val>
                                            <p:strVal val="#ppt_x"/>
                                          </p:val>
                                        </p:tav>
                                        <p:tav tm="100000">
                                          <p:val>
                                            <p:strVal val="#ppt_x"/>
                                          </p:val>
                                        </p:tav>
                                      </p:tavLst>
                                    </p:anim>
                                    <p:anim calcmode="lin" valueType="num">
                                      <p:cBhvr>
                                        <p:cTn id="17"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Marcador de contenido 3"/>
          <p:cNvPicPr>
            <a:picLocks noGrp="1" noChangeAspect="1"/>
          </p:cNvPicPr>
          <p:nvPr>
            <p:ph idx="1"/>
          </p:nvPr>
        </p:nvPicPr>
        <p:blipFill>
          <a:blip r:embed="rId2">
            <a:extLst>
              <a:ext uri="{28A0092B-C50C-407E-A947-70E740481C1C}">
                <a14:useLocalDpi xmlns:a14="http://schemas.microsoft.com/office/drawing/2010/main"/>
              </a:ext>
            </a:extLst>
          </a:blip>
          <a:srcRect/>
          <a:stretch>
            <a:fillRect/>
          </a:stretch>
        </p:blipFill>
        <p:spPr>
          <a:xfrm>
            <a:off x="0" y="0"/>
            <a:ext cx="12192000" cy="6858000"/>
          </a:xfrm>
        </p:spPr>
      </p:pic>
      <p:sp>
        <p:nvSpPr>
          <p:cNvPr id="5" name="CuadroTexto 4"/>
          <p:cNvSpPr txBox="1">
            <a:spLocks noChangeArrowheads="1"/>
          </p:cNvSpPr>
          <p:nvPr/>
        </p:nvSpPr>
        <p:spPr bwMode="auto">
          <a:xfrm>
            <a:off x="5037138" y="4197350"/>
            <a:ext cx="7154862" cy="21236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just" fontAlgn="base">
              <a:lnSpc>
                <a:spcPct val="100000"/>
              </a:lnSpc>
              <a:spcBef>
                <a:spcPct val="0"/>
              </a:spcBef>
              <a:spcAft>
                <a:spcPct val="0"/>
              </a:spcAft>
              <a:buFontTx/>
              <a:buNone/>
            </a:pPr>
            <a:r>
              <a:rPr lang="es-ES" altLang="es-ES" sz="1800" dirty="0" smtClean="0">
                <a:solidFill>
                  <a:srgbClr val="FF0000"/>
                </a:solidFill>
                <a:latin typeface="Bahnschrift Condensed" panose="020B0502040204020203" pitchFamily="34" charset="0"/>
              </a:rPr>
              <a:t>Mis mejores deseos en mi tercera navidad, que viene llena de alegrías,</a:t>
            </a:r>
          </a:p>
          <a:p>
            <a:pPr algn="just" fontAlgn="base">
              <a:lnSpc>
                <a:spcPct val="100000"/>
              </a:lnSpc>
              <a:spcBef>
                <a:spcPct val="0"/>
              </a:spcBef>
              <a:spcAft>
                <a:spcPct val="0"/>
              </a:spcAft>
              <a:buFontTx/>
              <a:buNone/>
            </a:pPr>
            <a:r>
              <a:rPr lang="es-ES" altLang="es-ES" sz="1800" dirty="0" smtClean="0">
                <a:solidFill>
                  <a:srgbClr val="FF0000"/>
                </a:solidFill>
                <a:latin typeface="Bahnschrift Condensed" panose="020B0502040204020203" pitchFamily="34" charset="0"/>
              </a:rPr>
              <a:t> y muchas ilusiones para el nuevo año que comienza.</a:t>
            </a:r>
          </a:p>
          <a:p>
            <a:pPr algn="just" fontAlgn="base">
              <a:lnSpc>
                <a:spcPct val="100000"/>
              </a:lnSpc>
              <a:spcBef>
                <a:spcPct val="0"/>
              </a:spcBef>
              <a:spcAft>
                <a:spcPct val="0"/>
              </a:spcAft>
              <a:buFontTx/>
              <a:buNone/>
            </a:pPr>
            <a:r>
              <a:rPr lang="es-ES" altLang="es-ES" sz="1800" dirty="0" smtClean="0">
                <a:solidFill>
                  <a:srgbClr val="FF0000"/>
                </a:solidFill>
                <a:latin typeface="Bahnschrift Condensed" panose="020B0502040204020203" pitchFamily="34" charset="0"/>
              </a:rPr>
              <a:t>Deseo que todos disfruten de la navidad, yo la disfrutaré con mi gran familia:</a:t>
            </a:r>
          </a:p>
          <a:p>
            <a:pPr algn="just" fontAlgn="base">
              <a:lnSpc>
                <a:spcPct val="100000"/>
              </a:lnSpc>
              <a:spcBef>
                <a:spcPct val="0"/>
              </a:spcBef>
              <a:spcAft>
                <a:spcPct val="0"/>
              </a:spcAft>
              <a:buFontTx/>
              <a:buNone/>
            </a:pPr>
            <a:r>
              <a:rPr lang="es-ES" altLang="es-ES" sz="1800" dirty="0" smtClean="0">
                <a:solidFill>
                  <a:srgbClr val="FF0000"/>
                </a:solidFill>
                <a:latin typeface="Bahnschrift Condensed" panose="020B0502040204020203" pitchFamily="34" charset="0"/>
              </a:rPr>
              <a:t> Mis padres, mis abuelos, mi tata y mi prima </a:t>
            </a:r>
            <a:r>
              <a:rPr lang="es-ES" altLang="es-ES" sz="1800" dirty="0" err="1" smtClean="0">
                <a:solidFill>
                  <a:srgbClr val="FF0000"/>
                </a:solidFill>
                <a:latin typeface="Bahnschrift Condensed" panose="020B0502040204020203" pitchFamily="34" charset="0"/>
              </a:rPr>
              <a:t>Herineiva</a:t>
            </a:r>
            <a:r>
              <a:rPr lang="es-ES" altLang="es-ES" sz="1800" dirty="0" smtClean="0">
                <a:solidFill>
                  <a:srgbClr val="FF0000"/>
                </a:solidFill>
                <a:latin typeface="Bahnschrift Condensed" panose="020B0502040204020203" pitchFamily="34" charset="0"/>
              </a:rPr>
              <a:t> y sobre todo los amigos de Mis </a:t>
            </a:r>
            <a:r>
              <a:rPr lang="es-ES" altLang="es-ES" sz="1800" dirty="0" err="1" smtClean="0">
                <a:solidFill>
                  <a:srgbClr val="FF0000"/>
                </a:solidFill>
                <a:latin typeface="Bahnschrift Condensed" panose="020B0502040204020203" pitchFamily="34" charset="0"/>
              </a:rPr>
              <a:t>pps</a:t>
            </a:r>
            <a:r>
              <a:rPr lang="es-ES" altLang="es-ES" sz="1800" dirty="0" smtClean="0">
                <a:solidFill>
                  <a:srgbClr val="FF0000"/>
                </a:solidFill>
                <a:latin typeface="Bahnschrift Condensed" panose="020B0502040204020203" pitchFamily="34" charset="0"/>
              </a:rPr>
              <a:t>.</a:t>
            </a:r>
          </a:p>
          <a:p>
            <a:pPr fontAlgn="base">
              <a:lnSpc>
                <a:spcPct val="100000"/>
              </a:lnSpc>
              <a:spcBef>
                <a:spcPct val="0"/>
              </a:spcBef>
              <a:spcAft>
                <a:spcPct val="0"/>
              </a:spcAft>
              <a:buFontTx/>
              <a:buNone/>
            </a:pPr>
            <a:endParaRPr lang="es-ES" altLang="es-ES" sz="1800" dirty="0" smtClean="0">
              <a:solidFill>
                <a:srgbClr val="FF0000"/>
              </a:solidFill>
              <a:latin typeface="Bahnschrift Condensed" panose="020B0502040204020203" pitchFamily="34" charset="0"/>
            </a:endParaRPr>
          </a:p>
          <a:p>
            <a:pPr fontAlgn="base">
              <a:lnSpc>
                <a:spcPct val="100000"/>
              </a:lnSpc>
              <a:spcBef>
                <a:spcPct val="0"/>
              </a:spcBef>
              <a:spcAft>
                <a:spcPct val="0"/>
              </a:spcAft>
              <a:buFontTx/>
              <a:buNone/>
            </a:pPr>
            <a:r>
              <a:rPr lang="es-ES" altLang="es-ES" sz="2400" u="sng" dirty="0" smtClean="0">
                <a:solidFill>
                  <a:srgbClr val="FF0000"/>
                </a:solidFill>
                <a:latin typeface="Bahnschrift Condensed" panose="020B0502040204020203" pitchFamily="34" charset="0"/>
              </a:rPr>
              <a:t>Feliz Navidad y Próspero Año Nuevo 2019.</a:t>
            </a:r>
          </a:p>
          <a:p>
            <a:pPr fontAlgn="base">
              <a:lnSpc>
                <a:spcPct val="100000"/>
              </a:lnSpc>
              <a:spcBef>
                <a:spcPct val="0"/>
              </a:spcBef>
              <a:spcAft>
                <a:spcPct val="0"/>
              </a:spcAft>
              <a:buFontTx/>
              <a:buNone/>
            </a:pPr>
            <a:endParaRPr lang="es-ES" altLang="es-ES" sz="1800" dirty="0" smtClean="0">
              <a:solidFill>
                <a:srgbClr val="FF0000"/>
              </a:solidFill>
              <a:latin typeface="Bahnschrift Condensed" panose="020B0502040204020203" pitchFamily="34" charset="0"/>
            </a:endParaRPr>
          </a:p>
        </p:txBody>
      </p:sp>
      <p:pic>
        <p:nvPicPr>
          <p:cNvPr id="7" name="Imagen 6"/>
          <p:cNvPicPr>
            <a:picLocks noChangeAspect="1"/>
          </p:cNvPicPr>
          <p:nvPr/>
        </p:nvPicPr>
        <p:blipFill>
          <a:blip r:embed="rId3"/>
          <a:stretch>
            <a:fillRect/>
          </a:stretch>
        </p:blipFill>
        <p:spPr>
          <a:xfrm>
            <a:off x="11174413" y="5402263"/>
            <a:ext cx="1017587" cy="1455737"/>
          </a:xfrm>
          <a:prstGeom prst="rect">
            <a:avLst/>
          </a:prstGeom>
          <a:ln>
            <a:noFill/>
          </a:ln>
          <a:effectLst>
            <a:outerShdw blurRad="190500" algn="tl" rotWithShape="0">
              <a:srgbClr val="000000">
                <a:alpha val="70000"/>
              </a:srgbClr>
            </a:outerShdw>
          </a:effectLst>
        </p:spPr>
      </p:pic>
      <p:pic>
        <p:nvPicPr>
          <p:cNvPr id="13" name="Imagen 12"/>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a:off x="3911600" y="1470025"/>
            <a:ext cx="2794000" cy="2170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Imagen 19"/>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8814364" y="1037347"/>
            <a:ext cx="2971322" cy="207992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2" name="Imagen 1"/>
          <p:cNvPicPr>
            <a:picLocks noChangeAspect="1"/>
          </p:cNvPicPr>
          <p:nvPr/>
        </p:nvPicPr>
        <p:blipFill>
          <a:blip r:embed="rId6">
            <a:extLst>
              <a:ext uri="{28A0092B-C50C-407E-A947-70E740481C1C}">
                <a14:useLocalDpi xmlns:a14="http://schemas.microsoft.com/office/drawing/2010/main"/>
              </a:ext>
            </a:extLst>
          </a:blip>
          <a:srcRect/>
          <a:stretch>
            <a:fillRect/>
          </a:stretch>
        </p:blipFill>
        <p:spPr bwMode="auto">
          <a:xfrm>
            <a:off x="533400" y="5811838"/>
            <a:ext cx="2017713" cy="82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Imagen 2"/>
          <p:cNvPicPr>
            <a:picLocks noChangeAspect="1"/>
          </p:cNvPicPr>
          <p:nvPr/>
        </p:nvPicPr>
        <p:blipFill>
          <a:blip r:embed="rId7">
            <a:extLst>
              <a:ext uri="{28A0092B-C50C-407E-A947-70E740481C1C}">
                <a14:useLocalDpi xmlns:a14="http://schemas.microsoft.com/office/drawing/2010/main"/>
              </a:ext>
            </a:extLst>
          </a:blip>
          <a:stretch>
            <a:fillRect/>
          </a:stretch>
        </p:blipFill>
        <p:spPr>
          <a:xfrm>
            <a:off x="-28910" y="112713"/>
            <a:ext cx="1971048" cy="3316287"/>
          </a:xfrm>
          <a:prstGeom prst="ellipse">
            <a:avLst/>
          </a:prstGeom>
          <a:ln>
            <a:noFill/>
          </a:ln>
          <a:effectLst>
            <a:softEdge rad="112500"/>
          </a:effectLst>
        </p:spPr>
      </p:pic>
      <p:sp>
        <p:nvSpPr>
          <p:cNvPr id="4" name="CuadroTexto 3"/>
          <p:cNvSpPr txBox="1"/>
          <p:nvPr/>
        </p:nvSpPr>
        <p:spPr>
          <a:xfrm>
            <a:off x="380976" y="3356253"/>
            <a:ext cx="1007165" cy="369332"/>
          </a:xfrm>
          <a:prstGeom prst="rect">
            <a:avLst/>
          </a:prstGeom>
          <a:solidFill>
            <a:schemeClr val="accent1">
              <a:lumMod val="20000"/>
              <a:lumOff val="80000"/>
              <a:alpha val="78000"/>
            </a:schemeClr>
          </a:solidFill>
          <a:ln w="38100">
            <a:solidFill>
              <a:srgbClr val="0070C0"/>
            </a:solidFill>
            <a:prstDash val="sysDash"/>
          </a:ln>
        </p:spPr>
        <p:txBody>
          <a:bodyPr wrap="square" rtlCol="0">
            <a:spAutoFit/>
          </a:bodyPr>
          <a:lstStyle/>
          <a:p>
            <a:pPr algn="ctr"/>
            <a:r>
              <a:rPr lang="es-ES" dirty="0" err="1" smtClean="0">
                <a:solidFill>
                  <a:srgbClr val="FF0000"/>
                </a:solidFill>
              </a:rPr>
              <a:t>Acoraide</a:t>
            </a:r>
            <a:endParaRPr lang="es-ES" dirty="0">
              <a:solidFill>
                <a:srgbClr val="FF0000"/>
              </a:solidFill>
            </a:endParaRPr>
          </a:p>
        </p:txBody>
      </p:sp>
    </p:spTree>
  </p:cSld>
  <p:clrMapOvr>
    <a:masterClrMapping/>
  </p:clrMapOvr>
  <mc:AlternateContent xmlns:mc="http://schemas.openxmlformats.org/markup-compatibility/2006">
    <mc:Choice xmlns:p14="http://schemas.microsoft.com/office/powerpoint/2010/main" Requires="p14">
      <p:transition spd="slow" p14:dur="2000" advClick="0" advTm="21000">
        <p:fade/>
      </p:transition>
    </mc:Choice>
    <mc:Fallback>
      <p:transition spd="slow" advClick="0" advTm="21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anim calcmode="lin" valueType="num">
                                      <p:cBhvr>
                                        <p:cTn id="8" dur="2000" fill="hold"/>
                                        <p:tgtEl>
                                          <p:spTgt spid="5"/>
                                        </p:tgtEl>
                                        <p:attrNameLst>
                                          <p:attrName>ppt_x</p:attrName>
                                        </p:attrNameLst>
                                      </p:cBhvr>
                                      <p:tavLst>
                                        <p:tav tm="0">
                                          <p:val>
                                            <p:strVal val="#ppt_x"/>
                                          </p:val>
                                        </p:tav>
                                        <p:tav tm="100000">
                                          <p:val>
                                            <p:strVal val="#ppt_x"/>
                                          </p:val>
                                        </p:tav>
                                      </p:tavLst>
                                    </p:anim>
                                    <p:anim calcmode="lin" valueType="num">
                                      <p:cBhvr>
                                        <p:cTn id="9" dur="2000" fill="hold"/>
                                        <p:tgtEl>
                                          <p:spTgt spid="5"/>
                                        </p:tgtEl>
                                        <p:attrNameLst>
                                          <p:attrName>ppt_y</p:attrName>
                                        </p:attrNameLst>
                                      </p:cBhvr>
                                      <p:tavLst>
                                        <p:tav tm="0">
                                          <p:val>
                                            <p:strVal val="#ppt_y+.1"/>
                                          </p:val>
                                        </p:tav>
                                        <p:tav tm="100000">
                                          <p:val>
                                            <p:strVal val="#ppt_y"/>
                                          </p:val>
                                        </p:tav>
                                      </p:tavLst>
                                    </p:anim>
                                  </p:childTnLst>
                                </p:cTn>
                              </p:par>
                              <p:par>
                                <p:cTn id="10" presetID="2" presetClass="entr" presetSubtype="4" fill="hold" nodeType="with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2000" fill="hold"/>
                                        <p:tgtEl>
                                          <p:spTgt spid="7"/>
                                        </p:tgtEl>
                                        <p:attrNameLst>
                                          <p:attrName>ppt_x</p:attrName>
                                        </p:attrNameLst>
                                      </p:cBhvr>
                                      <p:tavLst>
                                        <p:tav tm="0">
                                          <p:val>
                                            <p:strVal val="#ppt_x"/>
                                          </p:val>
                                        </p:tav>
                                        <p:tav tm="100000">
                                          <p:val>
                                            <p:strVal val="#ppt_x"/>
                                          </p:val>
                                        </p:tav>
                                      </p:tavLst>
                                    </p:anim>
                                    <p:anim calcmode="lin" valueType="num">
                                      <p:cBhvr additive="base">
                                        <p:cTn id="13" dur="2000" fill="hold"/>
                                        <p:tgtEl>
                                          <p:spTgt spid="7"/>
                                        </p:tgtEl>
                                        <p:attrNameLst>
                                          <p:attrName>ppt_y</p:attrName>
                                        </p:attrNameLst>
                                      </p:cBhvr>
                                      <p:tavLst>
                                        <p:tav tm="0">
                                          <p:val>
                                            <p:strVal val="1+#ppt_h/2"/>
                                          </p:val>
                                        </p:tav>
                                        <p:tav tm="100000">
                                          <p:val>
                                            <p:strVal val="#ppt_y"/>
                                          </p:val>
                                        </p:tav>
                                      </p:tavLst>
                                    </p:anim>
                                  </p:childTnLst>
                                </p:cTn>
                              </p:par>
                              <p:par>
                                <p:cTn id="14" presetID="22" presetClass="entr" presetSubtype="4" fill="hold" nodeType="withEffect">
                                  <p:stCondLst>
                                    <p:cond delay="0"/>
                                  </p:stCondLst>
                                  <p:childTnLst>
                                    <p:set>
                                      <p:cBhvr>
                                        <p:cTn id="15" dur="1" fill="hold">
                                          <p:stCondLst>
                                            <p:cond delay="0"/>
                                          </p:stCondLst>
                                        </p:cTn>
                                        <p:tgtEl>
                                          <p:spTgt spid="20"/>
                                        </p:tgtEl>
                                        <p:attrNameLst>
                                          <p:attrName>style.visibility</p:attrName>
                                        </p:attrNameLst>
                                      </p:cBhvr>
                                      <p:to>
                                        <p:strVal val="visible"/>
                                      </p:to>
                                    </p:set>
                                    <p:animEffect transition="in" filter="wipe(down)">
                                      <p:cBhvr>
                                        <p:cTn id="16" dur="2000"/>
                                        <p:tgtEl>
                                          <p:spTgt spid="20"/>
                                        </p:tgtEl>
                                      </p:cBhvr>
                                    </p:animEffect>
                                  </p:childTnLst>
                                </p:cTn>
                              </p:par>
                            </p:childTnLst>
                          </p:cTn>
                        </p:par>
                        <p:par>
                          <p:cTn id="17" fill="hold">
                            <p:stCondLst>
                              <p:cond delay="2000"/>
                            </p:stCondLst>
                            <p:childTnLst>
                              <p:par>
                                <p:cTn id="18" presetID="21" presetClass="entr" presetSubtype="1" fill="hold" nodeType="afterEffect">
                                  <p:stCondLst>
                                    <p:cond delay="6000"/>
                                  </p:stCondLst>
                                  <p:childTnLst>
                                    <p:set>
                                      <p:cBhvr>
                                        <p:cTn id="19" dur="1" fill="hold">
                                          <p:stCondLst>
                                            <p:cond delay="0"/>
                                          </p:stCondLst>
                                        </p:cTn>
                                        <p:tgtEl>
                                          <p:spTgt spid="13"/>
                                        </p:tgtEl>
                                        <p:attrNameLst>
                                          <p:attrName>style.visibility</p:attrName>
                                        </p:attrNameLst>
                                      </p:cBhvr>
                                      <p:to>
                                        <p:strVal val="visible"/>
                                      </p:to>
                                    </p:set>
                                    <p:animEffect transition="in" filter="wheel(1)">
                                      <p:cBhvr>
                                        <p:cTn id="20" dur="2000"/>
                                        <p:tgtEl>
                                          <p:spTgt spid="13"/>
                                        </p:tgtEl>
                                      </p:cBhvr>
                                    </p:animEffect>
                                  </p:childTnLst>
                                </p:cTn>
                              </p:par>
                              <p:par>
                                <p:cTn id="21" presetID="42" presetClass="entr" presetSubtype="0" fill="hold" nodeType="withEffect">
                                  <p:stCondLst>
                                    <p:cond delay="600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2000"/>
                                        <p:tgtEl>
                                          <p:spTgt spid="2"/>
                                        </p:tgtEl>
                                      </p:cBhvr>
                                    </p:animEffect>
                                    <p:anim calcmode="lin" valueType="num">
                                      <p:cBhvr>
                                        <p:cTn id="24" dur="2000" fill="hold"/>
                                        <p:tgtEl>
                                          <p:spTgt spid="2"/>
                                        </p:tgtEl>
                                        <p:attrNameLst>
                                          <p:attrName>ppt_x</p:attrName>
                                        </p:attrNameLst>
                                      </p:cBhvr>
                                      <p:tavLst>
                                        <p:tav tm="0">
                                          <p:val>
                                            <p:strVal val="#ppt_x"/>
                                          </p:val>
                                        </p:tav>
                                        <p:tav tm="100000">
                                          <p:val>
                                            <p:strVal val="#ppt_x"/>
                                          </p:val>
                                        </p:tav>
                                      </p:tavLst>
                                    </p:anim>
                                    <p:anim calcmode="lin" valueType="num">
                                      <p:cBhvr>
                                        <p:cTn id="25" dur="2000" fill="hold"/>
                                        <p:tgtEl>
                                          <p:spTgt spid="2"/>
                                        </p:tgtEl>
                                        <p:attrNameLst>
                                          <p:attrName>ppt_y</p:attrName>
                                        </p:attrNameLst>
                                      </p:cBhvr>
                                      <p:tavLst>
                                        <p:tav tm="0">
                                          <p:val>
                                            <p:strVal val="#ppt_y+.1"/>
                                          </p:val>
                                        </p:tav>
                                        <p:tav tm="100000">
                                          <p:val>
                                            <p:strVal val="#ppt_y"/>
                                          </p:val>
                                        </p:tav>
                                      </p:tavLst>
                                    </p:anim>
                                  </p:childTnLst>
                                </p:cTn>
                              </p:par>
                              <p:par>
                                <p:cTn id="26" presetID="10" presetClass="entr" presetSubtype="0" fill="hold" nodeType="withEffect">
                                  <p:stCondLst>
                                    <p:cond delay="6000"/>
                                  </p:stCondLst>
                                  <p:childTnLst>
                                    <p:set>
                                      <p:cBhvr>
                                        <p:cTn id="27" dur="1" fill="hold">
                                          <p:stCondLst>
                                            <p:cond delay="0"/>
                                          </p:stCondLst>
                                        </p:cTn>
                                        <p:tgtEl>
                                          <p:spTgt spid="3"/>
                                        </p:tgtEl>
                                        <p:attrNameLst>
                                          <p:attrName>style.visibility</p:attrName>
                                        </p:attrNameLst>
                                      </p:cBhvr>
                                      <p:to>
                                        <p:strVal val="visible"/>
                                      </p:to>
                                    </p:set>
                                    <p:animEffect transition="in" filter="fade">
                                      <p:cBhvr>
                                        <p:cTn id="28" dur="5000"/>
                                        <p:tgtEl>
                                          <p:spTgt spid="3"/>
                                        </p:tgtEl>
                                      </p:cBhvr>
                                    </p:animEffect>
                                  </p:childTnLst>
                                </p:cTn>
                              </p:par>
                            </p:childTnLst>
                          </p:cTn>
                        </p:par>
                        <p:par>
                          <p:cTn id="29" fill="hold">
                            <p:stCondLst>
                              <p:cond delay="13000"/>
                            </p:stCondLst>
                            <p:childTnLst>
                              <p:par>
                                <p:cTn id="30" presetID="26" presetClass="entr" presetSubtype="0" fill="hold" grpId="0" nodeType="after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wipe(down)">
                                      <p:cBhvr>
                                        <p:cTn id="32" dur="580">
                                          <p:stCondLst>
                                            <p:cond delay="0"/>
                                          </p:stCondLst>
                                        </p:cTn>
                                        <p:tgtEl>
                                          <p:spTgt spid="4"/>
                                        </p:tgtEl>
                                      </p:cBhvr>
                                    </p:animEffect>
                                    <p:anim calcmode="lin" valueType="num">
                                      <p:cBhvr>
                                        <p:cTn id="33"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34"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35"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36"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37"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38" dur="26">
                                          <p:stCondLst>
                                            <p:cond delay="650"/>
                                          </p:stCondLst>
                                        </p:cTn>
                                        <p:tgtEl>
                                          <p:spTgt spid="4"/>
                                        </p:tgtEl>
                                      </p:cBhvr>
                                      <p:to x="100000" y="60000"/>
                                    </p:animScale>
                                    <p:animScale>
                                      <p:cBhvr>
                                        <p:cTn id="39" dur="166" decel="50000">
                                          <p:stCondLst>
                                            <p:cond delay="676"/>
                                          </p:stCondLst>
                                        </p:cTn>
                                        <p:tgtEl>
                                          <p:spTgt spid="4"/>
                                        </p:tgtEl>
                                      </p:cBhvr>
                                      <p:to x="100000" y="100000"/>
                                    </p:animScale>
                                    <p:animScale>
                                      <p:cBhvr>
                                        <p:cTn id="40" dur="26">
                                          <p:stCondLst>
                                            <p:cond delay="1312"/>
                                          </p:stCondLst>
                                        </p:cTn>
                                        <p:tgtEl>
                                          <p:spTgt spid="4"/>
                                        </p:tgtEl>
                                      </p:cBhvr>
                                      <p:to x="100000" y="80000"/>
                                    </p:animScale>
                                    <p:animScale>
                                      <p:cBhvr>
                                        <p:cTn id="41" dur="166" decel="50000">
                                          <p:stCondLst>
                                            <p:cond delay="1338"/>
                                          </p:stCondLst>
                                        </p:cTn>
                                        <p:tgtEl>
                                          <p:spTgt spid="4"/>
                                        </p:tgtEl>
                                      </p:cBhvr>
                                      <p:to x="100000" y="100000"/>
                                    </p:animScale>
                                    <p:animScale>
                                      <p:cBhvr>
                                        <p:cTn id="42" dur="26">
                                          <p:stCondLst>
                                            <p:cond delay="1642"/>
                                          </p:stCondLst>
                                        </p:cTn>
                                        <p:tgtEl>
                                          <p:spTgt spid="4"/>
                                        </p:tgtEl>
                                      </p:cBhvr>
                                      <p:to x="100000" y="90000"/>
                                    </p:animScale>
                                    <p:animScale>
                                      <p:cBhvr>
                                        <p:cTn id="43" dur="166" decel="50000">
                                          <p:stCondLst>
                                            <p:cond delay="1668"/>
                                          </p:stCondLst>
                                        </p:cTn>
                                        <p:tgtEl>
                                          <p:spTgt spid="4"/>
                                        </p:tgtEl>
                                      </p:cBhvr>
                                      <p:to x="100000" y="100000"/>
                                    </p:animScale>
                                    <p:animScale>
                                      <p:cBhvr>
                                        <p:cTn id="44" dur="26">
                                          <p:stCondLst>
                                            <p:cond delay="1808"/>
                                          </p:stCondLst>
                                        </p:cTn>
                                        <p:tgtEl>
                                          <p:spTgt spid="4"/>
                                        </p:tgtEl>
                                      </p:cBhvr>
                                      <p:to x="100000" y="95000"/>
                                    </p:animScale>
                                    <p:animScale>
                                      <p:cBhvr>
                                        <p:cTn id="45" dur="166" decel="50000">
                                          <p:stCondLst>
                                            <p:cond delay="1834"/>
                                          </p:stCondLst>
                                        </p:cTn>
                                        <p:tgtEl>
                                          <p:spTgt spid="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4"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0000FF"/>
        </a:solidFill>
        <a:effectLst/>
      </p:bgPr>
    </p:bg>
    <p:spTree>
      <p:nvGrpSpPr>
        <p:cNvPr id="1" name=""/>
        <p:cNvGrpSpPr/>
        <p:nvPr/>
      </p:nvGrpSpPr>
      <p:grpSpPr>
        <a:xfrm>
          <a:off x="0" y="0"/>
          <a:ext cx="0" cy="0"/>
          <a:chOff x="0" y="0"/>
          <a:chExt cx="0" cy="0"/>
        </a:xfrm>
      </p:grpSpPr>
      <p:pic>
        <p:nvPicPr>
          <p:cNvPr id="237573" name="Picture 5" descr="hith-father-christmas-lights-iStock_000029514386Large"/>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37572" name="Text Box 4"/>
          <p:cNvSpPr txBox="1">
            <a:spLocks noChangeArrowheads="1"/>
          </p:cNvSpPr>
          <p:nvPr/>
        </p:nvSpPr>
        <p:spPr bwMode="auto">
          <a:xfrm>
            <a:off x="5924550" y="5003800"/>
            <a:ext cx="6191250" cy="1754326"/>
          </a:xfrm>
          <a:prstGeom prst="rect">
            <a:avLst/>
          </a:prstGeom>
          <a:solidFill>
            <a:schemeClr val="bg1">
              <a:alpha val="48000"/>
            </a:schemeClr>
          </a:solidFill>
          <a:ln w="38100">
            <a:solidFill>
              <a:srgbClr val="FFFF00"/>
            </a:solidFill>
            <a:prstDash val="lgDashDot"/>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fontAlgn="base">
              <a:spcBef>
                <a:spcPct val="50000"/>
              </a:spcBef>
              <a:spcAft>
                <a:spcPct val="0"/>
              </a:spcAft>
            </a:pPr>
            <a:r>
              <a:rPr lang="es-ES" altLang="es-ES" i="1" dirty="0" smtClean="0">
                <a:solidFill>
                  <a:srgbClr val="0000FF"/>
                </a:solidFill>
                <a:latin typeface="Lucida Sans Unicode" panose="020B0602030504020204" pitchFamily="34" charset="0"/>
              </a:rPr>
              <a:t>Este año quiero celebrar con alegría estas fechas dando ánimos a todo aquel que haya tenido un mal año, persevera que verás que el siguiente será mejor. Disfruta de la vida compartiendo cada momento, recuerda que, cada minuto es un regalo incalculable que los tuyos lo agradecerán, Aprovéchalo</a:t>
            </a:r>
            <a:endParaRPr lang="es-ES" altLang="es-ES" i="1" dirty="0">
              <a:solidFill>
                <a:srgbClr val="0000FF"/>
              </a:solidFill>
              <a:latin typeface="Lucida Sans Unicode" panose="020B0602030504020204" pitchFamily="34" charset="0"/>
            </a:endParaRPr>
          </a:p>
        </p:txBody>
      </p:sp>
      <p:sp>
        <p:nvSpPr>
          <p:cNvPr id="237574" name="Text Box 6"/>
          <p:cNvSpPr txBox="1">
            <a:spLocks noChangeArrowheads="1"/>
          </p:cNvSpPr>
          <p:nvPr/>
        </p:nvSpPr>
        <p:spPr bwMode="auto">
          <a:xfrm>
            <a:off x="4038600" y="6290400"/>
            <a:ext cx="1752600"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pPr>
            <a:r>
              <a:rPr lang="es-ES" altLang="es-ES" sz="3200" b="1" i="1" dirty="0" err="1">
                <a:solidFill>
                  <a:srgbClr val="FFFFFF"/>
                </a:solidFill>
                <a:latin typeface="Lucida Sans Unicode" panose="020B0602030504020204" pitchFamily="34" charset="0"/>
              </a:rPr>
              <a:t>Ayoze</a:t>
            </a:r>
            <a:r>
              <a:rPr lang="es-ES" altLang="es-ES" sz="3200" b="1" i="1" dirty="0">
                <a:solidFill>
                  <a:srgbClr val="FFFFFF"/>
                </a:solidFill>
                <a:latin typeface="Lucida Sans Unicode" panose="020B0602030504020204" pitchFamily="34" charset="0"/>
              </a:rPr>
              <a:t> </a:t>
            </a:r>
          </a:p>
        </p:txBody>
      </p:sp>
    </p:spTree>
  </p:cSld>
  <p:clrMapOvr>
    <a:masterClrMapping/>
  </p:clrMapOvr>
  <mc:AlternateContent xmlns:mc="http://schemas.openxmlformats.org/markup-compatibility/2006">
    <mc:Choice xmlns:p14="http://schemas.microsoft.com/office/powerpoint/2010/main" Requires="p14">
      <p:transition spd="slow" p14:dur="2000" advClick="0" advTm="16000">
        <p:fade thruBlk="1"/>
      </p:transition>
    </mc:Choice>
    <mc:Fallback>
      <p:transition spd="slow" advClick="0" advTm="16000">
        <p:fade thruBlk="1"/>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37572"/>
                                        </p:tgtEl>
                                        <p:attrNameLst>
                                          <p:attrName>style.visibility</p:attrName>
                                        </p:attrNameLst>
                                      </p:cBhvr>
                                      <p:to>
                                        <p:strVal val="visible"/>
                                      </p:to>
                                    </p:set>
                                    <p:animEffect transition="in" filter="fade">
                                      <p:cBhvr>
                                        <p:cTn id="7" dur="2000"/>
                                        <p:tgtEl>
                                          <p:spTgt spid="237572"/>
                                        </p:tgtEl>
                                      </p:cBhvr>
                                    </p:animEffect>
                                  </p:childTnLst>
                                </p:cTn>
                              </p:par>
                            </p:childTnLst>
                          </p:cTn>
                        </p:par>
                        <p:par>
                          <p:cTn id="8" fill="hold" nodeType="afterGroup">
                            <p:stCondLst>
                              <p:cond delay="2000"/>
                            </p:stCondLst>
                            <p:childTnLst>
                              <p:par>
                                <p:cTn id="9" presetID="40" presetClass="entr" presetSubtype="0" fill="hold" grpId="0" nodeType="afterEffect">
                                  <p:stCondLst>
                                    <p:cond delay="2000"/>
                                  </p:stCondLst>
                                  <p:iterate type="lt">
                                    <p:tmPct val="10000"/>
                                  </p:iterate>
                                  <p:childTnLst>
                                    <p:set>
                                      <p:cBhvr>
                                        <p:cTn id="10" dur="1" fill="hold">
                                          <p:stCondLst>
                                            <p:cond delay="0"/>
                                          </p:stCondLst>
                                        </p:cTn>
                                        <p:tgtEl>
                                          <p:spTgt spid="237574"/>
                                        </p:tgtEl>
                                        <p:attrNameLst>
                                          <p:attrName>style.visibility</p:attrName>
                                        </p:attrNameLst>
                                      </p:cBhvr>
                                      <p:to>
                                        <p:strVal val="visible"/>
                                      </p:to>
                                    </p:set>
                                    <p:animEffect transition="in" filter="fade">
                                      <p:cBhvr>
                                        <p:cTn id="11" dur="2000"/>
                                        <p:tgtEl>
                                          <p:spTgt spid="237574"/>
                                        </p:tgtEl>
                                      </p:cBhvr>
                                    </p:animEffect>
                                    <p:anim calcmode="lin" valueType="num">
                                      <p:cBhvr>
                                        <p:cTn id="12" dur="2000" fill="hold"/>
                                        <p:tgtEl>
                                          <p:spTgt spid="237574"/>
                                        </p:tgtEl>
                                        <p:attrNameLst>
                                          <p:attrName>ppt_x</p:attrName>
                                        </p:attrNameLst>
                                      </p:cBhvr>
                                      <p:tavLst>
                                        <p:tav tm="0">
                                          <p:val>
                                            <p:strVal val="#ppt_x-.1"/>
                                          </p:val>
                                        </p:tav>
                                        <p:tav tm="100000">
                                          <p:val>
                                            <p:strVal val="#ppt_x"/>
                                          </p:val>
                                        </p:tav>
                                      </p:tavLst>
                                    </p:anim>
                                    <p:anim calcmode="lin" valueType="num">
                                      <p:cBhvr>
                                        <p:cTn id="13" dur="2000" fill="hold"/>
                                        <p:tgtEl>
                                          <p:spTgt spid="23757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7572" grpId="0" animBg="1"/>
      <p:bldP spid="237574" grpId="0"/>
    </p:bld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grpSp>
        <p:nvGrpSpPr>
          <p:cNvPr id="9" name="7 Grupo">
            <a:extLst>
              <a:ext uri="{FF2B5EF4-FFF2-40B4-BE49-F238E27FC236}">
                <a16:creationId xmlns:a16="http://schemas.microsoft.com/office/drawing/2014/main" xmlns="" id="{8C0DC084-9AB7-4A66-8271-814D0BDCBEA8}"/>
              </a:ext>
            </a:extLst>
          </p:cNvPr>
          <p:cNvGrpSpPr>
            <a:grpSpLocks/>
          </p:cNvGrpSpPr>
          <p:nvPr/>
        </p:nvGrpSpPr>
        <p:grpSpPr bwMode="auto">
          <a:xfrm>
            <a:off x="-9582150" y="60325"/>
            <a:ext cx="21620163" cy="5145088"/>
            <a:chOff x="357353" y="299381"/>
            <a:chExt cx="12652160" cy="5144979"/>
          </a:xfrm>
        </p:grpSpPr>
        <p:pic>
          <p:nvPicPr>
            <p:cNvPr id="11" name="Picture 3" descr="C:\Users\Vicente\Escritorio\PPS JESUS MOTA\LLUVTRUESOL (43).png">
              <a:extLst>
                <a:ext uri="{FF2B5EF4-FFF2-40B4-BE49-F238E27FC236}">
                  <a16:creationId xmlns:a16="http://schemas.microsoft.com/office/drawing/2014/main" xmlns="" id="{81159DA1-100A-44BA-A0DB-792C25F15DED}"/>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1145628" y="2984773"/>
              <a:ext cx="3704895" cy="17158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4" descr="C:\Users\Vicente\Escritorio\PPS JESUS MOTA\LLUVTRUESOL (45).png">
              <a:extLst>
                <a:ext uri="{FF2B5EF4-FFF2-40B4-BE49-F238E27FC236}">
                  <a16:creationId xmlns:a16="http://schemas.microsoft.com/office/drawing/2014/main" xmlns="" id="{A2C9261B-95D5-4BE9-BDB9-D7B93FDC5CEE}"/>
                </a:ext>
              </a:extLst>
            </p:cNvPr>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357353" y="1586897"/>
              <a:ext cx="4346026" cy="17158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5" descr="C:\Users\Vicente\Escritorio\PPS JESUS MOTA\LLUVTRUESOL (43).png">
              <a:extLst>
                <a:ext uri="{FF2B5EF4-FFF2-40B4-BE49-F238E27FC236}">
                  <a16:creationId xmlns:a16="http://schemas.microsoft.com/office/drawing/2014/main" xmlns="" id="{2EDC8B10-28E1-4E8B-8B87-6B9E19F8DE53}"/>
                </a:ext>
              </a:extLst>
            </p:cNvPr>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3340186" y="299381"/>
              <a:ext cx="5215235" cy="38064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Picture 6" descr="C:\Users\Vicente\Escritorio\PPS JESUS MOTA\LLUVTRUESOL (45).png">
              <a:extLst>
                <a:ext uri="{FF2B5EF4-FFF2-40B4-BE49-F238E27FC236}">
                  <a16:creationId xmlns:a16="http://schemas.microsoft.com/office/drawing/2014/main" xmlns="" id="{623BEAEF-65CF-40A0-9D07-648CCA01B210}"/>
                </a:ext>
              </a:extLst>
            </p:cNvPr>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4167189" y="1953372"/>
              <a:ext cx="8842324" cy="3490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7" name="Imagen 6">
            <a:extLst>
              <a:ext uri="{FF2B5EF4-FFF2-40B4-BE49-F238E27FC236}">
                <a16:creationId xmlns:a16="http://schemas.microsoft.com/office/drawing/2014/main" xmlns="" id="{6B5FD50C-7896-4CB9-8587-6A286C9B8D78}"/>
              </a:ext>
            </a:extLst>
          </p:cNvPr>
          <p:cNvPicPr>
            <a:picLocks noChangeAspect="1"/>
          </p:cNvPicPr>
          <p:nvPr/>
        </p:nvPicPr>
        <p:blipFill>
          <a:blip r:embed="rId7">
            <a:extLst>
              <a:ext uri="{28A0092B-C50C-407E-A947-70E740481C1C}">
                <a14:useLocalDpi xmlns:a14="http://schemas.microsoft.com/office/drawing/2010/main"/>
              </a:ext>
            </a:extLst>
          </a:blip>
          <a:stretch>
            <a:fillRect/>
          </a:stretch>
        </p:blipFill>
        <p:spPr>
          <a:xfrm>
            <a:off x="9" y="11"/>
            <a:ext cx="12224815" cy="6857988"/>
          </a:xfrm>
          <a:prstGeom prst="rect">
            <a:avLst/>
          </a:prstGeom>
        </p:spPr>
      </p:pic>
      <p:sp>
        <p:nvSpPr>
          <p:cNvPr id="2" name="Rectángulo 1">
            <a:extLst>
              <a:ext uri="{FF2B5EF4-FFF2-40B4-BE49-F238E27FC236}">
                <a16:creationId xmlns:a16="http://schemas.microsoft.com/office/drawing/2014/main" xmlns="" id="{29A59E54-094D-44BD-9CC7-75F4C1A2DBDF}"/>
              </a:ext>
            </a:extLst>
          </p:cNvPr>
          <p:cNvSpPr/>
          <p:nvPr/>
        </p:nvSpPr>
        <p:spPr>
          <a:xfrm>
            <a:off x="-611639" y="165687"/>
            <a:ext cx="6175717" cy="1015663"/>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ES" sz="20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"Una noche silenciosa,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ES" sz="20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una estrella allá arriba,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ES" sz="20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un regalo bendecido de amor y esperanza".</a:t>
            </a:r>
          </a:p>
        </p:txBody>
      </p:sp>
      <p:pic>
        <p:nvPicPr>
          <p:cNvPr id="6" name="Imagen 5">
            <a:extLst>
              <a:ext uri="{FF2B5EF4-FFF2-40B4-BE49-F238E27FC236}">
                <a16:creationId xmlns:a16="http://schemas.microsoft.com/office/drawing/2014/main" xmlns="" id="{8D91C998-CD39-41A9-8413-492A6746498A}"/>
              </a:ext>
            </a:extLst>
          </p:cNvPr>
          <p:cNvPicPr>
            <a:picLocks noChangeAspect="1"/>
          </p:cNvPicPr>
          <p:nvPr/>
        </p:nvPicPr>
        <p:blipFill>
          <a:blip r:embed="rId8">
            <a:extLst>
              <a:ext uri="{28A0092B-C50C-407E-A947-70E740481C1C}">
                <a14:useLocalDpi xmlns:a14="http://schemas.microsoft.com/office/drawing/2010/main"/>
              </a:ext>
            </a:extLst>
          </a:blip>
          <a:stretch>
            <a:fillRect/>
          </a:stretch>
        </p:blipFill>
        <p:spPr>
          <a:xfrm>
            <a:off x="4287398" y="0"/>
            <a:ext cx="2586185" cy="1476375"/>
          </a:xfrm>
          <a:prstGeom prst="rect">
            <a:avLst/>
          </a:prstGeom>
        </p:spPr>
      </p:pic>
      <p:sp>
        <p:nvSpPr>
          <p:cNvPr id="8" name="Rectángulo 7">
            <a:extLst>
              <a:ext uri="{FF2B5EF4-FFF2-40B4-BE49-F238E27FC236}">
                <a16:creationId xmlns:a16="http://schemas.microsoft.com/office/drawing/2014/main" xmlns="" id="{44F1ADE6-9A81-4D3E-89A9-A946D2BEF462}"/>
              </a:ext>
            </a:extLst>
          </p:cNvPr>
          <p:cNvSpPr/>
          <p:nvPr/>
        </p:nvSpPr>
        <p:spPr>
          <a:xfrm>
            <a:off x="4020112" y="219757"/>
            <a:ext cx="9425355" cy="1323439"/>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ES" sz="20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Mil veces en la historia un baby se ha convertido</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ES" sz="20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en Rey,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ES" sz="20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pero sólo una vez en la historia</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ES" sz="20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que un Rey se </a:t>
            </a:r>
            <a:r>
              <a:rPr kumimoji="0" lang="es-ES" sz="2000" b="0"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convertío</a:t>
            </a:r>
            <a:r>
              <a:rPr kumimoji="0" lang="es-ES" sz="20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en un baby.</a:t>
            </a:r>
          </a:p>
        </p:txBody>
      </p:sp>
      <p:sp>
        <p:nvSpPr>
          <p:cNvPr id="3" name="Elipse 2">
            <a:extLst>
              <a:ext uri="{FF2B5EF4-FFF2-40B4-BE49-F238E27FC236}">
                <a16:creationId xmlns:a16="http://schemas.microsoft.com/office/drawing/2014/main" xmlns="" id="{FDFDD9C1-C214-487D-A99C-E683E99B66A2}"/>
              </a:ext>
            </a:extLst>
          </p:cNvPr>
          <p:cNvSpPr/>
          <p:nvPr/>
        </p:nvSpPr>
        <p:spPr>
          <a:xfrm>
            <a:off x="-848299" y="7238082"/>
            <a:ext cx="660041" cy="539826"/>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15" name="Grupo 14">
            <a:extLst>
              <a:ext uri="{FF2B5EF4-FFF2-40B4-BE49-F238E27FC236}">
                <a16:creationId xmlns:a16="http://schemas.microsoft.com/office/drawing/2014/main" xmlns="" id="{CDEB162E-DE2B-45FC-9080-5E903ECB55BE}"/>
              </a:ext>
            </a:extLst>
          </p:cNvPr>
          <p:cNvGrpSpPr/>
          <p:nvPr/>
        </p:nvGrpSpPr>
        <p:grpSpPr>
          <a:xfrm>
            <a:off x="615306" y="5520899"/>
            <a:ext cx="6258277" cy="900447"/>
            <a:chOff x="4735939" y="2858917"/>
            <a:chExt cx="6258277" cy="900447"/>
          </a:xfrm>
        </p:grpSpPr>
        <p:pic>
          <p:nvPicPr>
            <p:cNvPr id="16" name="Imagen 15">
              <a:extLst>
                <a:ext uri="{FF2B5EF4-FFF2-40B4-BE49-F238E27FC236}">
                  <a16:creationId xmlns:a16="http://schemas.microsoft.com/office/drawing/2014/main" xmlns="" id="{9F147D07-93E0-4136-AA7C-6248ED6BFB40}"/>
                </a:ext>
              </a:extLst>
            </p:cNvPr>
            <p:cNvPicPr>
              <a:picLocks noChangeAspect="1"/>
            </p:cNvPicPr>
            <p:nvPr/>
          </p:nvPicPr>
          <p:blipFill>
            <a:blip r:embed="rId9">
              <a:extLst>
                <a:ext uri="{28A0092B-C50C-407E-A947-70E740481C1C}">
                  <a14:useLocalDpi xmlns:a14="http://schemas.microsoft.com/office/drawing/2010/main"/>
                </a:ext>
              </a:extLst>
            </a:blip>
            <a:stretch>
              <a:fillRect/>
            </a:stretch>
          </p:blipFill>
          <p:spPr>
            <a:xfrm>
              <a:off x="9837662" y="2886948"/>
              <a:ext cx="571500" cy="866775"/>
            </a:xfrm>
            <a:prstGeom prst="rect">
              <a:avLst/>
            </a:prstGeom>
          </p:spPr>
        </p:pic>
        <p:pic>
          <p:nvPicPr>
            <p:cNvPr id="17" name="Imagen 16">
              <a:extLst>
                <a:ext uri="{FF2B5EF4-FFF2-40B4-BE49-F238E27FC236}">
                  <a16:creationId xmlns:a16="http://schemas.microsoft.com/office/drawing/2014/main" xmlns="" id="{11835646-3CBF-442D-B2AB-98786369E105}"/>
                </a:ext>
              </a:extLst>
            </p:cNvPr>
            <p:cNvPicPr>
              <a:picLocks noChangeAspect="1"/>
            </p:cNvPicPr>
            <p:nvPr/>
          </p:nvPicPr>
          <p:blipFill>
            <a:blip r:embed="rId10">
              <a:extLst>
                <a:ext uri="{28A0092B-C50C-407E-A947-70E740481C1C}">
                  <a14:useLocalDpi xmlns:a14="http://schemas.microsoft.com/office/drawing/2010/main"/>
                </a:ext>
              </a:extLst>
            </a:blip>
            <a:stretch>
              <a:fillRect/>
            </a:stretch>
          </p:blipFill>
          <p:spPr>
            <a:xfrm>
              <a:off x="4735939" y="2870452"/>
              <a:ext cx="571500" cy="866775"/>
            </a:xfrm>
            <a:prstGeom prst="rect">
              <a:avLst/>
            </a:prstGeom>
          </p:spPr>
        </p:pic>
        <p:pic>
          <p:nvPicPr>
            <p:cNvPr id="18" name="Imagen 17">
              <a:extLst>
                <a:ext uri="{FF2B5EF4-FFF2-40B4-BE49-F238E27FC236}">
                  <a16:creationId xmlns:a16="http://schemas.microsoft.com/office/drawing/2014/main" xmlns="" id="{8D88CA0B-DFD4-47E2-8446-27D930033E4C}"/>
                </a:ext>
              </a:extLst>
            </p:cNvPr>
            <p:cNvPicPr>
              <a:picLocks noChangeAspect="1"/>
            </p:cNvPicPr>
            <p:nvPr/>
          </p:nvPicPr>
          <p:blipFill>
            <a:blip r:embed="rId11">
              <a:extLst>
                <a:ext uri="{28A0092B-C50C-407E-A947-70E740481C1C}">
                  <a14:useLocalDpi xmlns:a14="http://schemas.microsoft.com/office/drawing/2010/main"/>
                </a:ext>
              </a:extLst>
            </a:blip>
            <a:stretch>
              <a:fillRect/>
            </a:stretch>
          </p:blipFill>
          <p:spPr>
            <a:xfrm>
              <a:off x="5368909" y="2858918"/>
              <a:ext cx="571500" cy="866775"/>
            </a:xfrm>
            <a:prstGeom prst="rect">
              <a:avLst/>
            </a:prstGeom>
          </p:spPr>
        </p:pic>
        <p:pic>
          <p:nvPicPr>
            <p:cNvPr id="19" name="Imagen 18">
              <a:extLst>
                <a:ext uri="{FF2B5EF4-FFF2-40B4-BE49-F238E27FC236}">
                  <a16:creationId xmlns:a16="http://schemas.microsoft.com/office/drawing/2014/main" xmlns="" id="{1D13F2E5-06E1-47C6-A8F2-4F598F149A3F}"/>
                </a:ext>
              </a:extLst>
            </p:cNvPr>
            <p:cNvPicPr>
              <a:picLocks noChangeAspect="1"/>
            </p:cNvPicPr>
            <p:nvPr/>
          </p:nvPicPr>
          <p:blipFill>
            <a:blip r:embed="rId12">
              <a:extLst>
                <a:ext uri="{28A0092B-C50C-407E-A947-70E740481C1C}">
                  <a14:useLocalDpi xmlns:a14="http://schemas.microsoft.com/office/drawing/2010/main"/>
                </a:ext>
              </a:extLst>
            </a:blip>
            <a:stretch>
              <a:fillRect/>
            </a:stretch>
          </p:blipFill>
          <p:spPr>
            <a:xfrm>
              <a:off x="6001879" y="2870452"/>
              <a:ext cx="571500" cy="866775"/>
            </a:xfrm>
            <a:prstGeom prst="rect">
              <a:avLst/>
            </a:prstGeom>
          </p:spPr>
        </p:pic>
        <p:pic>
          <p:nvPicPr>
            <p:cNvPr id="20" name="Imagen 19">
              <a:extLst>
                <a:ext uri="{FF2B5EF4-FFF2-40B4-BE49-F238E27FC236}">
                  <a16:creationId xmlns:a16="http://schemas.microsoft.com/office/drawing/2014/main" xmlns="" id="{581D5C51-9ADE-4A96-8023-93B572065630}"/>
                </a:ext>
              </a:extLst>
            </p:cNvPr>
            <p:cNvPicPr>
              <a:picLocks noChangeAspect="1"/>
            </p:cNvPicPr>
            <p:nvPr/>
          </p:nvPicPr>
          <p:blipFill>
            <a:blip r:embed="rId13">
              <a:extLst>
                <a:ext uri="{28A0092B-C50C-407E-A947-70E740481C1C}">
                  <a14:useLocalDpi xmlns:a14="http://schemas.microsoft.com/office/drawing/2010/main"/>
                </a:ext>
              </a:extLst>
            </a:blip>
            <a:stretch>
              <a:fillRect/>
            </a:stretch>
          </p:blipFill>
          <p:spPr>
            <a:xfrm>
              <a:off x="6670544" y="2858919"/>
              <a:ext cx="571500" cy="866775"/>
            </a:xfrm>
            <a:prstGeom prst="rect">
              <a:avLst/>
            </a:prstGeom>
          </p:spPr>
        </p:pic>
        <p:pic>
          <p:nvPicPr>
            <p:cNvPr id="21" name="Imagen 20">
              <a:extLst>
                <a:ext uri="{FF2B5EF4-FFF2-40B4-BE49-F238E27FC236}">
                  <a16:creationId xmlns:a16="http://schemas.microsoft.com/office/drawing/2014/main" xmlns="" id="{F94EE79C-B470-4991-BB50-5F15A587B7EE}"/>
                </a:ext>
              </a:extLst>
            </p:cNvPr>
            <p:cNvPicPr>
              <a:picLocks noChangeAspect="1"/>
            </p:cNvPicPr>
            <p:nvPr/>
          </p:nvPicPr>
          <p:blipFill>
            <a:blip r:embed="rId14">
              <a:extLst>
                <a:ext uri="{28A0092B-C50C-407E-A947-70E740481C1C}">
                  <a14:useLocalDpi xmlns:a14="http://schemas.microsoft.com/office/drawing/2010/main"/>
                </a:ext>
              </a:extLst>
            </a:blip>
            <a:stretch>
              <a:fillRect/>
            </a:stretch>
          </p:blipFill>
          <p:spPr>
            <a:xfrm>
              <a:off x="7340732" y="2858919"/>
              <a:ext cx="571500" cy="866775"/>
            </a:xfrm>
            <a:prstGeom prst="rect">
              <a:avLst/>
            </a:prstGeom>
          </p:spPr>
        </p:pic>
        <p:pic>
          <p:nvPicPr>
            <p:cNvPr id="22" name="Imagen 21">
              <a:extLst>
                <a:ext uri="{FF2B5EF4-FFF2-40B4-BE49-F238E27FC236}">
                  <a16:creationId xmlns:a16="http://schemas.microsoft.com/office/drawing/2014/main" xmlns="" id="{099DB687-F127-4CA3-85E5-BA5C91D72835}"/>
                </a:ext>
              </a:extLst>
            </p:cNvPr>
            <p:cNvPicPr>
              <a:picLocks noChangeAspect="1"/>
            </p:cNvPicPr>
            <p:nvPr/>
          </p:nvPicPr>
          <p:blipFill>
            <a:blip r:embed="rId15">
              <a:extLst>
                <a:ext uri="{28A0092B-C50C-407E-A947-70E740481C1C}">
                  <a14:useLocalDpi xmlns:a14="http://schemas.microsoft.com/office/drawing/2010/main"/>
                </a:ext>
              </a:extLst>
            </a:blip>
            <a:stretch>
              <a:fillRect/>
            </a:stretch>
          </p:blipFill>
          <p:spPr>
            <a:xfrm>
              <a:off x="8010920" y="2858917"/>
              <a:ext cx="571500" cy="866775"/>
            </a:xfrm>
            <a:prstGeom prst="rect">
              <a:avLst/>
            </a:prstGeom>
          </p:spPr>
        </p:pic>
        <p:pic>
          <p:nvPicPr>
            <p:cNvPr id="23" name="Imagen 22">
              <a:extLst>
                <a:ext uri="{FF2B5EF4-FFF2-40B4-BE49-F238E27FC236}">
                  <a16:creationId xmlns:a16="http://schemas.microsoft.com/office/drawing/2014/main" xmlns="" id="{146276BA-80DB-49D3-B366-2D248916E85F}"/>
                </a:ext>
              </a:extLst>
            </p:cNvPr>
            <p:cNvPicPr>
              <a:picLocks noChangeAspect="1"/>
            </p:cNvPicPr>
            <p:nvPr/>
          </p:nvPicPr>
          <p:blipFill>
            <a:blip r:embed="rId16">
              <a:extLst>
                <a:ext uri="{28A0092B-C50C-407E-A947-70E740481C1C}">
                  <a14:useLocalDpi xmlns:a14="http://schemas.microsoft.com/office/drawing/2010/main"/>
                </a:ext>
              </a:extLst>
            </a:blip>
            <a:stretch>
              <a:fillRect/>
            </a:stretch>
          </p:blipFill>
          <p:spPr>
            <a:xfrm>
              <a:off x="8589197" y="2886949"/>
              <a:ext cx="571500" cy="866775"/>
            </a:xfrm>
            <a:prstGeom prst="rect">
              <a:avLst/>
            </a:prstGeom>
          </p:spPr>
        </p:pic>
        <p:pic>
          <p:nvPicPr>
            <p:cNvPr id="24" name="Imagen 23">
              <a:extLst>
                <a:ext uri="{FF2B5EF4-FFF2-40B4-BE49-F238E27FC236}">
                  <a16:creationId xmlns:a16="http://schemas.microsoft.com/office/drawing/2014/main" xmlns="" id="{900484B6-67A1-4CC1-825E-75C9B9DD6DEE}"/>
                </a:ext>
              </a:extLst>
            </p:cNvPr>
            <p:cNvPicPr>
              <a:picLocks noChangeAspect="1"/>
            </p:cNvPicPr>
            <p:nvPr/>
          </p:nvPicPr>
          <p:blipFill>
            <a:blip r:embed="rId13">
              <a:extLst>
                <a:ext uri="{28A0092B-C50C-407E-A947-70E740481C1C}">
                  <a14:useLocalDpi xmlns:a14="http://schemas.microsoft.com/office/drawing/2010/main"/>
                </a:ext>
              </a:extLst>
            </a:blip>
            <a:stretch>
              <a:fillRect/>
            </a:stretch>
          </p:blipFill>
          <p:spPr>
            <a:xfrm>
              <a:off x="9167474" y="2886949"/>
              <a:ext cx="571500" cy="866775"/>
            </a:xfrm>
            <a:prstGeom prst="rect">
              <a:avLst/>
            </a:prstGeom>
          </p:spPr>
        </p:pic>
        <p:pic>
          <p:nvPicPr>
            <p:cNvPr id="25" name="Imagen 24">
              <a:extLst>
                <a:ext uri="{FF2B5EF4-FFF2-40B4-BE49-F238E27FC236}">
                  <a16:creationId xmlns:a16="http://schemas.microsoft.com/office/drawing/2014/main" xmlns="" id="{77C7FC00-E7C2-4AD0-9DEE-AC6CC426B7B1}"/>
                </a:ext>
              </a:extLst>
            </p:cNvPr>
            <p:cNvPicPr>
              <a:picLocks noChangeAspect="1"/>
            </p:cNvPicPr>
            <p:nvPr/>
          </p:nvPicPr>
          <p:blipFill>
            <a:blip r:embed="rId11">
              <a:extLst>
                <a:ext uri="{28A0092B-C50C-407E-A947-70E740481C1C}">
                  <a14:useLocalDpi xmlns:a14="http://schemas.microsoft.com/office/drawing/2010/main"/>
                </a:ext>
              </a:extLst>
            </a:blip>
            <a:stretch>
              <a:fillRect/>
            </a:stretch>
          </p:blipFill>
          <p:spPr>
            <a:xfrm>
              <a:off x="10422716" y="2892589"/>
              <a:ext cx="571500" cy="866775"/>
            </a:xfrm>
            <a:prstGeom prst="rect">
              <a:avLst/>
            </a:prstGeom>
          </p:spPr>
        </p:pic>
      </p:grpSp>
    </p:spTree>
    <p:extLst>
      <p:ext uri="{BB962C8B-B14F-4D97-AF65-F5344CB8AC3E}">
        <p14:creationId xmlns:p14="http://schemas.microsoft.com/office/powerpoint/2010/main" val="3706363873"/>
      </p:ext>
    </p:extLst>
  </p:cSld>
  <p:clrMapOvr>
    <a:masterClrMapping/>
  </p:clrMapOvr>
  <mc:AlternateContent xmlns:mc="http://schemas.openxmlformats.org/markup-compatibility/2006">
    <mc:Choice xmlns:p14="http://schemas.microsoft.com/office/powerpoint/2010/main" Requires="p14">
      <p:transition spd="slow" p14:dur="2000" advClick="0" advTm="23000">
        <p:fade thruBlk="1"/>
      </p:transition>
    </mc:Choice>
    <mc:Fallback>
      <p:transition spd="slow" advClick="0" advTm="23000">
        <p:fade thruBlk="1"/>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5000"/>
                                        <p:tgtEl>
                                          <p:spTgt spid="2"/>
                                        </p:tgtEl>
                                      </p:cBhvr>
                                    </p:animEffect>
                                  </p:childTnLst>
                                </p:cTn>
                              </p:par>
                              <p:par>
                                <p:cTn id="8" presetID="22" presetClass="entr" presetSubtype="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wipe(left)">
                                      <p:cBhvr>
                                        <p:cTn id="10" dur="6000"/>
                                        <p:tgtEl>
                                          <p:spTgt spid="6"/>
                                        </p:tgtEl>
                                      </p:cBhvr>
                                    </p:animEffect>
                                  </p:childTnLst>
                                </p:cTn>
                              </p:par>
                              <p:par>
                                <p:cTn id="11" presetID="35" presetClass="path" presetSubtype="0" repeatCount="indefinite" accel="50000" decel="50000" fill="hold" nodeType="withEffect">
                                  <p:stCondLst>
                                    <p:cond delay="0"/>
                                  </p:stCondLst>
                                  <p:childTnLst>
                                    <p:animMotion origin="layout" path="M -1.04167E-6 3.7037E-6 L 0.2431 -0.00301 " pathEditMode="relative" rAng="0" ptsTypes="AA">
                                      <p:cBhvr>
                                        <p:cTn id="12" dur="23000" fill="hold"/>
                                        <p:tgtEl>
                                          <p:spTgt spid="9"/>
                                        </p:tgtEl>
                                        <p:attrNameLst>
                                          <p:attrName>ppt_x</p:attrName>
                                          <p:attrName>ppt_y</p:attrName>
                                        </p:attrNameLst>
                                      </p:cBhvr>
                                      <p:rCtr x="12148" y="-162"/>
                                    </p:animMotion>
                                  </p:childTnLst>
                                </p:cTn>
                              </p:par>
                              <p:par>
                                <p:cTn id="13" presetID="23" presetClass="entr" presetSubtype="528" fill="hold" grpId="0" nodeType="withEffect">
                                  <p:stCondLst>
                                    <p:cond delay="10000"/>
                                  </p:stCondLst>
                                  <p:iterate type="wd">
                                    <p:tmPct val="10000"/>
                                  </p:iterate>
                                  <p:childTnLst>
                                    <p:set>
                                      <p:cBhvr>
                                        <p:cTn id="14" dur="1" fill="hold">
                                          <p:stCondLst>
                                            <p:cond delay="0"/>
                                          </p:stCondLst>
                                        </p:cTn>
                                        <p:tgtEl>
                                          <p:spTgt spid="8"/>
                                        </p:tgtEl>
                                        <p:attrNameLst>
                                          <p:attrName>style.visibility</p:attrName>
                                        </p:attrNameLst>
                                      </p:cBhvr>
                                      <p:to>
                                        <p:strVal val="visible"/>
                                      </p:to>
                                    </p:set>
                                    <p:anim calcmode="lin" valueType="num">
                                      <p:cBhvr>
                                        <p:cTn id="15" dur="3000" fill="hold"/>
                                        <p:tgtEl>
                                          <p:spTgt spid="8"/>
                                        </p:tgtEl>
                                        <p:attrNameLst>
                                          <p:attrName>ppt_w</p:attrName>
                                        </p:attrNameLst>
                                      </p:cBhvr>
                                      <p:tavLst>
                                        <p:tav tm="0">
                                          <p:val>
                                            <p:fltVal val="0"/>
                                          </p:val>
                                        </p:tav>
                                        <p:tav tm="100000">
                                          <p:val>
                                            <p:strVal val="#ppt_w"/>
                                          </p:val>
                                        </p:tav>
                                      </p:tavLst>
                                    </p:anim>
                                    <p:anim calcmode="lin" valueType="num">
                                      <p:cBhvr>
                                        <p:cTn id="16" dur="3000" fill="hold"/>
                                        <p:tgtEl>
                                          <p:spTgt spid="8"/>
                                        </p:tgtEl>
                                        <p:attrNameLst>
                                          <p:attrName>ppt_h</p:attrName>
                                        </p:attrNameLst>
                                      </p:cBhvr>
                                      <p:tavLst>
                                        <p:tav tm="0">
                                          <p:val>
                                            <p:fltVal val="0"/>
                                          </p:val>
                                        </p:tav>
                                        <p:tav tm="100000">
                                          <p:val>
                                            <p:strVal val="#ppt_h"/>
                                          </p:val>
                                        </p:tav>
                                      </p:tavLst>
                                    </p:anim>
                                    <p:anim calcmode="lin" valueType="num">
                                      <p:cBhvr>
                                        <p:cTn id="17" dur="3000" fill="hold"/>
                                        <p:tgtEl>
                                          <p:spTgt spid="8"/>
                                        </p:tgtEl>
                                        <p:attrNameLst>
                                          <p:attrName>ppt_x</p:attrName>
                                        </p:attrNameLst>
                                      </p:cBhvr>
                                      <p:tavLst>
                                        <p:tav tm="0">
                                          <p:val>
                                            <p:fltVal val="0.5"/>
                                          </p:val>
                                        </p:tav>
                                        <p:tav tm="100000">
                                          <p:val>
                                            <p:strVal val="#ppt_x"/>
                                          </p:val>
                                        </p:tav>
                                      </p:tavLst>
                                    </p:anim>
                                    <p:anim calcmode="lin" valueType="num">
                                      <p:cBhvr>
                                        <p:cTn id="18" dur="3000" fill="hold"/>
                                        <p:tgtEl>
                                          <p:spTgt spid="8"/>
                                        </p:tgtEl>
                                        <p:attrNameLst>
                                          <p:attrName>ppt_y</p:attrName>
                                        </p:attrNameLst>
                                      </p:cBhvr>
                                      <p:tavLst>
                                        <p:tav tm="0">
                                          <p:val>
                                            <p:fltVal val="0.5"/>
                                          </p:val>
                                        </p:tav>
                                        <p:tav tm="100000">
                                          <p:val>
                                            <p:strVal val="#ppt_y"/>
                                          </p:val>
                                        </p:tav>
                                      </p:tavLst>
                                    </p:anim>
                                  </p:childTnLst>
                                </p:cTn>
                              </p:par>
                              <p:par>
                                <p:cTn id="19" presetID="10" presetClass="entr" presetSubtype="0" fill="hold" nodeType="withEffect">
                                  <p:stCondLst>
                                    <p:cond delay="1800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5000"/>
                                        <p:tgtEl>
                                          <p:spTgt spid="7"/>
                                        </p:tgtEl>
                                      </p:cBhvr>
                                    </p:animEffect>
                                  </p:childTnLst>
                                </p:cTn>
                              </p:par>
                              <p:par>
                                <p:cTn id="22" presetID="10" presetClass="entr" presetSubtype="0" fill="hold" grpId="0" nodeType="withEffect">
                                  <p:stCondLst>
                                    <p:cond delay="18000"/>
                                  </p:stCondLst>
                                  <p:childTnLst>
                                    <p:set>
                                      <p:cBhvr>
                                        <p:cTn id="23" dur="1" fill="hold">
                                          <p:stCondLst>
                                            <p:cond delay="0"/>
                                          </p:stCondLst>
                                        </p:cTn>
                                        <p:tgtEl>
                                          <p:spTgt spid="3"/>
                                        </p:tgtEl>
                                        <p:attrNameLst>
                                          <p:attrName>style.visibility</p:attrName>
                                        </p:attrNameLst>
                                      </p:cBhvr>
                                      <p:to>
                                        <p:strVal val="visible"/>
                                      </p:to>
                                    </p:set>
                                    <p:animEffect transition="in" filter="fade">
                                      <p:cBhvr>
                                        <p:cTn id="24" dur="325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8" grpId="0"/>
      <p:bldP spid="3"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a:xfrm>
            <a:off x="0" y="14338"/>
            <a:ext cx="12192000" cy="6895253"/>
          </a:xfrm>
          <a:prstGeom prst="rect">
            <a:avLst/>
          </a:prstGeom>
        </p:spPr>
      </p:pic>
      <p:pic>
        <p:nvPicPr>
          <p:cNvPr id="14" name="Imagen 13"/>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9669027" y="4191074"/>
            <a:ext cx="1814989" cy="1814989"/>
          </a:xfrm>
          <a:prstGeom prst="rect">
            <a:avLst/>
          </a:prstGeom>
        </p:spPr>
      </p:pic>
      <p:sp>
        <p:nvSpPr>
          <p:cNvPr id="5" name="CuadroTexto 4"/>
          <p:cNvSpPr txBox="1"/>
          <p:nvPr/>
        </p:nvSpPr>
        <p:spPr>
          <a:xfrm>
            <a:off x="139252" y="965180"/>
            <a:ext cx="3442857" cy="5016758"/>
          </a:xfrm>
          <a:prstGeom prst="rect">
            <a:avLst/>
          </a:prstGeom>
          <a:solidFill>
            <a:schemeClr val="accent1">
              <a:lumMod val="40000"/>
              <a:lumOff val="60000"/>
              <a:alpha val="63000"/>
            </a:schemeClr>
          </a:solidFill>
          <a:ln w="73025">
            <a:solidFill>
              <a:schemeClr val="accent1">
                <a:lumMod val="75000"/>
              </a:schemeClr>
            </a:solidFill>
            <a:prstDash val="dashDot"/>
          </a:ln>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s-ES" sz="2000" b="0" i="0" u="none" strike="noStrike" kern="1200" cap="none" spc="0" normalizeH="0" baseline="0" noProof="0" dirty="0">
                <a:ln>
                  <a:noFill/>
                </a:ln>
                <a:solidFill>
                  <a:prstClr val="white"/>
                </a:solidFill>
                <a:effectLst/>
                <a:uLnTx/>
                <a:uFillTx/>
                <a:latin typeface="Harlow Solid Italic" panose="04030604020F02020D02" pitchFamily="82" charset="0"/>
              </a:rPr>
              <a:t> </a:t>
            </a:r>
            <a:r>
              <a:rPr kumimoji="0" lang="es-ES" sz="2000" b="0" i="0" u="none" strike="noStrike" kern="1200" cap="none" spc="0" normalizeH="0" baseline="0" noProof="0" dirty="0" smtClean="0">
                <a:ln>
                  <a:noFill/>
                </a:ln>
                <a:solidFill>
                  <a:srgbClr val="FFFF00"/>
                </a:solidFill>
                <a:effectLst/>
                <a:uLnTx/>
                <a:uFillTx/>
                <a:latin typeface="Harlow Solid Italic" panose="04030604020F02020D02" pitchFamily="82" charset="0"/>
              </a:rPr>
              <a:t>Como cada año por estas fechas siempre hago memoria a todos aquellos que  ya no están con nosotros, y este año en especial quiero hacer un brindis por  el </a:t>
            </a:r>
            <a:r>
              <a:rPr kumimoji="0" lang="es-ES" sz="2000" b="0" i="0" u="none" strike="noStrike" kern="1200" cap="none" spc="0" normalizeH="0" baseline="0" noProof="0" dirty="0">
                <a:ln>
                  <a:noFill/>
                </a:ln>
                <a:solidFill>
                  <a:srgbClr val="FFFF00"/>
                </a:solidFill>
                <a:effectLst/>
                <a:uLnTx/>
                <a:uFillTx/>
                <a:latin typeface="Harlow Solid Italic" panose="04030604020F02020D02" pitchFamily="82" charset="0"/>
              </a:rPr>
              <a:t>S</a:t>
            </a:r>
            <a:r>
              <a:rPr kumimoji="0" lang="es-ES" sz="2000" b="0" i="0" u="none" strike="noStrike" kern="1200" cap="none" spc="0" normalizeH="0" baseline="0" noProof="0" dirty="0" smtClean="0">
                <a:ln>
                  <a:noFill/>
                </a:ln>
                <a:solidFill>
                  <a:srgbClr val="FFFF00"/>
                </a:solidFill>
                <a:effectLst/>
                <a:uLnTx/>
                <a:uFillTx/>
                <a:latin typeface="Harlow Solid Italic" panose="04030604020F02020D02" pitchFamily="82" charset="0"/>
              </a:rPr>
              <a:t>eñor Don Antonio Álvarez Martin, a quien le debo mucho, porque fue </a:t>
            </a:r>
            <a:r>
              <a:rPr kumimoji="0" lang="es-ES" sz="2000" b="0" i="0" u="none" strike="noStrike" kern="1200" cap="none" spc="0" normalizeH="0" baseline="0" noProof="0" dirty="0">
                <a:ln>
                  <a:noFill/>
                </a:ln>
                <a:solidFill>
                  <a:srgbClr val="FFFF00"/>
                </a:solidFill>
                <a:effectLst/>
                <a:uLnTx/>
                <a:uFillTx/>
                <a:latin typeface="Harlow Solid Italic" panose="04030604020F02020D02" pitchFamily="82" charset="0"/>
              </a:rPr>
              <a:t>é</a:t>
            </a:r>
            <a:r>
              <a:rPr kumimoji="0" lang="es-ES" sz="2000" b="0" i="0" u="none" strike="noStrike" kern="1200" cap="none" spc="0" normalizeH="0" baseline="0" noProof="0" dirty="0" smtClean="0">
                <a:ln>
                  <a:noFill/>
                </a:ln>
                <a:solidFill>
                  <a:srgbClr val="FFFF00"/>
                </a:solidFill>
                <a:effectLst/>
                <a:uLnTx/>
                <a:uFillTx/>
                <a:latin typeface="Harlow Solid Italic" panose="04030604020F02020D02" pitchFamily="82" charset="0"/>
              </a:rPr>
              <a:t>l uno de los causante de  encauzar  mi futuro . Allá donde estés… decirte, </a:t>
            </a:r>
            <a:r>
              <a:rPr kumimoji="0" lang="es-ES" sz="2000" b="0" i="0" u="none" strike="noStrike" kern="1200" cap="none" spc="0" normalizeH="0" baseline="0" noProof="0" dirty="0" smtClean="0">
                <a:ln>
                  <a:noFill/>
                </a:ln>
                <a:solidFill>
                  <a:srgbClr val="FFFF00"/>
                </a:solidFill>
                <a:effectLst/>
                <a:uLnTx/>
                <a:uFillTx/>
                <a:latin typeface="Harlow Solid Italic" panose="04030604020F02020D02" pitchFamily="82" charset="0"/>
              </a:rPr>
              <a:t>¡</a:t>
            </a:r>
            <a:r>
              <a:rPr lang="es-ES" sz="2000" dirty="0" smtClean="0">
                <a:solidFill>
                  <a:srgbClr val="FFFF00"/>
                </a:solidFill>
                <a:latin typeface="Harlow Solid Italic" panose="04030604020F02020D02" pitchFamily="82" charset="0"/>
              </a:rPr>
              <a:t>G</a:t>
            </a:r>
            <a:r>
              <a:rPr kumimoji="0" lang="es-ES" sz="2000" b="0" i="0" u="none" strike="noStrike" kern="1200" cap="none" spc="0" normalizeH="0" baseline="0" noProof="0" dirty="0" err="1" smtClean="0">
                <a:ln>
                  <a:noFill/>
                </a:ln>
                <a:solidFill>
                  <a:srgbClr val="FFFF00"/>
                </a:solidFill>
                <a:effectLst/>
                <a:uLnTx/>
                <a:uFillTx/>
                <a:latin typeface="Harlow Solid Italic" panose="04030604020F02020D02" pitchFamily="82" charset="0"/>
              </a:rPr>
              <a:t>racias</a:t>
            </a:r>
            <a:r>
              <a:rPr kumimoji="0" lang="es-ES" sz="2000" b="0" i="0" u="none" strike="noStrike" kern="1200" cap="none" spc="0" normalizeH="0" baseline="0" noProof="0" dirty="0" smtClean="0">
                <a:ln>
                  <a:noFill/>
                </a:ln>
                <a:solidFill>
                  <a:srgbClr val="FFFF00"/>
                </a:solidFill>
                <a:effectLst/>
                <a:uLnTx/>
                <a:uFillTx/>
                <a:latin typeface="Harlow Solid Italic" panose="04030604020F02020D02" pitchFamily="82" charset="0"/>
              </a:rPr>
              <a:t>  </a:t>
            </a:r>
            <a:r>
              <a:rPr kumimoji="0" lang="es-ES" sz="2000" b="0" i="0" u="none" strike="noStrike" kern="1200" cap="none" spc="0" normalizeH="0" baseline="0" noProof="0" dirty="0" smtClean="0">
                <a:ln>
                  <a:noFill/>
                </a:ln>
                <a:solidFill>
                  <a:srgbClr val="FFFF00"/>
                </a:solidFill>
                <a:effectLst/>
                <a:uLnTx/>
                <a:uFillTx/>
                <a:latin typeface="Harlow Solid Italic" panose="04030604020F02020D02" pitchFamily="82" charset="0"/>
              </a:rPr>
              <a:t>“</a:t>
            </a:r>
            <a:r>
              <a:rPr kumimoji="0" lang="es-ES" sz="2000" b="0" i="0" u="none" strike="noStrike" kern="1200" cap="none" spc="0" normalizeH="0" baseline="0" noProof="0" dirty="0" err="1" smtClean="0">
                <a:ln>
                  <a:noFill/>
                </a:ln>
                <a:solidFill>
                  <a:srgbClr val="FFFF00"/>
                </a:solidFill>
                <a:effectLst/>
                <a:uLnTx/>
                <a:uFillTx/>
                <a:latin typeface="Harlow Solid Italic" panose="04030604020F02020D02" pitchFamily="82" charset="0"/>
              </a:rPr>
              <a:t>Furrunga</a:t>
            </a:r>
            <a:r>
              <a:rPr kumimoji="0" lang="es-ES" sz="2000" b="0" i="0" u="none" strike="noStrike" kern="1200" cap="none" spc="0" normalizeH="0" baseline="0" noProof="0" dirty="0" smtClean="0">
                <a:ln>
                  <a:noFill/>
                </a:ln>
                <a:solidFill>
                  <a:srgbClr val="FFFF00"/>
                </a:solidFill>
                <a:effectLst/>
                <a:uLnTx/>
                <a:uFillTx/>
                <a:latin typeface="Harlow Solid Italic" panose="04030604020F02020D02" pitchFamily="82" charset="0"/>
              </a:rPr>
              <a:t>”!. </a:t>
            </a:r>
            <a:r>
              <a:rPr kumimoji="0" lang="es-ES" sz="2000" b="0" i="0" u="none" strike="noStrike" kern="1200" cap="none" spc="0" normalizeH="0" baseline="0" noProof="0" dirty="0" smtClean="0">
                <a:ln>
                  <a:noFill/>
                </a:ln>
                <a:solidFill>
                  <a:srgbClr val="FFFF00"/>
                </a:solidFill>
                <a:effectLst/>
                <a:uLnTx/>
                <a:uFillTx/>
                <a:latin typeface="Harlow Solid Italic" panose="04030604020F02020D02" pitchFamily="82" charset="0"/>
              </a:rPr>
              <a:t>Te </a:t>
            </a:r>
            <a:r>
              <a:rPr kumimoji="0" lang="es-ES" sz="2000" b="0" i="0" u="none" strike="noStrike" kern="1200" cap="none" spc="0" normalizeH="0" baseline="0" noProof="0" dirty="0" smtClean="0">
                <a:ln>
                  <a:noFill/>
                </a:ln>
                <a:solidFill>
                  <a:srgbClr val="FFFF00"/>
                </a:solidFill>
                <a:effectLst/>
                <a:uLnTx/>
                <a:uFillTx/>
                <a:latin typeface="Harlow Solid Italic" panose="04030604020F02020D02" pitchFamily="82" charset="0"/>
              </a:rPr>
              <a:t>recordaré </a:t>
            </a:r>
            <a:r>
              <a:rPr kumimoji="0" lang="es-ES" sz="2000" b="0" i="0" u="none" strike="noStrike" kern="1200" cap="none" spc="0" normalizeH="0" baseline="0" noProof="0" dirty="0" smtClean="0">
                <a:ln>
                  <a:noFill/>
                </a:ln>
                <a:solidFill>
                  <a:srgbClr val="FFFF00"/>
                </a:solidFill>
                <a:effectLst/>
                <a:uLnTx/>
                <a:uFillTx/>
                <a:latin typeface="Harlow Solid Italic" panose="04030604020F02020D02" pitchFamily="82" charset="0"/>
              </a:rPr>
              <a:t>por </a:t>
            </a:r>
            <a:r>
              <a:rPr kumimoji="0" lang="es-ES" sz="2000" b="0" i="0" u="none" strike="noStrike" kern="1200" cap="none" spc="0" normalizeH="0" baseline="0" noProof="0" dirty="0" smtClean="0">
                <a:ln>
                  <a:noFill/>
                </a:ln>
                <a:solidFill>
                  <a:srgbClr val="FFFF00"/>
                </a:solidFill>
                <a:effectLst/>
                <a:uLnTx/>
                <a:uFillTx/>
                <a:latin typeface="Harlow Solid Italic" panose="04030604020F02020D02" pitchFamily="82" charset="0"/>
              </a:rPr>
              <a:t>siempre.</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s-ES" sz="2000" b="0" i="0" u="none" strike="noStrike" kern="1200" cap="none" spc="0" normalizeH="0" baseline="0" noProof="0" dirty="0" smtClean="0">
              <a:ln>
                <a:noFill/>
              </a:ln>
              <a:solidFill>
                <a:srgbClr val="FFFF00"/>
              </a:solidFill>
              <a:effectLst/>
              <a:uLnTx/>
              <a:uFillTx/>
              <a:latin typeface="Harlow Solid Italic" panose="04030604020F02020D02" pitchFamily="82"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s-ES" sz="2000" b="0" i="0" u="none" strike="noStrike" kern="1200" cap="none" spc="0" normalizeH="0" baseline="0" noProof="0" dirty="0" smtClean="0">
                <a:ln>
                  <a:noFill/>
                </a:ln>
                <a:solidFill>
                  <a:srgbClr val="FFFF00"/>
                </a:solidFill>
                <a:effectLst/>
                <a:uLnTx/>
                <a:uFillTx/>
                <a:latin typeface="Harlow Solid Italic" panose="04030604020F02020D02" pitchFamily="82" charset="0"/>
              </a:rPr>
              <a:t>  Feliz Navidad y </a:t>
            </a:r>
            <a:r>
              <a:rPr kumimoji="0" lang="es-ES" sz="2000" b="0" i="0" u="none" strike="noStrike" kern="1200" cap="none" spc="0" normalizeH="0" baseline="0" noProof="0" dirty="0" smtClean="0">
                <a:ln>
                  <a:noFill/>
                </a:ln>
                <a:solidFill>
                  <a:srgbClr val="FFFF00"/>
                </a:solidFill>
                <a:effectLst/>
                <a:uLnTx/>
                <a:uFillTx/>
                <a:latin typeface="Harlow Solid Italic" panose="04030604020F02020D02" pitchFamily="82" charset="0"/>
              </a:rPr>
              <a:t>feliz </a:t>
            </a:r>
            <a:r>
              <a:rPr kumimoji="0" lang="es-ES" sz="2000" b="0" i="0" u="none" strike="noStrike" kern="1200" cap="none" spc="0" normalizeH="0" baseline="0" noProof="0" dirty="0" smtClean="0">
                <a:ln>
                  <a:noFill/>
                </a:ln>
                <a:solidFill>
                  <a:srgbClr val="FFFF00"/>
                </a:solidFill>
                <a:effectLst/>
                <a:uLnTx/>
                <a:uFillTx/>
                <a:latin typeface="Harlow Solid Italic" panose="04030604020F02020D02" pitchFamily="82" charset="0"/>
              </a:rPr>
              <a:t>año </a:t>
            </a:r>
            <a:r>
              <a:rPr kumimoji="0" lang="es-ES" sz="2000" b="0" i="0" u="none" strike="noStrike" kern="1200" cap="none" spc="0" normalizeH="0" baseline="0" noProof="0" dirty="0" smtClean="0">
                <a:ln>
                  <a:noFill/>
                </a:ln>
                <a:solidFill>
                  <a:srgbClr val="FFFF00"/>
                </a:solidFill>
                <a:effectLst/>
                <a:uLnTx/>
                <a:uFillTx/>
                <a:latin typeface="Harlow Solid Italic" panose="04030604020F02020D02" pitchFamily="82" charset="0"/>
              </a:rPr>
              <a:t>2019 para</a:t>
            </a:r>
            <a:r>
              <a:rPr kumimoji="0" lang="es-ES" sz="2000" b="0" i="0" u="none" strike="noStrike" kern="1200" cap="none" spc="0" normalizeH="0" noProof="0" dirty="0" smtClean="0">
                <a:ln>
                  <a:noFill/>
                </a:ln>
                <a:solidFill>
                  <a:srgbClr val="FFFF00"/>
                </a:solidFill>
                <a:effectLst/>
                <a:uLnTx/>
                <a:uFillTx/>
                <a:latin typeface="Harlow Solid Italic" panose="04030604020F02020D02" pitchFamily="82" charset="0"/>
              </a:rPr>
              <a:t> </a:t>
            </a:r>
            <a:r>
              <a:rPr kumimoji="0" lang="es-ES" sz="2000" b="0" i="0" u="none" strike="noStrike" kern="1200" cap="none" spc="0" normalizeH="0" baseline="0" noProof="0" dirty="0" smtClean="0">
                <a:ln>
                  <a:noFill/>
                </a:ln>
                <a:solidFill>
                  <a:srgbClr val="FFFF00"/>
                </a:solidFill>
                <a:effectLst/>
                <a:uLnTx/>
                <a:uFillTx/>
                <a:latin typeface="Harlow Solid Italic" panose="04030604020F02020D02" pitchFamily="82" charset="0"/>
              </a:rPr>
              <a:t>todos  </a:t>
            </a:r>
            <a:r>
              <a:rPr lang="es-ES" sz="2000" dirty="0">
                <a:solidFill>
                  <a:srgbClr val="FFFF00"/>
                </a:solidFill>
                <a:latin typeface="Harlow Solid Italic" panose="04030604020F02020D02" pitchFamily="82" charset="0"/>
              </a:rPr>
              <a:t>n</a:t>
            </a:r>
            <a:r>
              <a:rPr kumimoji="0" lang="es-ES" sz="2000" b="0" i="0" u="none" strike="noStrike" kern="1200" cap="none" spc="0" normalizeH="0" baseline="0" noProof="0" dirty="0" err="1" smtClean="0">
                <a:ln>
                  <a:noFill/>
                </a:ln>
                <a:solidFill>
                  <a:srgbClr val="FFFF00"/>
                </a:solidFill>
                <a:effectLst/>
                <a:uLnTx/>
                <a:uFillTx/>
                <a:latin typeface="Harlow Solid Italic" panose="04030604020F02020D02" pitchFamily="82" charset="0"/>
              </a:rPr>
              <a:t>uestros</a:t>
            </a:r>
            <a:r>
              <a:rPr kumimoji="0" lang="es-ES" sz="2000" b="0" i="0" u="none" strike="noStrike" kern="1200" cap="none" spc="0" normalizeH="0" baseline="0" noProof="0" dirty="0" smtClean="0">
                <a:ln>
                  <a:noFill/>
                </a:ln>
                <a:solidFill>
                  <a:srgbClr val="FFFF00"/>
                </a:solidFill>
                <a:effectLst/>
                <a:uLnTx/>
                <a:uFillTx/>
                <a:latin typeface="Harlow Solid Italic" panose="04030604020F02020D02" pitchFamily="82" charset="0"/>
              </a:rPr>
              <a:t> </a:t>
            </a:r>
            <a:r>
              <a:rPr kumimoji="0" lang="es-ES" sz="2000" b="0" i="0" u="none" strike="noStrike" kern="1200" cap="none" spc="0" normalizeH="0" baseline="0" noProof="0" dirty="0" smtClean="0">
                <a:ln>
                  <a:noFill/>
                </a:ln>
                <a:solidFill>
                  <a:srgbClr val="FFFF00"/>
                </a:solidFill>
                <a:effectLst/>
                <a:uLnTx/>
                <a:uFillTx/>
                <a:latin typeface="Harlow Solid Italic" panose="04030604020F02020D02" pitchFamily="82" charset="0"/>
              </a:rPr>
              <a:t>amigos y </a:t>
            </a:r>
            <a:r>
              <a:rPr kumimoji="0" lang="es-ES" sz="2000" b="0" i="0" u="none" strike="noStrike" kern="1200" cap="none" spc="0" normalizeH="0" baseline="0" noProof="0" dirty="0" smtClean="0">
                <a:ln>
                  <a:noFill/>
                </a:ln>
                <a:solidFill>
                  <a:srgbClr val="FFFF00"/>
                </a:solidFill>
                <a:effectLst/>
                <a:uLnTx/>
                <a:uFillTx/>
                <a:latin typeface="Harlow Solid Italic" panose="04030604020F02020D02" pitchFamily="82" charset="0"/>
              </a:rPr>
              <a:t>visitantes </a:t>
            </a:r>
            <a:r>
              <a:rPr kumimoji="0" lang="es-ES" sz="2000" b="0" i="0" u="none" strike="noStrike" kern="1200" cap="none" spc="0" normalizeH="0" baseline="0" noProof="0" dirty="0" smtClean="0">
                <a:ln>
                  <a:noFill/>
                </a:ln>
                <a:solidFill>
                  <a:srgbClr val="FFFF00"/>
                </a:solidFill>
                <a:effectLst/>
                <a:uLnTx/>
                <a:uFillTx/>
                <a:latin typeface="Harlow Solid Italic" panose="04030604020F02020D02" pitchFamily="82" charset="0"/>
              </a:rPr>
              <a:t>de </a:t>
            </a:r>
            <a:r>
              <a:rPr kumimoji="0" lang="es-ES" sz="2000" b="0" i="0" u="none" strike="noStrike" kern="1200" cap="none" spc="0" normalizeH="0" baseline="0" noProof="0" dirty="0" err="1" smtClean="0">
                <a:ln>
                  <a:noFill/>
                </a:ln>
                <a:solidFill>
                  <a:srgbClr val="FFFF00"/>
                </a:solidFill>
                <a:effectLst/>
                <a:uLnTx/>
                <a:uFillTx/>
                <a:latin typeface="Harlow Solid Italic" panose="04030604020F02020D02" pitchFamily="82" charset="0"/>
              </a:rPr>
              <a:t>mispps</a:t>
            </a:r>
            <a:r>
              <a:rPr kumimoji="0" lang="es-ES" sz="2000" b="0" i="0" u="none" strike="noStrike" kern="1200" cap="none" spc="0" normalizeH="0" baseline="0" noProof="0" dirty="0" smtClean="0">
                <a:ln>
                  <a:noFill/>
                </a:ln>
                <a:solidFill>
                  <a:srgbClr val="FFFF00"/>
                </a:solidFill>
                <a:effectLst/>
                <a:uLnTx/>
                <a:uFillTx/>
                <a:latin typeface="Harlow Solid Italic" panose="04030604020F02020D02" pitchFamily="82" charset="0"/>
              </a:rPr>
              <a:t>.</a:t>
            </a:r>
            <a:endParaRPr kumimoji="0" lang="es-ES" sz="2000" b="0" i="0" u="none" strike="noStrike" kern="1200" cap="none" spc="0" normalizeH="0" baseline="0" noProof="0" dirty="0">
              <a:ln>
                <a:noFill/>
              </a:ln>
              <a:solidFill>
                <a:srgbClr val="FFFF00"/>
              </a:solidFill>
              <a:effectLst/>
              <a:uLnTx/>
              <a:uFillTx/>
              <a:latin typeface="Harlow Solid Italic" panose="04030604020F02020D02" pitchFamily="82" charset="0"/>
            </a:endParaRPr>
          </a:p>
        </p:txBody>
      </p:sp>
      <p:pic>
        <p:nvPicPr>
          <p:cNvPr id="8" name="Imagen 7"/>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3616746" y="5936825"/>
            <a:ext cx="1127064" cy="1066142"/>
          </a:xfrm>
          <a:prstGeom prst="rect">
            <a:avLst/>
          </a:prstGeom>
        </p:spPr>
      </p:pic>
      <p:pic>
        <p:nvPicPr>
          <p:cNvPr id="9" name="Imagen 8"/>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34637" y="-79608"/>
            <a:ext cx="4114800" cy="1143000"/>
          </a:xfrm>
          <a:prstGeom prst="rect">
            <a:avLst/>
          </a:prstGeom>
        </p:spPr>
      </p:pic>
      <p:pic>
        <p:nvPicPr>
          <p:cNvPr id="10" name="Imagen 9"/>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3816926" y="-79608"/>
            <a:ext cx="4114800" cy="1143000"/>
          </a:xfrm>
          <a:prstGeom prst="rect">
            <a:avLst/>
          </a:prstGeom>
        </p:spPr>
      </p:pic>
      <p:pic>
        <p:nvPicPr>
          <p:cNvPr id="11" name="Imagen 10"/>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7897088" y="-100390"/>
            <a:ext cx="4294911" cy="1143000"/>
          </a:xfrm>
          <a:prstGeom prst="rect">
            <a:avLst/>
          </a:prstGeom>
        </p:spPr>
      </p:pic>
      <p:pic>
        <p:nvPicPr>
          <p:cNvPr id="13" name="Imagen 12"/>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8965144" y="3239225"/>
            <a:ext cx="3230954" cy="3654209"/>
          </a:xfrm>
          <a:prstGeom prst="rect">
            <a:avLst/>
          </a:prstGeom>
        </p:spPr>
      </p:pic>
      <p:sp>
        <p:nvSpPr>
          <p:cNvPr id="15" name="CuadroTexto 14"/>
          <p:cNvSpPr txBox="1"/>
          <p:nvPr/>
        </p:nvSpPr>
        <p:spPr>
          <a:xfrm>
            <a:off x="8271390" y="1042610"/>
            <a:ext cx="3762877" cy="1938992"/>
          </a:xfrm>
          <a:prstGeom prst="rect">
            <a:avLst/>
          </a:prstGeom>
          <a:solidFill>
            <a:schemeClr val="accent1">
              <a:lumMod val="75000"/>
              <a:alpha val="42000"/>
            </a:schemeClr>
          </a:solidFill>
          <a:ln w="47625" cmpd="sng">
            <a:solidFill>
              <a:srgbClr val="FFFF00"/>
            </a:solidFill>
            <a:prstDash val="dashDot"/>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ES" sz="2000" i="0" u="none" strike="noStrike" kern="1200" cap="none" spc="0" normalizeH="0" baseline="0" noProof="0" dirty="0" smtClean="0">
                <a:ln>
                  <a:noFill/>
                </a:ln>
                <a:solidFill>
                  <a:srgbClr val="FFFF00"/>
                </a:solidFill>
                <a:effectLst/>
                <a:uLnTx/>
                <a:uFillTx/>
                <a:latin typeface="Harlow Solid Italic" panose="04030604020F02020D02" pitchFamily="82" charset="0"/>
              </a:rPr>
              <a:t>La Navidad se goza mejor cuando no está centrada en las decoraciones, regalos, o festividades, sino cuando el amor es el centro.</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ES" sz="2000" i="0" u="none" strike="noStrike" kern="1200" cap="none" spc="0" normalizeH="0" baseline="0" noProof="0" dirty="0" smtClean="0">
                <a:ln>
                  <a:noFill/>
                </a:ln>
                <a:solidFill>
                  <a:srgbClr val="FFFF00"/>
                </a:solidFill>
                <a:effectLst/>
                <a:uLnTx/>
                <a:uFillTx/>
                <a:latin typeface="Harlow Solid Italic" panose="04030604020F02020D02" pitchFamily="82" charset="0"/>
              </a:rPr>
              <a:t>El amor es la esencia de la </a:t>
            </a:r>
            <a:r>
              <a:rPr kumimoji="0" lang="es-ES" sz="2000" i="0" u="none" strike="noStrike" kern="1200" cap="none" spc="0" normalizeH="0" baseline="0" noProof="0" dirty="0" smtClean="0">
                <a:ln>
                  <a:noFill/>
                </a:ln>
                <a:solidFill>
                  <a:srgbClr val="FFFF00"/>
                </a:solidFill>
                <a:effectLst/>
                <a:uLnTx/>
                <a:uFillTx/>
                <a:latin typeface="Harlow Solid Italic" panose="04030604020F02020D02" pitchFamily="82" charset="0"/>
              </a:rPr>
              <a:t>Navidad</a:t>
            </a:r>
            <a:endParaRPr kumimoji="0" lang="es-ES" sz="2000" i="0" u="none" strike="noStrike" kern="1200" cap="none" spc="0" normalizeH="0" baseline="0" noProof="0" dirty="0" smtClean="0">
              <a:ln>
                <a:noFill/>
              </a:ln>
              <a:solidFill>
                <a:srgbClr val="FFFF00"/>
              </a:solidFill>
              <a:effectLst/>
              <a:uLnTx/>
              <a:uFillTx/>
              <a:latin typeface="Harlow Solid Italic" panose="04030604020F02020D02" pitchFamily="82" charset="0"/>
            </a:endParaRPr>
          </a:p>
        </p:txBody>
      </p:sp>
      <p:pic>
        <p:nvPicPr>
          <p:cNvPr id="16" name="Imagen 15"/>
          <p:cNvPicPr>
            <a:picLocks noChangeAspect="1"/>
          </p:cNvPicPr>
          <p:nvPr/>
        </p:nvPicPr>
        <p:blipFill>
          <a:blip r:embed="rId7">
            <a:extLst>
              <a:ext uri="{28A0092B-C50C-407E-A947-70E740481C1C}">
                <a14:useLocalDpi xmlns:a14="http://schemas.microsoft.com/office/drawing/2010/main"/>
              </a:ext>
            </a:extLst>
          </a:blip>
          <a:stretch>
            <a:fillRect/>
          </a:stretch>
        </p:blipFill>
        <p:spPr>
          <a:xfrm>
            <a:off x="5193690" y="3461964"/>
            <a:ext cx="1470662" cy="1753036"/>
          </a:xfrm>
          <a:prstGeom prst="ellipse">
            <a:avLst/>
          </a:prstGeom>
          <a:ln>
            <a:noFill/>
          </a:ln>
          <a:effectLst>
            <a:softEdge rad="112500"/>
          </a:effectLst>
        </p:spPr>
      </p:pic>
      <p:sp>
        <p:nvSpPr>
          <p:cNvPr id="2" name="CuadroTexto 1"/>
          <p:cNvSpPr txBox="1"/>
          <p:nvPr/>
        </p:nvSpPr>
        <p:spPr>
          <a:xfrm>
            <a:off x="10044543" y="6586947"/>
            <a:ext cx="1706880"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800" b="0" i="0" u="none" strike="noStrike" kern="1200" cap="none" spc="0" normalizeH="0" baseline="0" noProof="0" dirty="0" smtClean="0">
                <a:ln>
                  <a:noFill/>
                </a:ln>
                <a:solidFill>
                  <a:srgbClr val="FFFF00"/>
                </a:solidFill>
                <a:effectLst/>
                <a:uLnTx/>
                <a:uFillTx/>
                <a:latin typeface="Harlow Solid Italic" panose="04030604020F02020D02" pitchFamily="82" charset="0"/>
              </a:rPr>
              <a:t>Colacho V.</a:t>
            </a:r>
            <a:endParaRPr kumimoji="0" lang="es-ES" sz="1800" b="0" i="0" u="none" strike="noStrike" kern="1200" cap="none" spc="0" normalizeH="0" baseline="0" noProof="0" dirty="0">
              <a:ln>
                <a:noFill/>
              </a:ln>
              <a:solidFill>
                <a:srgbClr val="FFFF00"/>
              </a:solidFill>
              <a:effectLst/>
              <a:uLnTx/>
              <a:uFillTx/>
              <a:latin typeface="Harlow Solid Italic" panose="04030604020F02020D02" pitchFamily="82" charset="0"/>
            </a:endParaRPr>
          </a:p>
        </p:txBody>
      </p:sp>
    </p:spTree>
    <p:extLst>
      <p:ext uri="{BB962C8B-B14F-4D97-AF65-F5344CB8AC3E}">
        <p14:creationId xmlns:p14="http://schemas.microsoft.com/office/powerpoint/2010/main" val="3855992511"/>
      </p:ext>
    </p:extLst>
  </p:cSld>
  <p:clrMapOvr>
    <a:masterClrMapping/>
  </p:clrMapOvr>
  <mc:AlternateContent xmlns:mc="http://schemas.openxmlformats.org/markup-compatibility/2006">
    <mc:Choice xmlns:p14="http://schemas.microsoft.com/office/powerpoint/2010/main" Requires="p14">
      <p:transition spd="slow" p14:dur="2000" advClick="0" advTm="26000">
        <p:fade/>
      </p:transition>
    </mc:Choice>
    <mc:Fallback>
      <p:transition spd="slow" advClick="0"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childTnLst>
                                </p:cTn>
                              </p:par>
                              <p:par>
                                <p:cTn id="8" presetID="10" presetClass="entr" presetSubtype="0"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2000"/>
                                        <p:tgtEl>
                                          <p:spTgt spid="8"/>
                                        </p:tgtEl>
                                      </p:cBhvr>
                                    </p:animEffect>
                                  </p:childTnLst>
                                </p:cTn>
                              </p:par>
                              <p:par>
                                <p:cTn id="11" presetID="10" presetClass="entr" presetSubtype="0" fill="hold" nodeType="withEffect">
                                  <p:stCondLst>
                                    <p:cond delay="0"/>
                                  </p:stCondLst>
                                  <p:childTnLst>
                                    <p:set>
                                      <p:cBhvr>
                                        <p:cTn id="12" dur="1" fill="hold">
                                          <p:stCondLst>
                                            <p:cond delay="0"/>
                                          </p:stCondLst>
                                        </p:cTn>
                                        <p:tgtEl>
                                          <p:spTgt spid="16"/>
                                        </p:tgtEl>
                                        <p:attrNameLst>
                                          <p:attrName>style.visibility</p:attrName>
                                        </p:attrNameLst>
                                      </p:cBhvr>
                                      <p:to>
                                        <p:strVal val="visible"/>
                                      </p:to>
                                    </p:set>
                                    <p:animEffect transition="in" filter="fade">
                                      <p:cBhvr>
                                        <p:cTn id="13" dur="5000"/>
                                        <p:tgtEl>
                                          <p:spTgt spid="16"/>
                                        </p:tgtEl>
                                      </p:cBhvr>
                                    </p:animEffect>
                                  </p:childTnLst>
                                </p:cTn>
                              </p:par>
                              <p:par>
                                <p:cTn id="14" presetID="10" presetClass="entr" presetSubtype="0" fill="hold" grpId="0" nodeType="withEffect">
                                  <p:stCondLst>
                                    <p:cond delay="7000"/>
                                  </p:stCondLst>
                                  <p:childTnLst>
                                    <p:set>
                                      <p:cBhvr>
                                        <p:cTn id="15" dur="1" fill="hold">
                                          <p:stCondLst>
                                            <p:cond delay="0"/>
                                          </p:stCondLst>
                                        </p:cTn>
                                        <p:tgtEl>
                                          <p:spTgt spid="15"/>
                                        </p:tgtEl>
                                        <p:attrNameLst>
                                          <p:attrName>style.visibility</p:attrName>
                                        </p:attrNameLst>
                                      </p:cBhvr>
                                      <p:to>
                                        <p:strVal val="visible"/>
                                      </p:to>
                                    </p:set>
                                    <p:animEffect transition="in" filter="fade">
                                      <p:cBhvr>
                                        <p:cTn id="16" dur="2000"/>
                                        <p:tgtEl>
                                          <p:spTgt spid="15"/>
                                        </p:tgtEl>
                                      </p:cBhvr>
                                    </p:animEffect>
                                  </p:childTnLst>
                                </p:cTn>
                              </p:par>
                              <p:par>
                                <p:cTn id="17" presetID="10" presetClass="entr" presetSubtype="0" fill="hold" nodeType="withEffect">
                                  <p:stCondLst>
                                    <p:cond delay="6000"/>
                                  </p:stCondLst>
                                  <p:childTnLst>
                                    <p:set>
                                      <p:cBhvr>
                                        <p:cTn id="18" dur="1" fill="hold">
                                          <p:stCondLst>
                                            <p:cond delay="0"/>
                                          </p:stCondLst>
                                        </p:cTn>
                                        <p:tgtEl>
                                          <p:spTgt spid="14"/>
                                        </p:tgtEl>
                                        <p:attrNameLst>
                                          <p:attrName>style.visibility</p:attrName>
                                        </p:attrNameLst>
                                      </p:cBhvr>
                                      <p:to>
                                        <p:strVal val="visible"/>
                                      </p:to>
                                    </p:set>
                                    <p:animEffect transition="in" filter="fade">
                                      <p:cBhvr>
                                        <p:cTn id="19" dur="5000"/>
                                        <p:tgtEl>
                                          <p:spTgt spid="14"/>
                                        </p:tgtEl>
                                      </p:cBhvr>
                                    </p:animEffect>
                                  </p:childTnLst>
                                </p:cTn>
                              </p:par>
                              <p:par>
                                <p:cTn id="20" presetID="10" presetClass="entr" presetSubtype="0" fill="hold" grpId="0" nodeType="withEffect">
                                  <p:stCondLst>
                                    <p:cond delay="6000"/>
                                  </p:stCondLst>
                                  <p:childTnLst>
                                    <p:set>
                                      <p:cBhvr>
                                        <p:cTn id="21" dur="1" fill="hold">
                                          <p:stCondLst>
                                            <p:cond delay="0"/>
                                          </p:stCondLst>
                                        </p:cTn>
                                        <p:tgtEl>
                                          <p:spTgt spid="2"/>
                                        </p:tgtEl>
                                        <p:attrNameLst>
                                          <p:attrName>style.visibility</p:attrName>
                                        </p:attrNameLst>
                                      </p:cBhvr>
                                      <p:to>
                                        <p:strVal val="visible"/>
                                      </p:to>
                                    </p:set>
                                    <p:animEffect transition="in" filter="fade">
                                      <p:cBhvr>
                                        <p:cTn id="22"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5" grpId="0" animBg="1"/>
      <p:bldP spid="2" grpId="0"/>
    </p:bld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8131" name="Rectangle 3"/>
          <p:cNvSpPr>
            <a:spLocks noChangeArrowheads="1"/>
          </p:cNvSpPr>
          <p:nvPr/>
        </p:nvSpPr>
        <p:spPr bwMode="auto">
          <a:xfrm>
            <a:off x="0" y="0"/>
            <a:ext cx="12192000" cy="6858000"/>
          </a:xfrm>
          <a:prstGeom prst="rect">
            <a:avLst/>
          </a:prstGeom>
          <a:noFill/>
          <a:ln w="152400">
            <a:solidFill>
              <a:srgbClr val="40F903"/>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fontAlgn="base">
              <a:lnSpc>
                <a:spcPct val="100000"/>
              </a:lnSpc>
              <a:spcBef>
                <a:spcPct val="0"/>
              </a:spcBef>
              <a:spcAft>
                <a:spcPct val="0"/>
              </a:spcAft>
              <a:buFont typeface="Arial" panose="020B0604020202020204" pitchFamily="34" charset="0"/>
              <a:buNone/>
            </a:pPr>
            <a:endParaRPr lang="es-ES" altLang="es-ES" sz="1800">
              <a:solidFill>
                <a:srgbClr val="000000"/>
              </a:solidFill>
              <a:latin typeface="Arial" panose="020B0604020202020204" pitchFamily="34" charset="0"/>
              <a:cs typeface="Arial" panose="020B0604020202020204" pitchFamily="34" charset="0"/>
            </a:endParaRPr>
          </a:p>
        </p:txBody>
      </p:sp>
      <p:pic>
        <p:nvPicPr>
          <p:cNvPr id="55300" name="Picture 4" descr="telde1"/>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290945" y="381000"/>
            <a:ext cx="11637819" cy="609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8133" name="Text Box 5"/>
          <p:cNvSpPr txBox="1">
            <a:spLocks noChangeArrowheads="1"/>
          </p:cNvSpPr>
          <p:nvPr/>
        </p:nvSpPr>
        <p:spPr bwMode="auto">
          <a:xfrm>
            <a:off x="2057400" y="1096964"/>
            <a:ext cx="8153400"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fontAlgn="base">
              <a:lnSpc>
                <a:spcPct val="100000"/>
              </a:lnSpc>
              <a:spcBef>
                <a:spcPct val="50000"/>
              </a:spcBef>
              <a:spcAft>
                <a:spcPct val="0"/>
              </a:spcAft>
              <a:buFont typeface="Arial" panose="020B0604020202020204" pitchFamily="34" charset="0"/>
              <a:buNone/>
            </a:pPr>
            <a:r>
              <a:rPr lang="es-ES_tradnl" altLang="es-ES" sz="3200" b="1">
                <a:solidFill>
                  <a:srgbClr val="3498DB"/>
                </a:solidFill>
                <a:latin typeface="Harlow Solid Italic" panose="04030604020F02020D02" pitchFamily="82" charset="0"/>
                <a:cs typeface="Arial" panose="020B0604020202020204" pitchFamily="34" charset="0"/>
              </a:rPr>
              <a:t>Mis pps les Desea ...</a:t>
            </a:r>
            <a:endParaRPr lang="es-ES" altLang="es-ES" sz="3200" b="1">
              <a:solidFill>
                <a:srgbClr val="3498DB"/>
              </a:solidFill>
              <a:latin typeface="Harlow Solid Italic" panose="04030604020F02020D02" pitchFamily="82" charset="0"/>
              <a:cs typeface="Arial" panose="020B0604020202020204" pitchFamily="34" charset="0"/>
            </a:endParaRPr>
          </a:p>
        </p:txBody>
      </p:sp>
      <p:sp>
        <p:nvSpPr>
          <p:cNvPr id="48134" name="Text Box 6"/>
          <p:cNvSpPr txBox="1">
            <a:spLocks noChangeArrowheads="1"/>
          </p:cNvSpPr>
          <p:nvPr/>
        </p:nvSpPr>
        <p:spPr bwMode="auto">
          <a:xfrm>
            <a:off x="3657600" y="1752601"/>
            <a:ext cx="4953000" cy="8239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fontAlgn="base">
              <a:lnSpc>
                <a:spcPct val="100000"/>
              </a:lnSpc>
              <a:spcBef>
                <a:spcPct val="50000"/>
              </a:spcBef>
              <a:spcAft>
                <a:spcPct val="0"/>
              </a:spcAft>
              <a:buFont typeface="Arial" panose="020B0604020202020204" pitchFamily="34" charset="0"/>
              <a:buNone/>
            </a:pPr>
            <a:r>
              <a:rPr lang="es-ES_tradnl" altLang="es-ES" sz="4800" b="1" dirty="0">
                <a:solidFill>
                  <a:srgbClr val="40F903"/>
                </a:solidFill>
                <a:latin typeface="Harlow Solid Italic" panose="04030604020F02020D02" pitchFamily="82" charset="0"/>
                <a:cs typeface="Arial" panose="020B0604020202020204" pitchFamily="34" charset="0"/>
              </a:rPr>
              <a:t>Feliz Navidad</a:t>
            </a:r>
            <a:endParaRPr lang="es-ES" altLang="es-ES" sz="4800" b="1" dirty="0">
              <a:solidFill>
                <a:srgbClr val="40F903"/>
              </a:solidFill>
              <a:latin typeface="Harlow Solid Italic" panose="04030604020F02020D02" pitchFamily="82" charset="0"/>
              <a:cs typeface="Arial" panose="020B0604020202020204" pitchFamily="34" charset="0"/>
            </a:endParaRPr>
          </a:p>
        </p:txBody>
      </p:sp>
      <p:sp>
        <p:nvSpPr>
          <p:cNvPr id="55303" name="Text Box 6"/>
          <p:cNvSpPr txBox="1">
            <a:spLocks noChangeArrowheads="1"/>
          </p:cNvSpPr>
          <p:nvPr/>
        </p:nvSpPr>
        <p:spPr bwMode="auto">
          <a:xfrm>
            <a:off x="6134100" y="5653088"/>
            <a:ext cx="4953000" cy="8620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fontAlgn="base">
              <a:lnSpc>
                <a:spcPct val="100000"/>
              </a:lnSpc>
              <a:spcBef>
                <a:spcPct val="50000"/>
              </a:spcBef>
              <a:spcAft>
                <a:spcPct val="0"/>
              </a:spcAft>
              <a:buFont typeface="Arial" panose="020B0604020202020204" pitchFamily="34" charset="0"/>
              <a:buNone/>
            </a:pPr>
            <a:r>
              <a:rPr lang="es-ES_tradnl" altLang="es-ES" sz="2000" b="1" dirty="0">
                <a:solidFill>
                  <a:srgbClr val="40F903"/>
                </a:solidFill>
                <a:latin typeface="Harlow Solid Italic" panose="04030604020F02020D02" pitchFamily="82" charset="0"/>
                <a:cs typeface="Arial" panose="020B0604020202020204" pitchFamily="34" charset="0"/>
              </a:rPr>
              <a:t>Intérprete: Alexis Miranda</a:t>
            </a:r>
          </a:p>
          <a:p>
            <a:pPr algn="ctr" fontAlgn="base">
              <a:lnSpc>
                <a:spcPct val="100000"/>
              </a:lnSpc>
              <a:spcBef>
                <a:spcPct val="50000"/>
              </a:spcBef>
              <a:spcAft>
                <a:spcPct val="0"/>
              </a:spcAft>
              <a:buFont typeface="Arial" panose="020B0604020202020204" pitchFamily="34" charset="0"/>
              <a:buNone/>
            </a:pPr>
            <a:r>
              <a:rPr lang="es-ES_tradnl" altLang="es-ES" sz="2000" b="1" dirty="0">
                <a:solidFill>
                  <a:srgbClr val="40F903"/>
                </a:solidFill>
                <a:latin typeface="Harlow Solid Italic" panose="04030604020F02020D02" pitchFamily="82" charset="0"/>
                <a:cs typeface="Arial" panose="020B0604020202020204" pitchFamily="34" charset="0"/>
              </a:rPr>
              <a:t>Canción: Navidad bajo el sol</a:t>
            </a:r>
            <a:endParaRPr lang="es-ES" altLang="es-ES" sz="2000" b="1" dirty="0">
              <a:solidFill>
                <a:srgbClr val="40F903"/>
              </a:solidFill>
              <a:latin typeface="Harlow Solid Italic" panose="04030604020F02020D02" pitchFamily="82" charset="0"/>
              <a:cs typeface="Arial" panose="020B0604020202020204" pitchFamily="34" charset="0"/>
            </a:endParaRPr>
          </a:p>
        </p:txBody>
      </p:sp>
      <p:sp>
        <p:nvSpPr>
          <p:cNvPr id="48130" name="Rectangle 2"/>
          <p:cNvSpPr>
            <a:spLocks noChangeArrowheads="1"/>
          </p:cNvSpPr>
          <p:nvPr/>
        </p:nvSpPr>
        <p:spPr bwMode="auto">
          <a:xfrm>
            <a:off x="290945" y="304800"/>
            <a:ext cx="11637819" cy="6248400"/>
          </a:xfrm>
          <a:prstGeom prst="rect">
            <a:avLst/>
          </a:prstGeom>
          <a:noFill/>
          <a:ln w="152400">
            <a:pattFill prst="pct5">
              <a:fgClr>
                <a:schemeClr val="tx1"/>
              </a:fgClr>
              <a:bgClr>
                <a:srgbClr val="FFFFFF"/>
              </a:bgClr>
            </a:patt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fontAlgn="base">
              <a:lnSpc>
                <a:spcPct val="100000"/>
              </a:lnSpc>
              <a:spcBef>
                <a:spcPct val="0"/>
              </a:spcBef>
              <a:spcAft>
                <a:spcPct val="0"/>
              </a:spcAft>
              <a:buFont typeface="Arial" panose="020B0604020202020204" pitchFamily="34" charset="0"/>
              <a:buNone/>
            </a:pPr>
            <a:endParaRPr lang="es-ES" altLang="es-ES" sz="1800">
              <a:solidFill>
                <a:srgbClr val="00000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13677353"/>
      </p:ext>
    </p:extLst>
  </p:cSld>
  <p:clrMapOvr>
    <a:masterClrMapping/>
  </p:clrMapOvr>
  <p:transition spd="slow" advClick="0" advTm="14000">
    <p:fade/>
    <p:sndAc>
      <p:stSnd>
        <p:snd r:embed="rId2" name="sound005.wav"/>
      </p:stSnd>
    </p:sndAc>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1" presetClass="entr" presetSubtype="1" fill="hold" grpId="0" nodeType="withEffect">
                                  <p:stCondLst>
                                    <p:cond delay="0"/>
                                  </p:stCondLst>
                                  <p:childTnLst>
                                    <p:set>
                                      <p:cBhvr>
                                        <p:cTn id="6" dur="1" fill="hold">
                                          <p:stCondLst>
                                            <p:cond delay="0"/>
                                          </p:stCondLst>
                                        </p:cTn>
                                        <p:tgtEl>
                                          <p:spTgt spid="48130"/>
                                        </p:tgtEl>
                                        <p:attrNameLst>
                                          <p:attrName>style.visibility</p:attrName>
                                        </p:attrNameLst>
                                      </p:cBhvr>
                                      <p:to>
                                        <p:strVal val="visible"/>
                                      </p:to>
                                    </p:set>
                                    <p:animEffect transition="in" filter="wheel(1)">
                                      <p:cBhvr>
                                        <p:cTn id="7" dur="5000"/>
                                        <p:tgtEl>
                                          <p:spTgt spid="48130"/>
                                        </p:tgtEl>
                                      </p:cBhvr>
                                    </p:animEffect>
                                  </p:childTnLst>
                                </p:cTn>
                              </p:par>
                              <p:par>
                                <p:cTn id="8" presetID="21" presetClass="entr" presetSubtype="1" fill="hold" grpId="0" nodeType="withEffect">
                                  <p:stCondLst>
                                    <p:cond delay="0"/>
                                  </p:stCondLst>
                                  <p:childTnLst>
                                    <p:set>
                                      <p:cBhvr>
                                        <p:cTn id="9" dur="1" fill="hold">
                                          <p:stCondLst>
                                            <p:cond delay="0"/>
                                          </p:stCondLst>
                                        </p:cTn>
                                        <p:tgtEl>
                                          <p:spTgt spid="48131"/>
                                        </p:tgtEl>
                                        <p:attrNameLst>
                                          <p:attrName>style.visibility</p:attrName>
                                        </p:attrNameLst>
                                      </p:cBhvr>
                                      <p:to>
                                        <p:strVal val="visible"/>
                                      </p:to>
                                    </p:set>
                                    <p:animEffect transition="in" filter="wheel(1)">
                                      <p:cBhvr>
                                        <p:cTn id="10" dur="5000"/>
                                        <p:tgtEl>
                                          <p:spTgt spid="48131"/>
                                        </p:tgtEl>
                                      </p:cBhvr>
                                    </p:animEffect>
                                  </p:childTnLst>
                                </p:cTn>
                              </p:par>
                              <p:par>
                                <p:cTn id="11" presetID="51" presetClass="entr" presetSubtype="0" fill="hold" nodeType="withEffect">
                                  <p:stCondLst>
                                    <p:cond delay="1000"/>
                                  </p:stCondLst>
                                  <p:childTnLst>
                                    <p:set>
                                      <p:cBhvr>
                                        <p:cTn id="12" dur="1" fill="hold">
                                          <p:stCondLst>
                                            <p:cond delay="0"/>
                                          </p:stCondLst>
                                        </p:cTn>
                                        <p:tgtEl>
                                          <p:spTgt spid="48133">
                                            <p:txEl>
                                              <p:pRg st="0" end="0"/>
                                            </p:txEl>
                                          </p:spTgt>
                                        </p:tgtEl>
                                        <p:attrNameLst>
                                          <p:attrName>style.visibility</p:attrName>
                                        </p:attrNameLst>
                                      </p:cBhvr>
                                      <p:to>
                                        <p:strVal val="visible"/>
                                      </p:to>
                                    </p:set>
                                    <p:animEffect transition="in" filter="fade">
                                      <p:cBhvr>
                                        <p:cTn id="13" dur="1155" decel="100000"/>
                                        <p:tgtEl>
                                          <p:spTgt spid="48133">
                                            <p:txEl>
                                              <p:pRg st="0" end="0"/>
                                            </p:txEl>
                                          </p:spTgt>
                                        </p:tgtEl>
                                      </p:cBhvr>
                                    </p:animEffect>
                                    <p:animScale>
                                      <p:cBhvr>
                                        <p:cTn id="14" dur="1155" decel="100000"/>
                                        <p:tgtEl>
                                          <p:spTgt spid="48133">
                                            <p:txEl>
                                              <p:pRg st="0" end="0"/>
                                            </p:txEl>
                                          </p:spTgt>
                                        </p:tgtEl>
                                      </p:cBhvr>
                                      <p:from x="10000" y="10000"/>
                                      <p:to x="200000" y="450000"/>
                                    </p:animScale>
                                    <p:animScale>
                                      <p:cBhvr>
                                        <p:cTn id="15" dur="1845" accel="100000" fill="hold">
                                          <p:stCondLst>
                                            <p:cond delay="1155"/>
                                          </p:stCondLst>
                                        </p:cTn>
                                        <p:tgtEl>
                                          <p:spTgt spid="48133">
                                            <p:txEl>
                                              <p:pRg st="0" end="0"/>
                                            </p:txEl>
                                          </p:spTgt>
                                        </p:tgtEl>
                                      </p:cBhvr>
                                      <p:from x="200000" y="450000"/>
                                      <p:to x="100000" y="100000"/>
                                    </p:animScale>
                                    <p:set>
                                      <p:cBhvr>
                                        <p:cTn id="16" dur="1155" fill="hold"/>
                                        <p:tgtEl>
                                          <p:spTgt spid="48133">
                                            <p:txEl>
                                              <p:pRg st="0" end="0"/>
                                            </p:txEl>
                                          </p:spTgt>
                                        </p:tgtEl>
                                        <p:attrNameLst>
                                          <p:attrName>ppt_x</p:attrName>
                                        </p:attrNameLst>
                                      </p:cBhvr>
                                      <p:to>
                                        <p:strVal val="(0.5)"/>
                                      </p:to>
                                    </p:set>
                                    <p:anim from="(0.5)" to="(#ppt_x)" calcmode="lin" valueType="num">
                                      <p:cBhvr>
                                        <p:cTn id="17" dur="1845" accel="100000" fill="hold">
                                          <p:stCondLst>
                                            <p:cond delay="1155"/>
                                          </p:stCondLst>
                                        </p:cTn>
                                        <p:tgtEl>
                                          <p:spTgt spid="48133">
                                            <p:txEl>
                                              <p:pRg st="0" end="0"/>
                                            </p:txEl>
                                          </p:spTgt>
                                        </p:tgtEl>
                                        <p:attrNameLst>
                                          <p:attrName>ppt_x</p:attrName>
                                        </p:attrNameLst>
                                      </p:cBhvr>
                                    </p:anim>
                                    <p:set>
                                      <p:cBhvr>
                                        <p:cTn id="18" dur="1155" fill="hold"/>
                                        <p:tgtEl>
                                          <p:spTgt spid="48133">
                                            <p:txEl>
                                              <p:pRg st="0" end="0"/>
                                            </p:txEl>
                                          </p:spTgt>
                                        </p:tgtEl>
                                        <p:attrNameLst>
                                          <p:attrName>ppt_y</p:attrName>
                                        </p:attrNameLst>
                                      </p:cBhvr>
                                      <p:to>
                                        <p:strVal val="(#ppt_y+0.4)"/>
                                      </p:to>
                                    </p:set>
                                    <p:anim from="(#ppt_y+0.4)" to="(#ppt_y)" calcmode="lin" valueType="num">
                                      <p:cBhvr>
                                        <p:cTn id="19" dur="1845" accel="100000" fill="hold">
                                          <p:stCondLst>
                                            <p:cond delay="1155"/>
                                          </p:stCondLst>
                                        </p:cTn>
                                        <p:tgtEl>
                                          <p:spTgt spid="48133">
                                            <p:txEl>
                                              <p:pRg st="0" end="0"/>
                                            </p:txEl>
                                          </p:spTgt>
                                        </p:tgtEl>
                                        <p:attrNameLst>
                                          <p:attrName>ppt_y</p:attrName>
                                        </p:attrNameLst>
                                      </p:cBhvr>
                                    </p:anim>
                                  </p:childTnLst>
                                </p:cTn>
                              </p:par>
                              <p:par>
                                <p:cTn id="20" presetID="10" presetClass="entr" presetSubtype="0" fill="hold" grpId="1" nodeType="withEffect">
                                  <p:stCondLst>
                                    <p:cond delay="5000"/>
                                  </p:stCondLst>
                                  <p:iterate type="lt">
                                    <p:tmPct val="0"/>
                                  </p:iterate>
                                  <p:childTnLst>
                                    <p:set>
                                      <p:cBhvr>
                                        <p:cTn id="21" dur="1" fill="hold">
                                          <p:stCondLst>
                                            <p:cond delay="0"/>
                                          </p:stCondLst>
                                        </p:cTn>
                                        <p:tgtEl>
                                          <p:spTgt spid="48134"/>
                                        </p:tgtEl>
                                        <p:attrNameLst>
                                          <p:attrName>style.visibility</p:attrName>
                                        </p:attrNameLst>
                                      </p:cBhvr>
                                      <p:to>
                                        <p:strVal val="visible"/>
                                      </p:to>
                                    </p:set>
                                    <p:animEffect transition="in" filter="fade">
                                      <p:cBhvr>
                                        <p:cTn id="22" dur="2000"/>
                                        <p:tgtEl>
                                          <p:spTgt spid="48134"/>
                                        </p:tgtEl>
                                      </p:cBhvr>
                                    </p:animEffect>
                                  </p:childTnLst>
                                </p:cTn>
                              </p:par>
                            </p:childTnLst>
                          </p:cTn>
                        </p:par>
                        <p:par>
                          <p:cTn id="23" fill="hold" nodeType="afterGroup">
                            <p:stCondLst>
                              <p:cond delay="7000"/>
                            </p:stCondLst>
                            <p:childTnLst>
                              <p:par>
                                <p:cTn id="24" presetID="18" presetClass="emph" presetSubtype="0" fill="hold" grpId="0" nodeType="afterEffect">
                                  <p:stCondLst>
                                    <p:cond delay="0"/>
                                  </p:stCondLst>
                                  <p:iterate type="lt">
                                    <p:tmPct val="4000"/>
                                  </p:iterate>
                                  <p:childTnLst>
                                    <p:set>
                                      <p:cBhvr override="childStyle">
                                        <p:cTn id="25" dur="3000" fill="hold"/>
                                        <p:tgtEl>
                                          <p:spTgt spid="48134"/>
                                        </p:tgtEl>
                                        <p:attrNameLst>
                                          <p:attrName>style.textDecorationUnderline</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131" grpId="0" animBg="1"/>
      <p:bldP spid="48134" grpId="0"/>
      <p:bldP spid="48134" grpId="1"/>
      <p:bldP spid="48130"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61442" name="sound001.wav">
            <a:hlinkClick r:id="" action="ppaction://media"/>
          </p:cNvPr>
          <p:cNvPicPr>
            <a:picLocks noRot="1" noChangeAspect="1" noChangeArrowheads="1"/>
          </p:cNvPicPr>
          <p:nvPr>
            <a:audioFile r:link="rId1"/>
          </p:nvPr>
        </p:nvPicPr>
        <p:blipFill>
          <a:blip r:embed="rId4">
            <a:extLst>
              <a:ext uri="{28A0092B-C50C-407E-A947-70E740481C1C}">
                <a14:useLocalDpi xmlns:a14="http://schemas.microsoft.com/office/drawing/2010/main" val="0"/>
              </a:ext>
            </a:extLst>
          </a:blip>
          <a:srcRect/>
          <a:stretch>
            <a:fillRect/>
          </a:stretch>
        </p:blipFill>
        <p:spPr bwMode="auto">
          <a:xfrm>
            <a:off x="5943600" y="3276600"/>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6323" name="Rectangle 3"/>
          <p:cNvSpPr>
            <a:spLocks noChangeArrowheads="1"/>
          </p:cNvSpPr>
          <p:nvPr/>
        </p:nvSpPr>
        <p:spPr bwMode="auto">
          <a:xfrm>
            <a:off x="0" y="1500580"/>
            <a:ext cx="12192000" cy="386371"/>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pPr>
            <a:endParaRPr lang="es-ES" altLang="es-ES">
              <a:solidFill>
                <a:srgbClr val="000000"/>
              </a:solidFill>
            </a:endParaRPr>
          </a:p>
        </p:txBody>
      </p:sp>
      <p:sp>
        <p:nvSpPr>
          <p:cNvPr id="56324" name="Rectangle 4"/>
          <p:cNvSpPr>
            <a:spLocks noChangeArrowheads="1"/>
          </p:cNvSpPr>
          <p:nvPr/>
        </p:nvSpPr>
        <p:spPr bwMode="auto">
          <a:xfrm>
            <a:off x="0" y="1828800"/>
            <a:ext cx="12192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pPr>
            <a:endParaRPr lang="es-ES" altLang="es-ES">
              <a:solidFill>
                <a:srgbClr val="000000"/>
              </a:solidFill>
            </a:endParaRPr>
          </a:p>
        </p:txBody>
      </p:sp>
      <p:sp>
        <p:nvSpPr>
          <p:cNvPr id="56325" name="Text Box 5"/>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fontAlgn="base">
              <a:spcBef>
                <a:spcPct val="50000"/>
              </a:spcBef>
              <a:spcAft>
                <a:spcPct val="0"/>
              </a:spcAft>
            </a:pPr>
            <a:r>
              <a:rPr lang="es-ES" altLang="es-ES" sz="6000" b="1">
                <a:solidFill>
                  <a:srgbClr val="000000"/>
                </a:solidFill>
                <a:latin typeface="Kristen ITC" panose="03050502040202030202" pitchFamily="66" charset="0"/>
              </a:rPr>
              <a:t>¿Te ha gustado?</a:t>
            </a:r>
            <a:r>
              <a:rPr lang="es-ES" altLang="es-ES" sz="4800">
                <a:solidFill>
                  <a:srgbClr val="000000"/>
                </a:solidFill>
                <a:latin typeface="Kristen ITC" panose="03050502040202030202" pitchFamily="66" charset="0"/>
              </a:rPr>
              <a:t> </a:t>
            </a:r>
            <a:br>
              <a:rPr lang="es-ES" altLang="es-ES" sz="4800">
                <a:solidFill>
                  <a:srgbClr val="000000"/>
                </a:solidFill>
                <a:latin typeface="Kristen ITC" panose="03050502040202030202" pitchFamily="66" charset="0"/>
              </a:rPr>
            </a:br>
            <a:r>
              <a:rPr lang="es-ES" altLang="es-ES" sz="4400">
                <a:solidFill>
                  <a:srgbClr val="000000"/>
                </a:solidFill>
                <a:latin typeface="Kristen ITC" panose="03050502040202030202" pitchFamily="66" charset="0"/>
              </a:rPr>
              <a:t>Puedes ver más entrando </a:t>
            </a:r>
            <a:br>
              <a:rPr lang="es-ES" altLang="es-ES" sz="4400">
                <a:solidFill>
                  <a:srgbClr val="000000"/>
                </a:solidFill>
                <a:latin typeface="Kristen ITC" panose="03050502040202030202" pitchFamily="66" charset="0"/>
              </a:rPr>
            </a:br>
            <a:r>
              <a:rPr lang="es-ES" altLang="es-ES" sz="4400" b="1">
                <a:solidFill>
                  <a:srgbClr val="40F903"/>
                </a:solidFill>
                <a:latin typeface="Kristen ITC" panose="03050502040202030202" pitchFamily="66" charset="0"/>
                <a:hlinkClick r:id="rId5"/>
              </a:rPr>
              <a:t>Aquí</a:t>
            </a:r>
            <a:endParaRPr lang="es-ES" altLang="es-ES" sz="4400" b="1">
              <a:solidFill>
                <a:srgbClr val="40F903"/>
              </a:solidFill>
              <a:latin typeface="Kristen ITC" panose="03050502040202030202" pitchFamily="66" charset="0"/>
            </a:endParaRPr>
          </a:p>
        </p:txBody>
      </p:sp>
      <p:sp>
        <p:nvSpPr>
          <p:cNvPr id="56326" name="Text Box 6"/>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fontAlgn="base">
              <a:spcBef>
                <a:spcPct val="50000"/>
              </a:spcBef>
              <a:spcAft>
                <a:spcPct val="0"/>
              </a:spcAft>
            </a:pPr>
            <a:r>
              <a:rPr lang="es-ES_tradnl" altLang="es-ES" b="1">
                <a:solidFill>
                  <a:srgbClr val="000000"/>
                </a:solidFill>
                <a:latin typeface="Kristen ITC" panose="03050502040202030202" pitchFamily="66" charset="0"/>
              </a:rPr>
              <a:t>Además puedes recibir powerpoints en tu correo electrónico suscribiéndote aquí:</a:t>
            </a:r>
            <a:r>
              <a:rPr lang="es-ES_tradnl" altLang="es-ES" b="1">
                <a:solidFill>
                  <a:srgbClr val="0066FF"/>
                </a:solidFill>
              </a:rPr>
              <a:t> </a:t>
            </a:r>
          </a:p>
          <a:p>
            <a:pPr fontAlgn="base">
              <a:spcBef>
                <a:spcPct val="50000"/>
              </a:spcBef>
              <a:spcAft>
                <a:spcPct val="0"/>
              </a:spcAft>
            </a:pPr>
            <a:endParaRPr lang="es-ES" altLang="es-ES" b="1">
              <a:solidFill>
                <a:srgbClr val="0066FF"/>
              </a:solidFill>
            </a:endParaRPr>
          </a:p>
        </p:txBody>
      </p:sp>
      <p:pic>
        <p:nvPicPr>
          <p:cNvPr id="56327" name="Picture 7" descr="email">
            <a:hlinkClick r:id="rId6"/>
          </p:cNvPr>
          <p:cNvPicPr>
            <a:picLocks noChangeAspect="1" noChangeArrowheads="1"/>
          </p:cNvPicPr>
          <p:nvPr/>
        </p:nvPicPr>
        <p:blipFill>
          <a:blip r:embed="rId7">
            <a:extLst>
              <a:ext uri="{28A0092B-C50C-407E-A947-70E740481C1C}">
                <a14:useLocalDpi xmlns:a14="http://schemas.microsoft.com/office/drawing/2010/main"/>
              </a:ext>
            </a:extLst>
          </a:blip>
          <a:srcRect/>
          <a:stretch>
            <a:fillRect/>
          </a:stretch>
        </p:blipFill>
        <p:spPr bwMode="auto">
          <a:xfrm>
            <a:off x="7162800" y="4191000"/>
            <a:ext cx="2362200" cy="2362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6328" name="Picture 8" descr="flechas-8"/>
          <p:cNvPicPr>
            <a:picLocks noChangeAspect="1" noChangeArrowheads="1"/>
          </p:cNvPicPr>
          <p:nvPr/>
        </p:nvPicPr>
        <p:blipFill>
          <a:blip r:embed="rId8">
            <a:extLst>
              <a:ext uri="{28A0092B-C50C-407E-A947-70E740481C1C}">
                <a14:useLocalDpi xmlns:a14="http://schemas.microsoft.com/office/drawing/2010/main"/>
              </a:ext>
            </a:extLst>
          </a:blip>
          <a:srcRect/>
          <a:stretch>
            <a:fillRect/>
          </a:stretch>
        </p:blipFill>
        <p:spPr bwMode="auto">
          <a:xfrm>
            <a:off x="5562600" y="4876800"/>
            <a:ext cx="1219200" cy="99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6329" name="Picture 9" descr="facebook-icon">
            <a:hlinkClick r:id="rId9"/>
          </p:cNvPr>
          <p:cNvPicPr>
            <a:picLocks noChangeAspect="1" noChangeArrowheads="1"/>
          </p:cNvPicPr>
          <p:nvPr/>
        </p:nvPicPr>
        <p:blipFill>
          <a:blip r:embed="rId10">
            <a:extLst>
              <a:ext uri="{28A0092B-C50C-407E-A947-70E740481C1C}">
                <a14:useLocalDpi xmlns:a14="http://schemas.microsoft.com/office/drawing/2010/main"/>
              </a:ext>
            </a:extLst>
          </a:blip>
          <a:srcRect/>
          <a:stretch>
            <a:fillRect/>
          </a:stretch>
        </p:blipFill>
        <p:spPr bwMode="auto">
          <a:xfrm>
            <a:off x="0" y="2718976"/>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6330" name="Picture 10" descr="twitter-icon">
            <a:hlinkClick r:id="rId11"/>
          </p:cNvPr>
          <p:cNvPicPr>
            <a:picLocks noChangeAspect="1" noChangeArrowheads="1"/>
          </p:cNvPicPr>
          <p:nvPr/>
        </p:nvPicPr>
        <p:blipFill>
          <a:blip r:embed="rId12">
            <a:extLst>
              <a:ext uri="{28A0092B-C50C-407E-A947-70E740481C1C}">
                <a14:useLocalDpi xmlns:a14="http://schemas.microsoft.com/office/drawing/2010/main"/>
              </a:ext>
            </a:extLst>
          </a:blip>
          <a:srcRect/>
          <a:stretch>
            <a:fillRect/>
          </a:stretch>
        </p:blipFill>
        <p:spPr bwMode="auto">
          <a:xfrm>
            <a:off x="0" y="3270425"/>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6331" name="Picture 11" descr="Web-Google-plus-Metro-icon">
            <a:hlinkClick r:id="rId13"/>
          </p:cNvPr>
          <p:cNvPicPr>
            <a:picLocks noChangeAspect="1" noChangeArrowheads="1"/>
          </p:cNvPicPr>
          <p:nvPr/>
        </p:nvPicPr>
        <p:blipFill>
          <a:blip r:embed="rId14">
            <a:extLst>
              <a:ext uri="{28A0092B-C50C-407E-A947-70E740481C1C}">
                <a14:useLocalDpi xmlns:a14="http://schemas.microsoft.com/office/drawing/2010/main"/>
              </a:ext>
            </a:extLst>
          </a:blip>
          <a:srcRect/>
          <a:stretch>
            <a:fillRect/>
          </a:stretch>
        </p:blipFill>
        <p:spPr bwMode="auto">
          <a:xfrm>
            <a:off x="0" y="3803825"/>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6332" name="Picture 12" descr="vkontakte-256">
            <a:hlinkClick r:id="rId15"/>
          </p:cNvPr>
          <p:cNvPicPr>
            <a:picLocks noChangeAspect="1" noChangeArrowheads="1"/>
          </p:cNvPicPr>
          <p:nvPr/>
        </p:nvPicPr>
        <p:blipFill>
          <a:blip r:embed="rId16">
            <a:extLst>
              <a:ext uri="{28A0092B-C50C-407E-A947-70E740481C1C}">
                <a14:useLocalDpi xmlns:a14="http://schemas.microsoft.com/office/drawing/2010/main"/>
              </a:ext>
            </a:extLst>
          </a:blip>
          <a:srcRect/>
          <a:stretch>
            <a:fillRect/>
          </a:stretch>
        </p:blipFill>
        <p:spPr bwMode="auto">
          <a:xfrm>
            <a:off x="0" y="4337225"/>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6333" name="Text Box 13"/>
          <p:cNvSpPr txBox="1">
            <a:spLocks noChangeArrowheads="1"/>
          </p:cNvSpPr>
          <p:nvPr/>
        </p:nvSpPr>
        <p:spPr bwMode="auto">
          <a:xfrm>
            <a:off x="0" y="6553201"/>
            <a:ext cx="12192000" cy="304800"/>
          </a:xfrm>
          <a:prstGeom prst="rect">
            <a:avLst/>
          </a:prstGeom>
          <a:solidFill>
            <a:srgbClr val="34495E"/>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fontAlgn="base">
              <a:spcBef>
                <a:spcPct val="50000"/>
              </a:spcBef>
              <a:spcAft>
                <a:spcPct val="0"/>
              </a:spcAft>
            </a:pPr>
            <a:r>
              <a:rPr lang="es-ES" altLang="es-ES" sz="1400" dirty="0">
                <a:solidFill>
                  <a:srgbClr val="40F903"/>
                </a:solidFill>
                <a:latin typeface="Kristen ITC" panose="03050502040202030202" pitchFamily="66" charset="0"/>
              </a:rPr>
              <a:t>Esta presentación </a:t>
            </a:r>
            <a:r>
              <a:rPr lang="es-ES" altLang="es-ES" sz="1400" dirty="0" err="1">
                <a:solidFill>
                  <a:srgbClr val="40F903"/>
                </a:solidFill>
                <a:latin typeface="Kristen ITC" panose="03050502040202030202" pitchFamily="66" charset="0"/>
              </a:rPr>
              <a:t>powerpoint</a:t>
            </a:r>
            <a:r>
              <a:rPr lang="es-ES" altLang="es-ES" sz="1400" dirty="0">
                <a:solidFill>
                  <a:srgbClr val="40F903"/>
                </a:solidFill>
                <a:latin typeface="Kristen ITC" panose="03050502040202030202" pitchFamily="66" charset="0"/>
              </a:rPr>
              <a:t> ha sido creada y compartida única y exclusivamente para mispps.com</a:t>
            </a:r>
          </a:p>
        </p:txBody>
      </p:sp>
      <p:pic>
        <p:nvPicPr>
          <p:cNvPr id="56334" name="Picture 14" descr="logo1"/>
          <p:cNvPicPr>
            <a:picLocks noChangeAspect="1" noChangeArrowheads="1"/>
          </p:cNvPicPr>
          <p:nvPr/>
        </p:nvPicPr>
        <p:blipFill>
          <a:blip r:embed="rId17">
            <a:extLst>
              <a:ext uri="{28A0092B-C50C-407E-A947-70E740481C1C}">
                <a14:useLocalDpi xmlns:a14="http://schemas.microsoft.com/office/drawing/2010/main"/>
              </a:ext>
            </a:extLst>
          </a:blip>
          <a:srcRect/>
          <a:stretch>
            <a:fillRect/>
          </a:stretch>
        </p:blipFill>
        <p:spPr bwMode="auto">
          <a:xfrm>
            <a:off x="3733800" y="0"/>
            <a:ext cx="4343400"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55" name="Picture 15" descr="slide0006_image010"/>
          <p:cNvPicPr>
            <a:picLocks noChangeAspect="1" noChangeArrowheads="1"/>
          </p:cNvPicPr>
          <p:nvPr/>
        </p:nvPicPr>
        <p:blipFill>
          <a:blip r:embed="rId18">
            <a:extLst>
              <a:ext uri="{28A0092B-C50C-407E-A947-70E740481C1C}">
                <a14:useLocalDpi xmlns:a14="http://schemas.microsoft.com/office/drawing/2010/main"/>
              </a:ext>
            </a:extLst>
          </a:blip>
          <a:srcRect/>
          <a:stretch>
            <a:fillRect/>
          </a:stretch>
        </p:blipFill>
        <p:spPr bwMode="auto">
          <a:xfrm rot="20093988">
            <a:off x="5842000" y="838200"/>
            <a:ext cx="4826000" cy="210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95518617"/>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withEffect">
                                  <p:stCondLst>
                                    <p:cond delay="1500"/>
                                  </p:stCondLst>
                                  <p:childTnLst>
                                    <p:set>
                                      <p:cBhvr>
                                        <p:cTn id="6" dur="1" fill="hold">
                                          <p:stCondLst>
                                            <p:cond delay="0"/>
                                          </p:stCondLst>
                                        </p:cTn>
                                        <p:tgtEl>
                                          <p:spTgt spid="61455"/>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61442"/>
                </p:tgtEl>
              </p:cMediaNode>
            </p:audio>
          </p:childTnLst>
        </p:cTn>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1_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2_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3_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4_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5_Tema de Office">
  <a:themeElements>
    <a:clrScheme name="Tema de 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Tema d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ema d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Diseño predeterminado">
  <a:themeElements>
    <a:clrScheme name="Diseño predeterminado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Diseño predeterminado">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iseño predeterminado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iseño predeterminado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iseño predeterminado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9.xml><?xml version="1.0" encoding="utf-8"?>
<a:theme xmlns:a="http://schemas.openxmlformats.org/drawingml/2006/main" name="1_Diseño predeterminado">
  <a:themeElements>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10.xml><?xml version="1.0" encoding="utf-8"?>
<a:theme xmlns:a="http://schemas.openxmlformats.org/drawingml/2006/main" name="6_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1.xml><?xml version="1.0" encoding="utf-8"?>
<a:theme xmlns:a="http://schemas.openxmlformats.org/drawingml/2006/main" name="7_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2.xml><?xml version="1.0" encoding="utf-8"?>
<a:theme xmlns:a="http://schemas.openxmlformats.org/drawingml/2006/main" name="Presentación4">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3.xml><?xml version="1.0" encoding="utf-8"?>
<a:theme xmlns:a="http://schemas.openxmlformats.org/drawingml/2006/main" name="9_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4.xml><?xml version="1.0" encoding="utf-8"?>
<a:theme xmlns:a="http://schemas.openxmlformats.org/drawingml/2006/main" name="4_Diseño predeterminado">
  <a:themeElements>
    <a:clrScheme name="4_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4_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4_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4_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4_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4_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4_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4_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4_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4_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4_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4_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4_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4_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15.xml><?xml version="1.0" encoding="utf-8"?>
<a:theme xmlns:a="http://schemas.openxmlformats.org/drawingml/2006/main" name="8_Tema de Office">
  <a:themeElements>
    <a:clrScheme name="8_Tema de Office 1">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fontScheme name="8_Tema de Office">
      <a:majorFont>
        <a:latin typeface="Calibri Light"/>
        <a:ea typeface=""/>
        <a:cs typeface=""/>
      </a:majorFont>
      <a:minorFont>
        <a:latin typeface="Calibr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8_Tema de Office 1">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16.xml><?xml version="1.0" encoding="utf-8"?>
<a:theme xmlns:a="http://schemas.openxmlformats.org/drawingml/2006/main" name="6_Diseño predeterminado">
  <a:themeElements>
    <a:clrScheme name="5_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5_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5_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5_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5_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5_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5_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5_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5_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5_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5_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5_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5_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5_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5_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17.xml><?xml version="1.0" encoding="utf-8"?>
<a:theme xmlns:a="http://schemas.openxmlformats.org/drawingml/2006/main" name="10_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8.xml><?xml version="1.0" encoding="utf-8"?>
<a:theme xmlns:a="http://schemas.openxmlformats.org/drawingml/2006/main" name="11_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9.xml><?xml version="1.0" encoding="utf-8"?>
<a:theme xmlns:a="http://schemas.openxmlformats.org/drawingml/2006/main" name="12_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0.xml><?xml version="1.0" encoding="utf-8"?>
<a:theme xmlns:a="http://schemas.openxmlformats.org/drawingml/2006/main" name="13_Tema de Office">
  <a:themeElements>
    <a:clrScheme name="4_Tema de Office 1">
      <a:dk1>
        <a:srgbClr val="1F497D"/>
      </a:dk1>
      <a:lt1>
        <a:srgbClr val="FFFFFF"/>
      </a:lt1>
      <a:dk2>
        <a:srgbClr val="000000"/>
      </a:dk2>
      <a:lt2>
        <a:srgbClr val="EEECE1"/>
      </a:lt2>
      <a:accent1>
        <a:srgbClr val="4F81BD"/>
      </a:accent1>
      <a:accent2>
        <a:srgbClr val="C0504D"/>
      </a:accent2>
      <a:accent3>
        <a:srgbClr val="AAAAAA"/>
      </a:accent3>
      <a:accent4>
        <a:srgbClr val="DADADA"/>
      </a:accent4>
      <a:accent5>
        <a:srgbClr val="B2C1DB"/>
      </a:accent5>
      <a:accent6>
        <a:srgbClr val="AE4845"/>
      </a:accent6>
      <a:hlink>
        <a:srgbClr val="0000FF"/>
      </a:hlink>
      <a:folHlink>
        <a:srgbClr val="800080"/>
      </a:folHlink>
    </a:clrScheme>
    <a:fontScheme name="4_Tema de Office">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s-ES" altLang="es-ES" sz="1800" b="1" i="0" u="none" strike="noStrike" cap="none" normalizeH="0" baseline="0" smtClean="0">
            <a:ln>
              <a:noFill/>
            </a:ln>
            <a:solidFill>
              <a:schemeClr val="tx1"/>
            </a:solidFill>
            <a:effectLst/>
            <a:latin typeface="Arial" panose="020B0604020202020204" pitchFamily="34" charset="0"/>
            <a:cs typeface="Arial" panose="020B060402020202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s-ES" altLang="es-ES" sz="1800" b="1" i="0" u="none" strike="noStrike" cap="none" normalizeH="0" baseline="0" smtClean="0">
            <a:ln>
              <a:noFill/>
            </a:ln>
            <a:solidFill>
              <a:schemeClr val="tx1"/>
            </a:solidFill>
            <a:effectLst/>
            <a:latin typeface="Arial" panose="020B0604020202020204" pitchFamily="34" charset="0"/>
            <a:cs typeface="Arial" panose="020B0604020202020204" pitchFamily="34" charset="0"/>
          </a:defRPr>
        </a:defPPr>
      </a:lstStyle>
    </a:lnDef>
  </a:objectDefaults>
  <a:extraClrSchemeLst>
    <a:extraClrScheme>
      <a:clrScheme name="4_Tema de Office 1">
        <a:dk1>
          <a:srgbClr val="1F497D"/>
        </a:dk1>
        <a:lt1>
          <a:srgbClr val="FFFFFF"/>
        </a:lt1>
        <a:dk2>
          <a:srgbClr val="000000"/>
        </a:dk2>
        <a:lt2>
          <a:srgbClr val="EEECE1"/>
        </a:lt2>
        <a:accent1>
          <a:srgbClr val="4F81BD"/>
        </a:accent1>
        <a:accent2>
          <a:srgbClr val="C0504D"/>
        </a:accent2>
        <a:accent3>
          <a:srgbClr val="AAAAAA"/>
        </a:accent3>
        <a:accent4>
          <a:srgbClr val="DADADA"/>
        </a:accent4>
        <a:accent5>
          <a:srgbClr val="B2C1DB"/>
        </a:accent5>
        <a:accent6>
          <a:srgbClr val="AE4845"/>
        </a:accent6>
        <a:hlink>
          <a:srgbClr val="0000FF"/>
        </a:hlink>
        <a:folHlink>
          <a:srgbClr val="80008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1.xml><?xml version="1.0" encoding="utf-8"?>
<a:theme xmlns:a="http://schemas.openxmlformats.org/drawingml/2006/main" name="2_Diseño predeterminado">
  <a:themeElements>
    <a:clrScheme name="2_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2_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s-ES" altLang="es-ES" sz="1800" b="1" i="0" u="none" strike="noStrike" cap="none" normalizeH="0" baseline="0" smtClean="0">
            <a:ln>
              <a:noFill/>
            </a:ln>
            <a:solidFill>
              <a:schemeClr val="tx1"/>
            </a:solidFill>
            <a:effectLst/>
            <a:latin typeface="Arial" panose="020B0604020202020204" pitchFamily="34" charset="0"/>
            <a:cs typeface="Arial" panose="020B060402020202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s-ES" altLang="es-ES" sz="1800" b="1" i="0" u="none" strike="noStrike" cap="none" normalizeH="0" baseline="0" smtClean="0">
            <a:ln>
              <a:noFill/>
            </a:ln>
            <a:solidFill>
              <a:schemeClr val="tx1"/>
            </a:solidFill>
            <a:effectLst/>
            <a:latin typeface="Arial" panose="020B0604020202020204" pitchFamily="34" charset="0"/>
            <a:cs typeface="Arial" panose="020B0604020202020204" pitchFamily="34" charset="0"/>
          </a:defRPr>
        </a:defPPr>
      </a:lstStyle>
    </a:lnDef>
  </a:objectDefaults>
  <a:extraClrSchemeLst>
    <a:extraClrScheme>
      <a:clrScheme name="2_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2_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2_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2_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2_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2_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2_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2_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2_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2_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2_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2_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338</TotalTime>
  <Words>615</Words>
  <Application>Microsoft Office PowerPoint</Application>
  <PresentationFormat>Panorámica</PresentationFormat>
  <Paragraphs>71</Paragraphs>
  <Slides>25</Slides>
  <Notes>1</Notes>
  <HiddenSlides>0</HiddenSlides>
  <MMClips>1</MMClips>
  <ScaleCrop>false</ScaleCrop>
  <HeadingPairs>
    <vt:vector size="6" baseType="variant">
      <vt:variant>
        <vt:lpstr>Fuentes usadas</vt:lpstr>
      </vt:variant>
      <vt:variant>
        <vt:i4>21</vt:i4>
      </vt:variant>
      <vt:variant>
        <vt:lpstr>Tema</vt:lpstr>
      </vt:variant>
      <vt:variant>
        <vt:i4>21</vt:i4>
      </vt:variant>
      <vt:variant>
        <vt:lpstr>Títulos de diapositiva</vt:lpstr>
      </vt:variant>
      <vt:variant>
        <vt:i4>25</vt:i4>
      </vt:variant>
    </vt:vector>
  </HeadingPairs>
  <TitlesOfParts>
    <vt:vector size="67" baseType="lpstr">
      <vt:lpstr>Algerian</vt:lpstr>
      <vt:lpstr>Andalus</vt:lpstr>
      <vt:lpstr>Arial</vt:lpstr>
      <vt:lpstr>Arial Black</vt:lpstr>
      <vt:lpstr>Avalon-</vt:lpstr>
      <vt:lpstr>Bahnschrift Condensed</vt:lpstr>
      <vt:lpstr>Baroque Script</vt:lpstr>
      <vt:lpstr>Bernard MT Condensed</vt:lpstr>
      <vt:lpstr>Brush Script MT</vt:lpstr>
      <vt:lpstr>Calibri</vt:lpstr>
      <vt:lpstr>Calibri Light</vt:lpstr>
      <vt:lpstr>Cataneo BT</vt:lpstr>
      <vt:lpstr>Century Gothic</vt:lpstr>
      <vt:lpstr>Georgia</vt:lpstr>
      <vt:lpstr>Harlow Solid Italic</vt:lpstr>
      <vt:lpstr>Impact</vt:lpstr>
      <vt:lpstr>Kristen ITC</vt:lpstr>
      <vt:lpstr>Lucida Sans Unicode</vt:lpstr>
      <vt:lpstr>Pristina</vt:lpstr>
      <vt:lpstr>Times New Roman</vt:lpstr>
      <vt:lpstr>Wingdings 3</vt:lpstr>
      <vt:lpstr>Ion</vt:lpstr>
      <vt:lpstr>Tema de Office</vt:lpstr>
      <vt:lpstr>1_Tema de Office</vt:lpstr>
      <vt:lpstr>2_Tema de Office</vt:lpstr>
      <vt:lpstr>3_Tema de Office</vt:lpstr>
      <vt:lpstr>4_Tema de Office</vt:lpstr>
      <vt:lpstr>5_Tema de Office</vt:lpstr>
      <vt:lpstr>Diseño predeterminado</vt:lpstr>
      <vt:lpstr>1_Diseño predeterminado</vt:lpstr>
      <vt:lpstr>6_Tema de Office</vt:lpstr>
      <vt:lpstr>7_Tema de Office</vt:lpstr>
      <vt:lpstr>Presentación4</vt:lpstr>
      <vt:lpstr>9_Tema de Office</vt:lpstr>
      <vt:lpstr>4_Diseño predeterminado</vt:lpstr>
      <vt:lpstr>8_Tema de Office</vt:lpstr>
      <vt:lpstr>6_Diseño predeterminado</vt:lpstr>
      <vt:lpstr>10_Tema de Office</vt:lpstr>
      <vt:lpstr>11_Tema de Office</vt:lpstr>
      <vt:lpstr>12_Tema de Office</vt:lpstr>
      <vt:lpstr>13_Tema de Office</vt:lpstr>
      <vt:lpstr>2_Diseño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colacho</dc:creator>
  <cp:lastModifiedBy>AnaMiniW</cp:lastModifiedBy>
  <cp:revision>35</cp:revision>
  <dcterms:created xsi:type="dcterms:W3CDTF">2018-12-22T15:26:57Z</dcterms:created>
  <dcterms:modified xsi:type="dcterms:W3CDTF">2018-12-22T21:30:53Z</dcterms:modified>
</cp:coreProperties>
</file>