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theme/theme7.xml" ContentType="application/vnd.openxmlformats-officedocument.theme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</p:sldMasterIdLst>
  <p:notesMasterIdLst>
    <p:notesMasterId r:id="rId38"/>
  </p:notesMasterIdLst>
  <p:sldIdLst>
    <p:sldId id="277" r:id="rId11"/>
    <p:sldId id="257" r:id="rId12"/>
    <p:sldId id="259" r:id="rId13"/>
    <p:sldId id="261" r:id="rId14"/>
    <p:sldId id="260" r:id="rId15"/>
    <p:sldId id="258" r:id="rId16"/>
    <p:sldId id="262" r:id="rId17"/>
    <p:sldId id="265" r:id="rId18"/>
    <p:sldId id="278" r:id="rId19"/>
    <p:sldId id="263" r:id="rId20"/>
    <p:sldId id="267" r:id="rId21"/>
    <p:sldId id="268" r:id="rId22"/>
    <p:sldId id="271" r:id="rId23"/>
    <p:sldId id="272" r:id="rId24"/>
    <p:sldId id="264" r:id="rId25"/>
    <p:sldId id="273" r:id="rId26"/>
    <p:sldId id="279" r:id="rId27"/>
    <p:sldId id="280" r:id="rId28"/>
    <p:sldId id="281" r:id="rId29"/>
    <p:sldId id="274" r:id="rId30"/>
    <p:sldId id="276" r:id="rId31"/>
    <p:sldId id="288" r:id="rId32"/>
    <p:sldId id="287" r:id="rId33"/>
    <p:sldId id="283" r:id="rId34"/>
    <p:sldId id="282" r:id="rId35"/>
    <p:sldId id="284" r:id="rId36"/>
    <p:sldId id="285" r:id="rId3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23B"/>
    <a:srgbClr val="0060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presProps" Target="presProps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57A893-4857-4694-98C6-77FB9A13413B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94BEB4-1102-4C55-9FFA-A6708FDDF43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4051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CEA47-0520-42AC-B148-71C843134826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0960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4648656"/>
      </p:ext>
    </p:extLst>
  </p:cSld>
  <p:clrMapOvr>
    <a:masterClrMapping/>
  </p:clrMapOvr>
  <p:transition spd="slow" advClick="0" advTm="1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3369153"/>
      </p:ext>
    </p:extLst>
  </p:cSld>
  <p:clrMapOvr>
    <a:masterClrMapping/>
  </p:clrMapOvr>
  <p:transition spd="slow" advClick="0" advTm="1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9886158"/>
      </p:ext>
    </p:extLst>
  </p:cSld>
  <p:clrMapOvr>
    <a:masterClrMapping/>
  </p:clrMapOvr>
  <p:transition spd="slow" advClick="0" advTm="1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3882777"/>
      </p:ext>
    </p:extLst>
  </p:cSld>
  <p:clrMapOvr>
    <a:masterClrMapping/>
  </p:clrMapOvr>
  <p:transition spd="slow" advClick="0" advTm="1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2017185"/>
      </p:ext>
    </p:extLst>
  </p:cSld>
  <p:clrMapOvr>
    <a:masterClrMapping/>
  </p:clrMapOvr>
  <p:transition spd="slow" advClick="0" advTm="1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5766900"/>
      </p:ext>
    </p:extLst>
  </p:cSld>
  <p:clrMapOvr>
    <a:masterClrMapping/>
  </p:clrMapOvr>
  <p:transition spd="slow" advClick="0" advTm="1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3585753"/>
      </p:ext>
    </p:extLst>
  </p:cSld>
  <p:clrMapOvr>
    <a:masterClrMapping/>
  </p:clrMapOvr>
  <p:transition spd="slow" advClick="0" advTm="1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8038570"/>
      </p:ext>
    </p:extLst>
  </p:cSld>
  <p:clrMapOvr>
    <a:masterClrMapping/>
  </p:clrMapOvr>
  <p:transition spd="slow" advClick="0" advTm="1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9330996"/>
      </p:ext>
    </p:extLst>
  </p:cSld>
  <p:clrMapOvr>
    <a:masterClrMapping/>
  </p:clrMapOvr>
  <p:transition spd="slow" advClick="0" advTm="1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1858475"/>
      </p:ext>
    </p:extLst>
  </p:cSld>
  <p:clrMapOvr>
    <a:masterClrMapping/>
  </p:clrMapOvr>
  <p:transition spd="slow" advClick="0" advTm="1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4981622"/>
      </p:ext>
    </p:extLst>
  </p:cSld>
  <p:clrMapOvr>
    <a:masterClrMapping/>
  </p:clrMapOvr>
  <p:transition spd="slow" advClick="0" advTm="1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7157-49F4-4A9E-AE3B-E64BA755590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20/12/2017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DE80A-FBF5-4C8C-8E19-237FBECDF9E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895887"/>
      </p:ext>
    </p:extLst>
  </p:cSld>
  <p:clrMapOvr>
    <a:masterClrMapping/>
  </p:clrMapOvr>
  <p:transition spd="slow" advClick="0" advTm="14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881099-DE6B-4C8B-9295-80B267F59ADB}" type="slidenum">
              <a:rPr lang="es-ES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773164"/>
      </p:ext>
    </p:extLst>
  </p:cSld>
  <p:clrMapOvr>
    <a:masterClrMapping/>
  </p:clrMapOvr>
  <p:transition spd="slow" advClick="0" advTm="14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C7A81-BF8F-4F8F-8CE3-764B04226FE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20/12/2017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EB411-2179-428A-A076-C3608EEE9036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050174"/>
      </p:ext>
    </p:extLst>
  </p:cSld>
  <p:clrMapOvr>
    <a:masterClrMapping/>
  </p:clrMapOvr>
  <p:transition spd="slow" advClick="0" advTm="14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ABBA44-78A6-408F-8EF1-29A25279AE72}" type="slidenum">
              <a:rPr lang="es-ES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726084"/>
      </p:ext>
    </p:extLst>
  </p:cSld>
  <p:clrMapOvr>
    <a:masterClrMapping/>
  </p:clrMapOvr>
  <p:transition spd="slow" advClick="0" advTm="14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398CA-93ED-497F-95CC-2F5166BDE798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20/12/2017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C3A27-7725-4C0D-93DD-B1A1047E602D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1960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D20D0D8-66C0-4490-B2DA-D4320A8A89A5}" type="datetimeFigureOut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20/12/2017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12E829-D8B7-45EE-B2F1-4879674130B1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33386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86BDC1-DAAB-446C-BCE3-F45C76B83DDA}" type="datetimeFigureOut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20/12/2017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165807-6104-4227-BF82-38589E7FFD9B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45829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ABB38-D87A-424B-BDDD-1E6F7254AF34}" type="slidenum">
              <a:rPr lang="es-ES" smtClean="0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108097"/>
      </p:ext>
    </p:extLst>
  </p:cSld>
  <p:clrMapOvr>
    <a:masterClrMapping/>
  </p:clrMapOvr>
  <p:transition spd="slow" advClick="0" advTm="11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39402002"/>
      </p:ext>
    </p:extLst>
  </p:cSld>
  <p:clrMapOvr>
    <a:masterClrMapping/>
  </p:clrMapOvr>
  <p:transition spd="slow" advClick="0" advTm="11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CB5B3-681A-4937-9EA6-0B6CCEE6B882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A82CC-2B44-4961-B4AF-5A0AAAE518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5400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400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67157-49F4-4A9E-AE3B-E64BA755590D}" type="datetimeFigureOut">
              <a:rPr lang="es-MX" smtClean="0"/>
              <a:t>20/12/2017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DE80A-FBF5-4C8C-8E19-237FBECDF9E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73935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1400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A2092F-D789-4358-83DF-44EF4B7FEEE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81863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ransition spd="slow" advClick="0" advTm="14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C7A81-BF8F-4F8F-8CE3-764B04226FEE}" type="datetimeFigureOut">
              <a:rPr lang="es-ES" smtClean="0"/>
              <a:pPr/>
              <a:t>20/12/2017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EB411-2179-428A-A076-C3608EEE90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353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ransition spd="slow" advClick="0" advTm="14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FBEDF1A8-57D7-4BAC-9CEA-CD026341384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63703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ransition spd="slow" advClick="0" advTm="14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398CA-93ED-497F-95CC-2F5166BDE798}" type="datetimeFigureOut">
              <a:rPr lang="es-PE" smtClean="0"/>
              <a:t>20/12/2017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C3A27-7725-4C0D-93DD-B1A1047E602D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18649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0D0D8-66C0-4490-B2DA-D4320A8A89A5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2E829-D8B7-45EE-B2F1-4879674130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43436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6BDC1-DAAB-446C-BCE3-F45C76B83DDA}" type="datetimeFigureOut">
              <a:rPr lang="es-ES" smtClean="0"/>
              <a:t>20/12/2017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65807-6104-4227-BF82-38589E7FFD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1003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638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5A4D9C-3F9D-454B-80DF-8865E6758D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4941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ransition spd="slow" advClick="0" advTm="11000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63424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ransition spd="slow" advClick="0" advTm="11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image" Target="../media/image18.gif"/><Relationship Id="rId18" Type="http://schemas.openxmlformats.org/officeDocument/2006/relationships/image" Target="../media/image23.gif"/><Relationship Id="rId3" Type="http://schemas.openxmlformats.org/officeDocument/2006/relationships/image" Target="../media/image8.png"/><Relationship Id="rId7" Type="http://schemas.openxmlformats.org/officeDocument/2006/relationships/image" Target="../media/image12.gif"/><Relationship Id="rId12" Type="http://schemas.openxmlformats.org/officeDocument/2006/relationships/image" Target="../media/image17.gif"/><Relationship Id="rId17" Type="http://schemas.openxmlformats.org/officeDocument/2006/relationships/image" Target="../media/image22.gif"/><Relationship Id="rId2" Type="http://schemas.openxmlformats.org/officeDocument/2006/relationships/image" Target="../media/image7.png"/><Relationship Id="rId16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11" Type="http://schemas.openxmlformats.org/officeDocument/2006/relationships/image" Target="../media/image16.gif"/><Relationship Id="rId5" Type="http://schemas.openxmlformats.org/officeDocument/2006/relationships/image" Target="../media/image10.png"/><Relationship Id="rId15" Type="http://schemas.openxmlformats.org/officeDocument/2006/relationships/image" Target="../media/image20.gif"/><Relationship Id="rId10" Type="http://schemas.openxmlformats.org/officeDocument/2006/relationships/image" Target="../media/image15.gif"/><Relationship Id="rId19" Type="http://schemas.openxmlformats.org/officeDocument/2006/relationships/image" Target="../media/image24.gif"/><Relationship Id="rId4" Type="http://schemas.openxmlformats.org/officeDocument/2006/relationships/image" Target="../media/image9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image" Target="../media/image48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5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0.gif"/><Relationship Id="rId4" Type="http://schemas.openxmlformats.org/officeDocument/2006/relationships/image" Target="../media/image5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3.gif"/><Relationship Id="rId4" Type="http://schemas.openxmlformats.org/officeDocument/2006/relationships/image" Target="../media/image6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2.gif"/><Relationship Id="rId4" Type="http://schemas.openxmlformats.org/officeDocument/2006/relationships/image" Target="../media/image7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1.png"/><Relationship Id="rId4" Type="http://schemas.openxmlformats.org/officeDocument/2006/relationships/image" Target="../media/image8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plus.google.com/+Mispps/" TargetMode="External"/><Relationship Id="rId18" Type="http://schemas.openxmlformats.org/officeDocument/2006/relationships/image" Target="../media/image91.png"/><Relationship Id="rId3" Type="http://schemas.openxmlformats.org/officeDocument/2006/relationships/audio" Target="../media/audio4.wav"/><Relationship Id="rId7" Type="http://schemas.openxmlformats.org/officeDocument/2006/relationships/image" Target="../media/image84.png"/><Relationship Id="rId12" Type="http://schemas.openxmlformats.org/officeDocument/2006/relationships/image" Target="../media/image87.png"/><Relationship Id="rId17" Type="http://schemas.openxmlformats.org/officeDocument/2006/relationships/image" Target="../media/image90.png"/><Relationship Id="rId2" Type="http://schemas.openxmlformats.org/officeDocument/2006/relationships/slideLayout" Target="../slideLayouts/slideLayout20.xml"/><Relationship Id="rId16" Type="http://schemas.openxmlformats.org/officeDocument/2006/relationships/image" Target="../media/image89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boletin.html" TargetMode="External"/><Relationship Id="rId11" Type="http://schemas.openxmlformats.org/officeDocument/2006/relationships/hyperlink" Target="https://twitter.com/mispps" TargetMode="External"/><Relationship Id="rId5" Type="http://schemas.openxmlformats.org/officeDocument/2006/relationships/hyperlink" Target="http://www.mispps.com/" TargetMode="External"/><Relationship Id="rId15" Type="http://schemas.openxmlformats.org/officeDocument/2006/relationships/hyperlink" Target="https://vk.com/mispps" TargetMode="External"/><Relationship Id="rId10" Type="http://schemas.openxmlformats.org/officeDocument/2006/relationships/image" Target="../media/image86.png"/><Relationship Id="rId4" Type="http://schemas.openxmlformats.org/officeDocument/2006/relationships/image" Target="../media/image83.png"/><Relationship Id="rId9" Type="http://schemas.openxmlformats.org/officeDocument/2006/relationships/hyperlink" Target="https://www.facebook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1" name="Picture 25" descr="slide0001_image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slide0015_image018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598818" y="4278654"/>
            <a:ext cx="2667000" cy="251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0" y="6110288"/>
            <a:ext cx="12192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i="1" dirty="0">
                <a:solidFill>
                  <a:srgbClr val="FFFF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Reproducción Automática</a:t>
            </a:r>
          </a:p>
        </p:txBody>
      </p:sp>
      <p:pic>
        <p:nvPicPr>
          <p:cNvPr id="4110" name="Picture 14" descr="slide0015_image018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9598818" y="66470"/>
            <a:ext cx="2667000" cy="251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slide0015_image018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67000" cy="251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slide0015_image018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0" y="4287044"/>
            <a:ext cx="2667000" cy="251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1211688" y="633092"/>
            <a:ext cx="9446418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800" i="1" dirty="0">
                <a:solidFill>
                  <a:srgbClr val="FFFF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El Atlántico se enciende con la luz de las estrellas, dando la buena nueva.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800" i="1" dirty="0">
                <a:solidFill>
                  <a:srgbClr val="FFFF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Felicitación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800" i="1" dirty="0">
                <a:solidFill>
                  <a:srgbClr val="FFFF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 grupal de la familia de Mis </a:t>
            </a:r>
            <a:r>
              <a:rPr lang="es-ES" altLang="es-ES" sz="4800" i="1" dirty="0" err="1">
                <a:solidFill>
                  <a:srgbClr val="FFFF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pps</a:t>
            </a:r>
            <a:endParaRPr lang="es-ES" altLang="es-ES" sz="4800" i="1" dirty="0">
              <a:solidFill>
                <a:srgbClr val="FFFF00"/>
              </a:solidFill>
              <a:latin typeface="Harlow Solid Italic" panose="04030604020F02020D02" pitchFamily="82" charset="0"/>
              <a:cs typeface="Arial" panose="020B0604020202020204" pitchFamily="34" charset="0"/>
            </a:endParaRPr>
          </a:p>
        </p:txBody>
      </p:sp>
      <p:sp>
        <p:nvSpPr>
          <p:cNvPr id="4118" name="Text Box 22"/>
          <p:cNvSpPr txBox="1">
            <a:spLocks noChangeArrowheads="1"/>
          </p:cNvSpPr>
          <p:nvPr/>
        </p:nvSpPr>
        <p:spPr bwMode="auto">
          <a:xfrm>
            <a:off x="0" y="5373942"/>
            <a:ext cx="1219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3600" i="1" u="sng" dirty="0">
                <a:solidFill>
                  <a:srgbClr val="CC00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Navidad </a:t>
            </a:r>
            <a:r>
              <a:rPr lang="es-ES" altLang="es-ES" sz="3600" i="1" u="sng" dirty="0" smtClean="0">
                <a:solidFill>
                  <a:srgbClr val="CC00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2017</a:t>
            </a:r>
            <a:endParaRPr lang="es-ES" altLang="es-ES" sz="3600" i="1" u="sng" dirty="0">
              <a:solidFill>
                <a:srgbClr val="CC0000"/>
              </a:solidFill>
              <a:latin typeface="Harlow Solid Italic" panose="04030604020F02020D02" pitchFamily="8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440127"/>
      </p:ext>
    </p:extLst>
  </p:cSld>
  <p:clrMapOvr>
    <a:masterClrMapping/>
  </p:clrMapOvr>
  <p:transition spd="slow" advClick="0" advTm="14000">
    <p:fade/>
    <p:sndAc>
      <p:stSnd>
        <p:snd r:embed="rId2" name="tamborilero_primera_recor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 animBg="1"/>
      <p:bldP spid="4117" grpId="0"/>
      <p:bldP spid="41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153" y="-14037"/>
            <a:ext cx="12211180" cy="7005679"/>
          </a:xfr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677" y="0"/>
            <a:ext cx="3378591" cy="31933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uadroTexto 7"/>
          <p:cNvSpPr txBox="1"/>
          <p:nvPr/>
        </p:nvSpPr>
        <p:spPr>
          <a:xfrm>
            <a:off x="838200" y="5456440"/>
            <a:ext cx="45157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 Navidad</a:t>
            </a:r>
            <a:endParaRPr lang="es-ES" sz="60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9242474" y="3488802"/>
            <a:ext cx="265879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Desde el rico calorcito de mis playas  les deseo a todos Feliz Navidad y próspero año nuevo 2018.</a:t>
            </a:r>
          </a:p>
          <a:p>
            <a:endParaRPr lang="es-ES" dirty="0"/>
          </a:p>
          <a:p>
            <a:endParaRPr lang="es-E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731" y="365124"/>
            <a:ext cx="3240259" cy="32402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CuadroTexto 10"/>
          <p:cNvSpPr txBox="1"/>
          <p:nvPr/>
        </p:nvSpPr>
        <p:spPr>
          <a:xfrm>
            <a:off x="8412480" y="5674016"/>
            <a:ext cx="31511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 err="1" smtClean="0">
                <a:solidFill>
                  <a:schemeClr val="bg1"/>
                </a:solidFill>
              </a:rPr>
              <a:t>Herineiva</a:t>
            </a:r>
            <a:endParaRPr lang="es-ES" sz="6000" dirty="0">
              <a:solidFill>
                <a:schemeClr val="bg1"/>
              </a:solidFill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3953" y="5342114"/>
            <a:ext cx="2085143" cy="151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512238"/>
      </p:ext>
    </p:extLst>
  </p:cSld>
  <p:clrMapOvr>
    <a:masterClrMapping/>
  </p:clrMapOvr>
  <p:transition spd="slow" advClick="0" advTm="16000">
    <p:fade/>
    <p:sndAc>
      <p:stSnd>
        <p:snd r:embed="rId2" name="navidad_mispps_201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7 Grupo">
            <a:extLst>
              <a:ext uri="{FF2B5EF4-FFF2-40B4-BE49-F238E27FC236}">
                <a16:creationId xmlns:a16="http://schemas.microsoft.com/office/drawing/2014/main" id="{75D04A0B-1340-4351-93EA-EBAC2259380B}"/>
              </a:ext>
            </a:extLst>
          </p:cNvPr>
          <p:cNvGrpSpPr>
            <a:grpSpLocks/>
          </p:cNvGrpSpPr>
          <p:nvPr/>
        </p:nvGrpSpPr>
        <p:grpSpPr bwMode="auto">
          <a:xfrm>
            <a:off x="-9582150" y="60325"/>
            <a:ext cx="21620163" cy="5145088"/>
            <a:chOff x="357353" y="299381"/>
            <a:chExt cx="12652160" cy="5144979"/>
          </a:xfrm>
        </p:grpSpPr>
        <p:pic>
          <p:nvPicPr>
            <p:cNvPr id="3105" name="Picture 3" descr="C:\Users\Vicente\Escritorio\PPS JESUS MOTA\LLUVTRUESOL (43).png">
              <a:extLst>
                <a:ext uri="{FF2B5EF4-FFF2-40B4-BE49-F238E27FC236}">
                  <a16:creationId xmlns:a16="http://schemas.microsoft.com/office/drawing/2014/main" id="{51194BC9-78E6-4DA1-94B1-EC03D375E5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628" y="2984773"/>
              <a:ext cx="3704895" cy="1715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6" name="Picture 4" descr="C:\Users\Vicente\Escritorio\PPS JESUS MOTA\LLUVTRUESOL (45).png">
              <a:extLst>
                <a:ext uri="{FF2B5EF4-FFF2-40B4-BE49-F238E27FC236}">
                  <a16:creationId xmlns:a16="http://schemas.microsoft.com/office/drawing/2014/main" id="{617A55E0-AB09-4D92-8FC6-5B0B9D9BE2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53" y="1586897"/>
              <a:ext cx="4346026" cy="1715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7" name="Picture 5" descr="C:\Users\Vicente\Escritorio\PPS JESUS MOTA\LLUVTRUESOL (43).png">
              <a:extLst>
                <a:ext uri="{FF2B5EF4-FFF2-40B4-BE49-F238E27FC236}">
                  <a16:creationId xmlns:a16="http://schemas.microsoft.com/office/drawing/2014/main" id="{89EEDA50-F6E9-43D4-A748-BA78700B62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0186" y="299381"/>
              <a:ext cx="5215235" cy="3806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8" name="Picture 6" descr="C:\Users\Vicente\Escritorio\PPS JESUS MOTA\LLUVTRUESOL (45).png">
              <a:extLst>
                <a:ext uri="{FF2B5EF4-FFF2-40B4-BE49-F238E27FC236}">
                  <a16:creationId xmlns:a16="http://schemas.microsoft.com/office/drawing/2014/main" id="{282FD899-9F99-4A65-95B0-8E88536352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7189" y="1953372"/>
              <a:ext cx="8842324" cy="3490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5" name="AutoShape 6" descr="https://gallery.yopriceville.com/var/albums/Holidays-Frames/Christmas_Transparent_PNG_Frame_Border.png?m=1476079075">
            <a:extLst>
              <a:ext uri="{FF2B5EF4-FFF2-40B4-BE49-F238E27FC236}">
                <a16:creationId xmlns:a16="http://schemas.microsoft.com/office/drawing/2014/main" id="{8D66EBC0-F0D0-4EB5-95D6-313E4D99248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3076" name="AutoShape 8" descr="Christmas tree with glitter">
            <a:extLst>
              <a:ext uri="{FF2B5EF4-FFF2-40B4-BE49-F238E27FC236}">
                <a16:creationId xmlns:a16="http://schemas.microsoft.com/office/drawing/2014/main" id="{D913CA6C-95C6-4E2C-949F-411BB03EE97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pic>
        <p:nvPicPr>
          <p:cNvPr id="14" name="Imagen 13" descr="Imagen que contiene luz, sentado, interior&#10;&#10;Descripción generada con confianza alta">
            <a:extLst>
              <a:ext uri="{FF2B5EF4-FFF2-40B4-BE49-F238E27FC236}">
                <a16:creationId xmlns:a16="http://schemas.microsoft.com/office/drawing/2014/main" id="{44C15ED2-939D-4B28-9BDD-21EB2F99E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589">
            <a:off x="7034213" y="1063625"/>
            <a:ext cx="450215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n 16" descr="Imagen que contiene luz, sentado, interior&#10;&#10;Descripción generada con confianza alta">
            <a:extLst>
              <a:ext uri="{FF2B5EF4-FFF2-40B4-BE49-F238E27FC236}">
                <a16:creationId xmlns:a16="http://schemas.microsoft.com/office/drawing/2014/main" id="{DEE49647-FD7B-4C94-BAA5-FA9DA8320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659587" flipV="1">
            <a:off x="465138" y="922338"/>
            <a:ext cx="4618037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36F72585-9006-4C1B-A452-082A2803F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20917" y="2905903"/>
            <a:ext cx="1706346" cy="1432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35CD1864-C299-40D0-BA9C-CF092619D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844088" y="2745774"/>
            <a:ext cx="1656532" cy="1340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542ED42D-8550-48BF-B291-01A32C576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7363" y="88900"/>
            <a:ext cx="691832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chemeClr val="bg1"/>
                </a:solidFill>
              </a:rPr>
              <a:t>Bendita es la estación la cual envuelve a todo el mundo en una conspiración de Amor!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61DA5DA6-D6C4-44C4-BC78-8BA622B5E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988" y="3976688"/>
            <a:ext cx="260032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>
                <a:solidFill>
                  <a:schemeClr val="bg1"/>
                </a:solidFill>
              </a:rPr>
              <a:t>El mejor regalo que le puedes dar al baby Jesús en su cumpleaños es un corazón limpio, un corazón amoroso.</a:t>
            </a:r>
          </a:p>
        </p:txBody>
      </p:sp>
      <p:pic>
        <p:nvPicPr>
          <p:cNvPr id="3084" name="Imagen 7">
            <a:extLst>
              <a:ext uri="{FF2B5EF4-FFF2-40B4-BE49-F238E27FC236}">
                <a16:creationId xmlns:a16="http://schemas.microsoft.com/office/drawing/2014/main" id="{AA30AE63-EAC1-488A-B680-F2F5D231F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2838" y="2955925"/>
            <a:ext cx="4770437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11" descr="Imagen que contiene árbol, luz, iluminado, interior&#10;&#10;Descripción generada con confianza muy alta">
            <a:extLst>
              <a:ext uri="{FF2B5EF4-FFF2-40B4-BE49-F238E27FC236}">
                <a16:creationId xmlns:a16="http://schemas.microsoft.com/office/drawing/2014/main" id="{54E566CD-6C3B-41A0-BFF0-733C1FF83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6363" y="614363"/>
            <a:ext cx="1981200" cy="250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ángulo 27">
            <a:extLst>
              <a:ext uri="{FF2B5EF4-FFF2-40B4-BE49-F238E27FC236}">
                <a16:creationId xmlns:a16="http://schemas.microsoft.com/office/drawing/2014/main" id="{05880852-D5AA-4A3E-935A-E489157A1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2750" y="5340350"/>
            <a:ext cx="68961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dirty="0">
                <a:solidFill>
                  <a:schemeClr val="bg1"/>
                </a:solidFill>
              </a:rPr>
              <a:t>El Amor es un símbolo de eternidad.  Borra todo sentido del tiempo, destruyendo todo recuerdo de un principio y todo temor de un fin.</a:t>
            </a:r>
          </a:p>
        </p:txBody>
      </p:sp>
      <p:grpSp>
        <p:nvGrpSpPr>
          <p:cNvPr id="49" name="Grupo 48">
            <a:extLst>
              <a:ext uri="{FF2B5EF4-FFF2-40B4-BE49-F238E27FC236}">
                <a16:creationId xmlns:a16="http://schemas.microsoft.com/office/drawing/2014/main" id="{08ACAB1B-51B9-4133-A22D-5A1AB8BA4F77}"/>
              </a:ext>
            </a:extLst>
          </p:cNvPr>
          <p:cNvGrpSpPr>
            <a:grpSpLocks/>
          </p:cNvGrpSpPr>
          <p:nvPr/>
        </p:nvGrpSpPr>
        <p:grpSpPr bwMode="auto">
          <a:xfrm>
            <a:off x="3278188" y="6099357"/>
            <a:ext cx="5635625" cy="785630"/>
            <a:chOff x="1864224" y="6097327"/>
            <a:chExt cx="5634414" cy="785723"/>
          </a:xfrm>
        </p:grpSpPr>
        <p:pic>
          <p:nvPicPr>
            <p:cNvPr id="3095" name="Imagen 49">
              <a:extLst>
                <a:ext uri="{FF2B5EF4-FFF2-40B4-BE49-F238E27FC236}">
                  <a16:creationId xmlns:a16="http://schemas.microsoft.com/office/drawing/2014/main" id="{2F6C11A4-8E25-4C33-8A8F-ADFB85D804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1379" y="6097327"/>
              <a:ext cx="563368" cy="785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6" name="Imagen 50">
              <a:extLst>
                <a:ext uri="{FF2B5EF4-FFF2-40B4-BE49-F238E27FC236}">
                  <a16:creationId xmlns:a16="http://schemas.microsoft.com/office/drawing/2014/main" id="{6115F0E8-FE60-4FA2-A851-A15430B93B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2524" y="6097330"/>
              <a:ext cx="563368" cy="749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7" name="Imagen 51">
              <a:extLst>
                <a:ext uri="{FF2B5EF4-FFF2-40B4-BE49-F238E27FC236}">
                  <a16:creationId xmlns:a16="http://schemas.microsoft.com/office/drawing/2014/main" id="{AE9FF938-42B2-41DE-A615-1167FE50B2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9987" y="6108721"/>
              <a:ext cx="614138" cy="749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8" name="Imagen 52">
              <a:extLst>
                <a:ext uri="{FF2B5EF4-FFF2-40B4-BE49-F238E27FC236}">
                  <a16:creationId xmlns:a16="http://schemas.microsoft.com/office/drawing/2014/main" id="{3B5E0D53-55BB-4749-8FD7-F89BA93501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4224" y="6097332"/>
              <a:ext cx="563368" cy="758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9" name="Imagen 53" descr="Imagen que contiene herramienta&#10;&#10;Descripción generada con confianza alta">
              <a:extLst>
                <a:ext uri="{FF2B5EF4-FFF2-40B4-BE49-F238E27FC236}">
                  <a16:creationId xmlns:a16="http://schemas.microsoft.com/office/drawing/2014/main" id="{23E3691D-BD0A-4C14-BD48-DFDE2FA265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1902" y="6108718"/>
              <a:ext cx="563368" cy="749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0" name="Imagen 54">
              <a:extLst>
                <a:ext uri="{FF2B5EF4-FFF2-40B4-BE49-F238E27FC236}">
                  <a16:creationId xmlns:a16="http://schemas.microsoft.com/office/drawing/2014/main" id="{B3D769F2-B56E-4968-BF0F-C079357B66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5270" y="6097327"/>
              <a:ext cx="563368" cy="785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1" name="Imagen 55">
              <a:extLst>
                <a:ext uri="{FF2B5EF4-FFF2-40B4-BE49-F238E27FC236}">
                  <a16:creationId xmlns:a16="http://schemas.microsoft.com/office/drawing/2014/main" id="{9EBB35FC-A066-4D93-8847-CAE262F4C1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1479" y="6108719"/>
              <a:ext cx="684459" cy="749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2" name="Imagen 56">
              <a:extLst>
                <a:ext uri="{FF2B5EF4-FFF2-40B4-BE49-F238E27FC236}">
                  <a16:creationId xmlns:a16="http://schemas.microsoft.com/office/drawing/2014/main" id="{2DBC4186-1BB2-409A-8BCE-CD2AC85B51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8538" y="6108718"/>
              <a:ext cx="563368" cy="774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3" name="Imagen 57">
              <a:extLst>
                <a:ext uri="{FF2B5EF4-FFF2-40B4-BE49-F238E27FC236}">
                  <a16:creationId xmlns:a16="http://schemas.microsoft.com/office/drawing/2014/main" id="{4F0BBFD0-933E-4D2A-92B8-B5A14B33E2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1179" y="6108721"/>
              <a:ext cx="563368" cy="749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04" name="Imagen 58">
              <a:extLst>
                <a:ext uri="{FF2B5EF4-FFF2-40B4-BE49-F238E27FC236}">
                  <a16:creationId xmlns:a16="http://schemas.microsoft.com/office/drawing/2014/main" id="{A35D3A8B-88E4-43D0-A056-47FE6C0C75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2323" y="6108718"/>
              <a:ext cx="614137" cy="749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Rectángulo 17">
            <a:extLst>
              <a:ext uri="{FF2B5EF4-FFF2-40B4-BE49-F238E27FC236}">
                <a16:creationId xmlns:a16="http://schemas.microsoft.com/office/drawing/2014/main" id="{C16F6B50-B36D-49EA-8E93-49D48AC9F8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3105150"/>
            <a:ext cx="6096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 dirty="0">
                <a:solidFill>
                  <a:schemeClr val="bg1"/>
                </a:solidFill>
              </a:rPr>
              <a:t>Aquel quien no tiene La Navidad en su corazón nunca la encontrará bajo un árbol.</a:t>
            </a:r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1E758D39-91B5-4882-94E9-6CFFB95C63A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30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1" name="Imagen 70">
            <a:extLst>
              <a:ext uri="{FF2B5EF4-FFF2-40B4-BE49-F238E27FC236}">
                <a16:creationId xmlns:a16="http://schemas.microsoft.com/office/drawing/2014/main" id="{848E0EFC-BA94-4C07-8073-51D3C4B33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813" y="571943"/>
            <a:ext cx="5241925" cy="52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AutoShape 2" descr="This png image - Christmas Transparent PNG Photo Frame with Reindeer, is available for free download">
            <a:extLst>
              <a:ext uri="{FF2B5EF4-FFF2-40B4-BE49-F238E27FC236}">
                <a16:creationId xmlns:a16="http://schemas.microsoft.com/office/drawing/2014/main" id="{FF153900-66FC-42DA-BF47-279DE9B035A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74" name="AutoShape 6" descr="Gif Paradise : Photo">
            <a:extLst>
              <a:ext uri="{FF2B5EF4-FFF2-40B4-BE49-F238E27FC236}">
                <a16:creationId xmlns:a16="http://schemas.microsoft.com/office/drawing/2014/main" id="{6BE36A07-D17D-40D2-9862-F4EFE4CCE38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75" name="Rectángulo 74">
            <a:extLst>
              <a:ext uri="{FF2B5EF4-FFF2-40B4-BE49-F238E27FC236}">
                <a16:creationId xmlns:a16="http://schemas.microsoft.com/office/drawing/2014/main" id="{D2CF8EFF-2E0A-46FD-8F09-F497BFD38E81}"/>
              </a:ext>
            </a:extLst>
          </p:cNvPr>
          <p:cNvSpPr/>
          <p:nvPr/>
        </p:nvSpPr>
        <p:spPr>
          <a:xfrm>
            <a:off x="6602104" y="1291441"/>
            <a:ext cx="3319399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La Navidad ondea una varita mágica sobre éste mundo, y mirad! todo es más suave y más hermoso.  </a:t>
            </a:r>
            <a:r>
              <a:rPr lang="es-ES" sz="360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+mn-lt"/>
              </a:rPr>
              <a:t>MARIPOSITA…….</a:t>
            </a:r>
            <a:endParaRPr lang="es-ES" sz="36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+mn-lt"/>
            </a:endParaRPr>
          </a:p>
        </p:txBody>
      </p:sp>
      <p:pic>
        <p:nvPicPr>
          <p:cNvPr id="3" name="Imagen 2" descr="Imagen que contiene flor, planta, rojo, mesa&#10;&#10;Descripción generada con confianza muy alta">
            <a:extLst>
              <a:ext uri="{FF2B5EF4-FFF2-40B4-BE49-F238E27FC236}">
                <a16:creationId xmlns:a16="http://schemas.microsoft.com/office/drawing/2014/main" id="{BC21A142-8D29-4A7A-B12E-93DA58A92B0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8661" y="4711995"/>
            <a:ext cx="4867501" cy="319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507301"/>
      </p:ext>
    </p:extLst>
  </p:cSld>
  <p:clrMapOvr>
    <a:masterClrMapping/>
  </p:clrMapOvr>
  <p:transition spd="slow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2" dur="2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8" dur="2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75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8" grpId="0"/>
      <p:bldP spid="70" grpId="0" animBg="1"/>
      <p:bldP spid="72" grpId="0"/>
      <p:bldP spid="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1" name="Picture 27" descr="E:\Nueva carpeta\Mis Imágenes\familia\Felicitación Mispps 2017-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750" y="-23813"/>
            <a:ext cx="12257617" cy="6907213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335360" y="260648"/>
            <a:ext cx="11521280" cy="707886"/>
          </a:xfrm>
          <a:prstGeom prst="rect">
            <a:avLst/>
          </a:prstGeom>
          <a:solidFill>
            <a:srgbClr val="F9DBD3">
              <a:alpha val="49020"/>
            </a:srgbClr>
          </a:solidFill>
        </p:spPr>
        <p:txBody>
          <a:bodyPr wrap="square">
            <a:spAutoFit/>
          </a:bodyPr>
          <a:lstStyle/>
          <a:p>
            <a:pPr algn="ctr">
              <a:lnSpc>
                <a:spcPts val="1600"/>
              </a:lnSpc>
            </a:pPr>
            <a:r>
              <a:rPr lang="es-ES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latin typeface="Cooper Black" pitchFamily="18" charset="0"/>
              </a:rPr>
              <a:t> En esta Navidad mi deseo es que la paz, el amor y la felicidad  inunden todos los hogares del mundo, Que el próximo año sigamos  unidos en esta web de MISPPS que  es la casita de todos y que todos vuestros sueños se hagan realidad.</a:t>
            </a:r>
            <a:endParaRPr lang="es-ES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latin typeface="Cooper Black" pitchFamily="18" charset="0"/>
            </a:endParaRPr>
          </a:p>
        </p:txBody>
      </p:sp>
      <p:sp>
        <p:nvSpPr>
          <p:cNvPr id="4" name="CuadroTexto 2"/>
          <p:cNvSpPr txBox="1"/>
          <p:nvPr/>
        </p:nvSpPr>
        <p:spPr>
          <a:xfrm>
            <a:off x="431371" y="5157193"/>
            <a:ext cx="3360372" cy="913070"/>
          </a:xfrm>
          <a:prstGeom prst="rect">
            <a:avLst/>
          </a:prstGeom>
          <a:noFill/>
          <a:ln w="3175">
            <a:noFill/>
          </a:ln>
          <a:effectLst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600"/>
              </a:lnSpc>
            </a:pPr>
            <a:r>
              <a:rPr lang="es-ES" dirty="0" smtClean="0">
                <a:ln w="3175">
                  <a:solidFill>
                    <a:srgbClr val="105018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Cooper Black" pitchFamily="18" charset="0"/>
              </a:rPr>
              <a:t>¡Felices Fiestas para todos los amigos que siempre estáis presentes en mi corazón!.</a:t>
            </a:r>
            <a:endParaRPr lang="es-ES" dirty="0">
              <a:ln w="3175">
                <a:solidFill>
                  <a:srgbClr val="105018"/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Cooper Black" pitchFamily="18" charset="0"/>
            </a:endParaRPr>
          </a:p>
        </p:txBody>
      </p:sp>
      <p:grpSp>
        <p:nvGrpSpPr>
          <p:cNvPr id="2" name="4 Grupo"/>
          <p:cNvGrpSpPr/>
          <p:nvPr/>
        </p:nvGrpSpPr>
        <p:grpSpPr>
          <a:xfrm>
            <a:off x="10224459" y="5445225"/>
            <a:ext cx="1344148" cy="1146031"/>
            <a:chOff x="10143620" y="4854739"/>
            <a:chExt cx="1295707" cy="1734694"/>
          </a:xfrm>
        </p:grpSpPr>
        <p:pic>
          <p:nvPicPr>
            <p:cNvPr id="6" name="5 Image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43621" y="4854739"/>
              <a:ext cx="1091049" cy="1307940"/>
            </a:xfrm>
            <a:prstGeom prst="rect">
              <a:avLst/>
            </a:prstGeom>
          </p:spPr>
        </p:pic>
        <p:sp>
          <p:nvSpPr>
            <p:cNvPr id="7" name="CuadroTexto 5"/>
            <p:cNvSpPr txBox="1"/>
            <p:nvPr/>
          </p:nvSpPr>
          <p:spPr>
            <a:xfrm>
              <a:off x="10143620" y="6053686"/>
              <a:ext cx="1295707" cy="5357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700" b="1" dirty="0" smtClean="0">
                  <a:ln>
                    <a:solidFill>
                      <a:srgbClr val="800000"/>
                    </a:solidFill>
                  </a:ln>
                  <a:solidFill>
                    <a:srgbClr val="FF0000"/>
                  </a:solidFill>
                  <a:latin typeface="Vivaldi" panose="03020602050506090804" pitchFamily="66" charset="0"/>
                </a:rPr>
                <a:t>Margarita</a:t>
              </a:r>
              <a:endParaRPr lang="es-ES" sz="17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latin typeface="Vivaldi" panose="03020602050506090804" pitchFamily="66" charset="0"/>
              </a:endParaRPr>
            </a:p>
          </p:txBody>
        </p:sp>
      </p:grpSp>
      <p:sp>
        <p:nvSpPr>
          <p:cNvPr id="37" name="36 CuadroTexto"/>
          <p:cNvSpPr txBox="1"/>
          <p:nvPr/>
        </p:nvSpPr>
        <p:spPr>
          <a:xfrm rot="21415570">
            <a:off x="7734539" y="131631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ln>
                  <a:solidFill>
                    <a:srgbClr val="105018"/>
                  </a:solidFill>
                </a:ln>
                <a:solidFill>
                  <a:srgbClr val="C00000"/>
                </a:solidFill>
                <a:latin typeface="Matura MT Script Capitals" pitchFamily="66" charset="0"/>
              </a:rPr>
              <a:t>¡¡Feliz Navidad y </a:t>
            </a:r>
          </a:p>
          <a:p>
            <a:pPr algn="ctr"/>
            <a:r>
              <a:rPr lang="es-ES" b="1" dirty="0" smtClean="0">
                <a:ln>
                  <a:solidFill>
                    <a:srgbClr val="105018"/>
                  </a:solidFill>
                </a:ln>
                <a:solidFill>
                  <a:srgbClr val="C00000"/>
                </a:solidFill>
                <a:latin typeface="Matura MT Script Capitals" pitchFamily="66" charset="0"/>
              </a:rPr>
              <a:t>Próspero Año Nuevo!!</a:t>
            </a:r>
            <a:endParaRPr lang="es-ES" b="1" dirty="0">
              <a:ln>
                <a:solidFill>
                  <a:srgbClr val="105018"/>
                </a:solidFill>
              </a:ln>
              <a:solidFill>
                <a:srgbClr val="C00000"/>
              </a:solidFill>
              <a:latin typeface="Matura MT Script Capitals" pitchFamily="66" charset="0"/>
            </a:endParaRPr>
          </a:p>
        </p:txBody>
      </p:sp>
      <p:pic>
        <p:nvPicPr>
          <p:cNvPr id="1026" name="Picture 2" descr="E:\Nueva carpeta\Mis Imágenes\Navidad adornos\munecos11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33589" y="754700"/>
            <a:ext cx="820588" cy="820588"/>
          </a:xfrm>
          <a:prstGeom prst="rect">
            <a:avLst/>
          </a:prstGeom>
          <a:noFill/>
        </p:spPr>
      </p:pic>
      <p:pic>
        <p:nvPicPr>
          <p:cNvPr id="1027" name="Picture 3" descr="E:\Nueva carpeta\Mis Imágenes\Navidad adornos\animaatjes-kerstklokken-08147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84122" y="984738"/>
            <a:ext cx="1078524" cy="937846"/>
          </a:xfrm>
          <a:prstGeom prst="rect">
            <a:avLst/>
          </a:prstGeom>
          <a:noFill/>
        </p:spPr>
      </p:pic>
      <p:sp>
        <p:nvSpPr>
          <p:cNvPr id="15" name="10 Rectángulo"/>
          <p:cNvSpPr/>
          <p:nvPr/>
        </p:nvSpPr>
        <p:spPr>
          <a:xfrm>
            <a:off x="8667768" y="0"/>
            <a:ext cx="12192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0" name="5 Rectángulo"/>
          <p:cNvSpPr/>
          <p:nvPr/>
        </p:nvSpPr>
        <p:spPr>
          <a:xfrm>
            <a:off x="2476475" y="0"/>
            <a:ext cx="12192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2" name="7 Rectángulo"/>
          <p:cNvSpPr/>
          <p:nvPr/>
        </p:nvSpPr>
        <p:spPr>
          <a:xfrm>
            <a:off x="4953035" y="0"/>
            <a:ext cx="12192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8" name="3 Rectángulo"/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9" name="4 Rectángulo"/>
          <p:cNvSpPr/>
          <p:nvPr/>
        </p:nvSpPr>
        <p:spPr>
          <a:xfrm>
            <a:off x="1238216" y="0"/>
            <a:ext cx="12192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1" name="6 Rectángulo"/>
          <p:cNvSpPr/>
          <p:nvPr/>
        </p:nvSpPr>
        <p:spPr>
          <a:xfrm>
            <a:off x="3714733" y="0"/>
            <a:ext cx="12192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3" name="8 Rectángulo"/>
          <p:cNvSpPr/>
          <p:nvPr/>
        </p:nvSpPr>
        <p:spPr>
          <a:xfrm>
            <a:off x="6191251" y="0"/>
            <a:ext cx="12192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4" name="9 Rectángulo"/>
          <p:cNvSpPr/>
          <p:nvPr/>
        </p:nvSpPr>
        <p:spPr>
          <a:xfrm>
            <a:off x="7429509" y="0"/>
            <a:ext cx="12192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6" name="11 Rectángulo"/>
          <p:cNvSpPr/>
          <p:nvPr/>
        </p:nvSpPr>
        <p:spPr>
          <a:xfrm>
            <a:off x="9734584" y="0"/>
            <a:ext cx="12192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7" name="12 Rectángulo"/>
          <p:cNvSpPr/>
          <p:nvPr/>
        </p:nvSpPr>
        <p:spPr>
          <a:xfrm>
            <a:off x="10972800" y="0"/>
            <a:ext cx="12192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s-ES"/>
          </a:p>
        </p:txBody>
      </p:sp>
      <p:sp>
        <p:nvSpPr>
          <p:cNvPr id="1040" name="AutoShape 16" descr="Resultado de imagen de feliz navidad y prospero año nuevo png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42" name="AutoShape 18" descr="Resultado de imagen de feliz navidad y prospero año nuevo png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44" name="AutoShape 20" descr="Resultado de imagen de feliz navidad y prospero año nuevo png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0099797"/>
      </p:ext>
    </p:extLst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800"/>
                            </p:stCondLst>
                            <p:childTnLst>
                              <p:par>
                                <p:cTn id="52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4" grpId="0"/>
      <p:bldP spid="37" grpId="0"/>
      <p:bldP spid="15" grpId="0" animBg="1"/>
      <p:bldP spid="10" grpId="0" animBg="1"/>
      <p:bldP spid="12" grpId="0" animBg="1"/>
      <p:bldP spid="8" grpId="0" animBg="1"/>
      <p:bldP spid="9" grpId="0" animBg="1"/>
      <p:bldP spid="11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FELICITACIÓN GRUPAL 20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3385" y="5014384"/>
            <a:ext cx="2976033" cy="668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4717" y="1267884"/>
            <a:ext cx="8483600" cy="3750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7167470"/>
      </p:ext>
    </p:extLst>
  </p:cSld>
  <p:clrMapOvr>
    <a:masterClrMapping/>
  </p:clrMapOvr>
  <p:transition spd="slow" advClick="0" advTm="18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200" y="-84668"/>
            <a:ext cx="12268200" cy="6942667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964270" y="6334780"/>
            <a:ext cx="46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Cholulita</a:t>
            </a:r>
            <a:endParaRPr lang="es-ES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55165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1" cy="6862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66294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Isa\Escritorio\Navidad\parque-liana-mosto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2765751" y="133001"/>
            <a:ext cx="7122464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b="1" i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Fiestas Navideñas, Fiestas familiares, Fiestas de amistad,</a:t>
            </a:r>
          </a:p>
          <a:p>
            <a:pPr algn="ctr" eaLnBrk="1" hangingPunct="1"/>
            <a:r>
              <a:rPr lang="es-ES" altLang="es-ES" b="1" i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con un plato de sopa y una copa de vino, </a:t>
            </a:r>
          </a:p>
          <a:p>
            <a:pPr algn="ctr" eaLnBrk="1" hangingPunct="1"/>
            <a:r>
              <a:rPr lang="es-ES" altLang="es-ES" b="1" i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compañía de amigos y familiares,</a:t>
            </a:r>
          </a:p>
          <a:p>
            <a:pPr algn="ctr" eaLnBrk="1" hangingPunct="1"/>
            <a:r>
              <a:rPr lang="es-ES" altLang="es-ES" b="1" i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no hace falta más, lo importante es estar unidos,</a:t>
            </a:r>
          </a:p>
          <a:p>
            <a:pPr algn="ctr" eaLnBrk="1" hangingPunct="1"/>
            <a:r>
              <a:rPr lang="es-ES" altLang="es-ES" b="1" i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 con una linda sonrisa, </a:t>
            </a:r>
          </a:p>
          <a:p>
            <a:pPr algn="ctr" eaLnBrk="1" hangingPunct="1"/>
            <a:r>
              <a:rPr lang="es-ES" altLang="es-ES" b="1" i="1" dirty="0">
                <a:solidFill>
                  <a:srgbClr val="FF000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esta es la mía para mi familia de MISPPS</a:t>
            </a:r>
            <a:endParaRPr lang="es-ES" altLang="es-ES" b="1" i="1" dirty="0">
              <a:latin typeface="Georgia" panose="02040502050405020303" pitchFamily="18" charset="0"/>
            </a:endParaRPr>
          </a:p>
        </p:txBody>
      </p:sp>
      <p:sp>
        <p:nvSpPr>
          <p:cNvPr id="2052" name="AutoShape 8" descr="Arbol de Navidad, Navidad, Los árboles  PNG y PSD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>
              <a:latin typeface="Calibri" panose="020F0502020204030204" pitchFamily="34" charset="0"/>
            </a:endParaRPr>
          </a:p>
        </p:txBody>
      </p:sp>
      <p:pic>
        <p:nvPicPr>
          <p:cNvPr id="2059" name="Picture 11" descr="Resultado de imagen de figuras de navidad en gif y 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601" y="4149726"/>
            <a:ext cx="1927225" cy="238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 descr="Imagen relacionada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7850" y="333376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1714030" y="2020327"/>
            <a:ext cx="876393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Desde Móstoles con amor</a:t>
            </a:r>
          </a:p>
        </p:txBody>
      </p:sp>
      <p:pic>
        <p:nvPicPr>
          <p:cNvPr id="2072" name="Picture 24" descr="H:\Isabel\Mis Documentos\Isabel\Sin título-1 copia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90076" y="173692"/>
            <a:ext cx="1008062" cy="90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19 Imagen" descr="Isabel  13 copia.gif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590452">
            <a:off x="8061326" y="4953001"/>
            <a:ext cx="2366963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855884"/>
      </p:ext>
    </p:extLst>
  </p:cSld>
  <p:clrMapOvr>
    <a:masterClrMapping/>
  </p:clrMapOvr>
  <p:transition spd="slow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3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261273" cy="691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48175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3028" y="863491"/>
            <a:ext cx="5985164" cy="448887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859840" y="5352366"/>
            <a:ext cx="44515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b="1" dirty="0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Un cordial  saludo a todos los  integrantes de</a:t>
            </a:r>
          </a:p>
          <a:p>
            <a:pPr algn="ctr"/>
            <a:r>
              <a:rPr lang="es-MX" b="1" dirty="0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MIS PPS</a:t>
            </a:r>
          </a:p>
        </p:txBody>
      </p:sp>
    </p:spTree>
    <p:extLst>
      <p:ext uri="{BB962C8B-B14F-4D97-AF65-F5344CB8AC3E}">
        <p14:creationId xmlns:p14="http://schemas.microsoft.com/office/powerpoint/2010/main" val="131875571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7" descr="Karácsonyfadís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97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88659" y="3394074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5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8763000" y="3429000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6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75266" y="-11067"/>
            <a:ext cx="12116734" cy="9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7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40341" y="6801410"/>
            <a:ext cx="12116734" cy="98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2" name="WordArt 14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52728" y="5929331"/>
            <a:ext cx="1535112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Picture 9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81158" y="5357827"/>
            <a:ext cx="88106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3802" name="Picture 11" descr="joselui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95500" y="642939"/>
            <a:ext cx="5867400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3" name="Picture 5" descr="gif neige,animé 2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266" y="92560"/>
            <a:ext cx="11932958" cy="6765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9347828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Jose Luis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85776"/>
            <a:ext cx="12304059" cy="7361788"/>
          </a:xfrm>
          <a:prstGeom prst="rect">
            <a:avLst/>
          </a:prstGeom>
          <a:noFill/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2316164" y="5473700"/>
            <a:ext cx="835183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 anchor="ctr">
            <a:spAutoFit/>
          </a:bodyPr>
          <a:lstStyle/>
          <a:p>
            <a:pPr algn="ctr"/>
            <a:r>
              <a:rPr lang="es-MX" altLang="es-ES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</a:rPr>
              <a:t>PAZ Y FELICIDAD A TODA LA FAMILIA DE MIS PPS. OS DESEA,          JOSE LUIS.</a:t>
            </a:r>
          </a:p>
        </p:txBody>
      </p:sp>
      <p:pic>
        <p:nvPicPr>
          <p:cNvPr id="34821" name="Picture 5" descr="gif neige,animé 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28626"/>
            <a:ext cx="12192000" cy="7286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7094828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hristmas-gif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4095750" y="142875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solidFill>
                <a:prstClr val="black"/>
              </a:solidFill>
              <a:latin typeface="Bernard MT Condensed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000375" y="3068639"/>
            <a:ext cx="531018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sz="4400" b="1" dirty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taneo BT" pitchFamily="66" charset="0"/>
              </a:rPr>
              <a:t> </a:t>
            </a:r>
          </a:p>
        </p:txBody>
      </p:sp>
      <p:sp>
        <p:nvSpPr>
          <p:cNvPr id="3077" name="ZoneTexte 10"/>
          <p:cNvSpPr txBox="1">
            <a:spLocks noChangeArrowheads="1"/>
          </p:cNvSpPr>
          <p:nvPr/>
        </p:nvSpPr>
        <p:spPr bwMode="auto">
          <a:xfrm>
            <a:off x="3952875" y="171450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solidFill>
                <a:srgbClr val="00B0F0"/>
              </a:solidFill>
              <a:latin typeface="Baroque Script" pitchFamily="2" charset="0"/>
            </a:endParaRPr>
          </a:p>
        </p:txBody>
      </p:sp>
      <p:sp>
        <p:nvSpPr>
          <p:cNvPr id="12" name="WordArt 16"/>
          <p:cNvSpPr>
            <a:spLocks noChangeArrowheads="1" noChangeShapeType="1" noTextEdit="1"/>
          </p:cNvSpPr>
          <p:nvPr/>
        </p:nvSpPr>
        <p:spPr bwMode="auto">
          <a:xfrm rot="21336888">
            <a:off x="3095604" y="928670"/>
            <a:ext cx="9001188" cy="1714512"/>
          </a:xfrm>
          <a:prstGeom prst="rect">
            <a:avLst/>
          </a:prstGeom>
        </p:spPr>
        <p:txBody>
          <a:bodyPr wrap="none" fromWordArt="1"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pt-BR" sz="6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FELIZ  NAVIDAD Y</a:t>
            </a:r>
          </a:p>
          <a:p>
            <a:pPr algn="ctr">
              <a:defRPr/>
            </a:pPr>
            <a:r>
              <a:rPr lang="pt-BR" sz="6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PROSPERO 2018</a:t>
            </a:r>
          </a:p>
          <a:p>
            <a:pPr algn="ctr">
              <a:defRPr/>
            </a:pPr>
            <a:r>
              <a:rPr lang="pt-BR" sz="6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JOSE LUIS</a:t>
            </a:r>
          </a:p>
        </p:txBody>
      </p:sp>
      <p:pic>
        <p:nvPicPr>
          <p:cNvPr id="3079" name="Image 7" descr="cloche27.gif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1" y="285729"/>
            <a:ext cx="140493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746" y="4833391"/>
            <a:ext cx="88106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78288502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087788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s-ES" altLang="es-ES" sz="2800"/>
          </a:p>
        </p:txBody>
      </p:sp>
      <p:pic>
        <p:nvPicPr>
          <p:cNvPr id="2055" name="Picture 7" descr="Yo en La Punt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6" name="Picture 8" descr="candles-glitte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16950" y="263683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ampa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565400"/>
            <a:ext cx="3257550" cy="192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9" name="WordArt 11"/>
          <p:cNvSpPr>
            <a:spLocks noChangeArrowheads="1" noChangeShapeType="1" noTextEdit="1"/>
          </p:cNvSpPr>
          <p:nvPr/>
        </p:nvSpPr>
        <p:spPr bwMode="auto">
          <a:xfrm>
            <a:off x="609600" y="5654676"/>
            <a:ext cx="3429000" cy="942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Gracias a todos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por vuestros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comentarios tan positivos.</a:t>
            </a:r>
          </a:p>
        </p:txBody>
      </p:sp>
      <p:sp>
        <p:nvSpPr>
          <p:cNvPr id="2060" name="WordArt 12"/>
          <p:cNvSpPr>
            <a:spLocks noChangeArrowheads="1" noChangeShapeType="1" noTextEdit="1"/>
          </p:cNvSpPr>
          <p:nvPr/>
        </p:nvSpPr>
        <p:spPr bwMode="auto">
          <a:xfrm>
            <a:off x="9656482" y="5534819"/>
            <a:ext cx="1838325" cy="942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Saludos desde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Tenerife de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Carmen Abad.</a:t>
            </a:r>
          </a:p>
        </p:txBody>
      </p:sp>
    </p:spTree>
    <p:extLst>
      <p:ext uri="{BB962C8B-B14F-4D97-AF65-F5344CB8AC3E}">
        <p14:creationId xmlns:p14="http://schemas.microsoft.com/office/powerpoint/2010/main" val="73388711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44894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v4jey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5 Imagen" descr="pv4jey70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7" name="6 Imagen" descr="pv4jey70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8" name="7 Imagen" descr="navidad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1158" y="428604"/>
            <a:ext cx="2857500" cy="20955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024695" y="1857364"/>
            <a:ext cx="3429023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PE" sz="2400" b="1" dirty="0" err="1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Felíz</a:t>
            </a:r>
            <a:r>
              <a:rPr lang="es-PE" sz="24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 Navidad a todos los que comparten el deseo de un mundo mejor, lleno de paz y esperanza</a:t>
            </a:r>
          </a:p>
          <a:p>
            <a:pPr algn="ctr"/>
            <a:endParaRPr lang="es-PE" sz="24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r>
              <a:rPr lang="es-PE" sz="32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Raquel</a:t>
            </a:r>
          </a:p>
        </p:txBody>
      </p:sp>
    </p:spTree>
    <p:extLst>
      <p:ext uri="{BB962C8B-B14F-4D97-AF65-F5344CB8AC3E}">
        <p14:creationId xmlns:p14="http://schemas.microsoft.com/office/powerpoint/2010/main" val="46818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b14f6-dsc_3397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4064832" y="1659045"/>
            <a:ext cx="40623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Felices fiestas, para todos los amigos de </a:t>
            </a:r>
            <a:r>
              <a:rPr kumimoji="0" lang="es-E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mispps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8129" y="4534524"/>
            <a:ext cx="1509090" cy="210611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5292" y="3731172"/>
            <a:ext cx="3734269" cy="3126828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944381" y="6055868"/>
            <a:ext cx="1349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Ana</a:t>
            </a:r>
            <a:endParaRPr kumimoji="0" lang="es-E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690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000">
        <p:fade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252866" y="1259174"/>
            <a:ext cx="53065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 panose="020B0604020202020204" pitchFamily="34" charset="0"/>
              </a:rPr>
              <a:t> amigos de </a:t>
            </a:r>
            <a:r>
              <a:rPr kumimoji="0" lang="es-E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 panose="020B0604020202020204" pitchFamily="34" charset="0"/>
              </a:rPr>
              <a:t>Mispps</a:t>
            </a:r>
            <a:r>
              <a:rPr kumimoji="0" lang="es-E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 panose="020B0604020202020204" pitchFamily="34" charset="0"/>
              </a:rPr>
              <a:t>.</a:t>
            </a:r>
            <a:endParaRPr kumimoji="0" lang="es-ES" sz="28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 panose="020B0604020202020204" pitchFamily="34" charset="0"/>
              </a:rPr>
              <a:t>Olvidemos todo lo malo de este año que está por terminarse, recordemos que la Navidad es un tiempo de perdón y amor.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 panose="020B0604020202020204" pitchFamily="34" charset="0"/>
              </a:rPr>
              <a:t>Mequetrefe.</a:t>
            </a:r>
            <a:endParaRPr kumimoji="0" lang="es-E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6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000">
        <p:fade/>
      </p:transition>
    </mc:Choice>
    <mc:Fallback xmlns="">
      <p:transition spd="med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23B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470" y="0"/>
            <a:ext cx="524706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2555061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28" y="-3099"/>
            <a:ext cx="12193027" cy="6869786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68812" y="379828"/>
            <a:ext cx="6428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lonna MT" panose="04020805060202030203" pitchFamily="82" charset="0"/>
                <a:ea typeface="+mn-ea"/>
                <a:cs typeface="+mn-cs"/>
              </a:rPr>
              <a:t>Navidad en Canarias</a:t>
            </a:r>
            <a:endParaRPr kumimoji="0" lang="es-ES" sz="5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lonna MT" panose="04020805060202030203" pitchFamily="82" charset="0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79828" y="2275289"/>
            <a:ext cx="4304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Desde mi preciosa isla y con un tiempo maravilloso les deseo a todos los amigos de mis </a:t>
            </a:r>
            <a:r>
              <a:rPr kumimoji="0" lang="es-E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pps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una Feliz Navidad y un próspero año nuevo  2018.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18369" y="3431794"/>
            <a:ext cx="1812461" cy="23441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312" y="3171835"/>
            <a:ext cx="2661919" cy="35935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/>
          <p:cNvSpPr txBox="1"/>
          <p:nvPr/>
        </p:nvSpPr>
        <p:spPr>
          <a:xfrm>
            <a:off x="9193717" y="72052"/>
            <a:ext cx="29485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Yaizuke</a:t>
            </a:r>
            <a:endParaRPr kumimoji="0" lang="es-ES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6877442"/>
      </p:ext>
    </p:extLst>
  </p:cSld>
  <p:clrMapOvr>
    <a:masterClrMapping/>
  </p:clrMapOvr>
  <p:transition spd="slow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5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0724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48634" y="382012"/>
            <a:ext cx="5831752" cy="255454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erlin Sans FB" panose="020E0602020502020306" pitchFamily="34" charset="0"/>
                <a:ea typeface="+mn-ea"/>
                <a:cs typeface="+mn-cs"/>
              </a:rPr>
              <a:t>Les deseo </a:t>
            </a:r>
            <a:r>
              <a:rPr kumimoji="0" lang="es-ES" sz="32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erlin Sans FB" panose="020E0602020502020306" pitchFamily="34" charset="0"/>
                <a:ea typeface="+mn-ea"/>
                <a:cs typeface="+mn-cs"/>
              </a:rPr>
              <a:t>una Feliz 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erlin Sans FB" panose="020E0602020502020306" pitchFamily="34" charset="0"/>
                <a:ea typeface="+mn-ea"/>
                <a:cs typeface="+mn-cs"/>
              </a:rPr>
              <a:t>Navidad y Año Nuevo 2018 a todos los amigos de Mis </a:t>
            </a:r>
            <a:r>
              <a:rPr kumimoji="0" lang="es-E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erlin Sans FB" panose="020E0602020502020306" pitchFamily="34" charset="0"/>
                <a:ea typeface="+mn-ea"/>
                <a:cs typeface="+mn-cs"/>
              </a:rPr>
              <a:t>pps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erlin Sans FB" panose="020E0602020502020306" pitchFamily="34" charset="0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erlin Sans FB" panose="020E0602020502020306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erlin Sans FB" panose="020E0602020502020306" pitchFamily="34" charset="0"/>
                <a:ea typeface="+mn-ea"/>
                <a:cs typeface="+mn-cs"/>
              </a:rPr>
              <a:t>Con mucho Cariño, Rita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erlin Sans FB" panose="020E0602020502020306" pitchFamily="34" charset="0"/>
              <a:ea typeface="+mn-ea"/>
              <a:cs typeface="+mn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871" y="4322324"/>
            <a:ext cx="2107653" cy="244615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5913" y="4818327"/>
            <a:ext cx="1763415" cy="18633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1892" y="192029"/>
            <a:ext cx="3228975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242435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974" y="187941"/>
            <a:ext cx="1591037" cy="173924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2544" y="187941"/>
            <a:ext cx="1577198" cy="1739244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29316" y="1927185"/>
            <a:ext cx="1468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</a:rPr>
              <a:t>Angiecopihue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9922544" y="1927185"/>
            <a:ext cx="1577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>
                <a:solidFill>
                  <a:schemeClr val="bg1"/>
                </a:solidFill>
              </a:rPr>
              <a:t>M.Cris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5815053" y="5552051"/>
            <a:ext cx="5868364" cy="923330"/>
          </a:xfrm>
          <a:prstGeom prst="rect">
            <a:avLst/>
          </a:prstGeom>
          <a:solidFill>
            <a:srgbClr val="7030A0">
              <a:alpha val="66000"/>
            </a:srgbClr>
          </a:solidFill>
          <a:ln w="69850" cap="rnd">
            <a:solidFill>
              <a:schemeClr val="bg1"/>
            </a:solidFill>
            <a:prstDash val="sysDot"/>
            <a:miter lim="800000"/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</a:rPr>
              <a:t>Este año se nos ha quedado un vacío en nuestros corazones por la partida de dos de nuestras compañeras y amigas. Esto es solamente un hasta luego, les recordaremos siempre.</a:t>
            </a:r>
            <a:endParaRPr lang="es-E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85519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921523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729083" y="5889900"/>
            <a:ext cx="8143604" cy="830997"/>
          </a:xfrm>
          <a:prstGeom prst="rect">
            <a:avLst/>
          </a:prstGeom>
          <a:solidFill>
            <a:srgbClr val="00823B">
              <a:alpha val="46000"/>
            </a:srgbClr>
          </a:solidFill>
          <a:ln w="47625" cmpd="dbl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Recordemos siempre que en esta navidad tenemos la inmensa suerte de contar con escenarios muy parecidos a este…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729083" y="1702432"/>
            <a:ext cx="4164851" cy="584775"/>
          </a:xfrm>
          <a:prstGeom prst="rect">
            <a:avLst/>
          </a:prstGeom>
          <a:solidFill>
            <a:srgbClr val="7030A0">
              <a:alpha val="38000"/>
            </a:srgbClr>
          </a:solidFill>
          <a:ln w="3492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</a:rPr>
              <a:t>Y muy distinto a este…</a:t>
            </a:r>
            <a:endParaRPr lang="es-ES" sz="3200" dirty="0">
              <a:solidFill>
                <a:schemeClr val="bg1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2192001" cy="6918192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15747" y="127322"/>
            <a:ext cx="6377650" cy="3416320"/>
          </a:xfrm>
          <a:prstGeom prst="rect">
            <a:avLst/>
          </a:prstGeom>
          <a:solidFill>
            <a:srgbClr val="FF0000">
              <a:alpha val="62000"/>
            </a:srgbClr>
          </a:solidFill>
          <a:ln w="73025" cap="rnd">
            <a:solidFill>
              <a:schemeClr val="bg1"/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Recuerda agradecer cuanto tienes y pensar en todas aquellas personas que no han tenido la misma suerte en esta navidad. </a:t>
            </a:r>
            <a:r>
              <a:rPr lang="es-ES" sz="2400" dirty="0">
                <a:solidFill>
                  <a:schemeClr val="bg1"/>
                </a:solidFill>
              </a:rPr>
              <a:t/>
            </a:r>
            <a:br>
              <a:rPr lang="es-ES" sz="2400" dirty="0">
                <a:solidFill>
                  <a:schemeClr val="bg1"/>
                </a:solidFill>
              </a:rPr>
            </a:br>
            <a:r>
              <a:rPr lang="es-ES" sz="2400" dirty="0" smtClean="0">
                <a:solidFill>
                  <a:schemeClr val="bg1"/>
                </a:solidFill>
              </a:rPr>
              <a:t>Y sobre todo, disfruta con tus seres queridos cada minuto de la vida pues la verdadera fortuna se esconde en esos momentos ,desgraciadamente cortos, pero inolvidables.</a:t>
            </a:r>
            <a:br>
              <a:rPr lang="es-ES" sz="2400" dirty="0" smtClean="0">
                <a:solidFill>
                  <a:schemeClr val="bg1"/>
                </a:solidFill>
              </a:rPr>
            </a:br>
            <a:r>
              <a:rPr lang="es-ES" sz="2400" dirty="0" smtClean="0">
                <a:solidFill>
                  <a:schemeClr val="bg1"/>
                </a:solidFill>
              </a:rPr>
              <a:t/>
            </a:r>
            <a:br>
              <a:rPr lang="es-ES" sz="2400" dirty="0" smtClean="0">
                <a:solidFill>
                  <a:schemeClr val="bg1"/>
                </a:solidFill>
              </a:rPr>
            </a:br>
            <a:r>
              <a:rPr lang="es-ES" sz="2400" dirty="0" smtClean="0">
                <a:solidFill>
                  <a:schemeClr val="bg1"/>
                </a:solidFill>
              </a:rPr>
              <a:t>¡Feliz Navidad Amigos!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0791923" y="6271860"/>
            <a:ext cx="24808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err="1" smtClean="0">
                <a:solidFill>
                  <a:schemeClr val="bg1"/>
                </a:solidFill>
              </a:rPr>
              <a:t>Ayoze</a:t>
            </a:r>
            <a:endParaRPr lang="es-E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002515"/>
      </p:ext>
    </p:extLst>
  </p:cSld>
  <p:clrMapOvr>
    <a:masterClrMapping/>
  </p:clrMapOvr>
  <p:transition spd="slow" advClick="0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35"/>
            <a:ext cx="12192000" cy="687185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509" y="1495177"/>
            <a:ext cx="1582393" cy="198956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53" y="4374516"/>
            <a:ext cx="2733675" cy="2667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27186" y="-107538"/>
            <a:ext cx="2733675" cy="2667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9641563" y="4285548"/>
            <a:ext cx="2733675" cy="2667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9578245" y="-142848"/>
            <a:ext cx="2733675" cy="2667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274303" y="1492374"/>
            <a:ext cx="810918" cy="79114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5489" y="2677616"/>
            <a:ext cx="810918" cy="79114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6158893" y="2733472"/>
            <a:ext cx="810918" cy="79114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632125">
            <a:off x="6192240" y="1518348"/>
            <a:ext cx="810918" cy="7911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1604216" y="3678918"/>
            <a:ext cx="9129131" cy="2031325"/>
          </a:xfrm>
          <a:prstGeom prst="rect">
            <a:avLst/>
          </a:prstGeom>
          <a:solidFill>
            <a:schemeClr val="accent6">
              <a:lumMod val="75000"/>
              <a:alpha val="72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 este año 2017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nos han dejado M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Cris y Angie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para irse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un lugar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maravilloso. </a:t>
            </a:r>
            <a:r>
              <a:rPr lang="es-ES" dirty="0">
                <a:solidFill>
                  <a:srgbClr val="FFFF00"/>
                </a:solidFill>
                <a:latin typeface="Calibri" panose="020F0502020204030204"/>
              </a:rPr>
              <a:t>D</a:t>
            </a:r>
            <a:r>
              <a:rPr kumimoji="0" lang="es-E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esde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vida,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quiero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alzar </a:t>
            </a:r>
            <a:r>
              <a:rPr lang="es-ES" dirty="0" smtClean="0">
                <a:solidFill>
                  <a:srgbClr val="FFFF00"/>
                </a:solidFill>
                <a:latin typeface="Calibri" panose="020F0502020204030204"/>
              </a:rPr>
              <a:t>la copa por ellos para agradecer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estos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años que nos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brindaron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 sus </a:t>
            </a: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pps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 su amor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sin olvidarnos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s-ES" dirty="0">
                <a:solidFill>
                  <a:srgbClr val="FFFF00"/>
                </a:solidFill>
                <a:latin typeface="Calibri" panose="020F0502020204030204"/>
              </a:rPr>
              <a:t>d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señor Pedro borrego  y </a:t>
            </a:r>
            <a:r>
              <a:rPr kumimoji="0" lang="es-E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Elismar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que lo tendremos siempre en nuestros corazones a todos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ellos.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Gracias, también a ustedes que día a día nos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brindan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 su </a:t>
            </a:r>
            <a:r>
              <a:rPr lang="es-ES" dirty="0" smtClean="0">
                <a:solidFill>
                  <a:srgbClr val="FFFF00"/>
                </a:solidFill>
                <a:latin typeface="Calibri" panose="020F0502020204030204"/>
              </a:rPr>
              <a:t>compañía,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 mi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isla de Gran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Canaria desde la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cumbre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nevada 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hasta la playa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un sol radiante ; bello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contraste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la navidad que los canarios tenemos la gran suerte de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disfrutar.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todos, muchas Gracias y Feliz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Navidad.</a:t>
            </a:r>
            <a:r>
              <a:rPr kumimoji="0" lang="es-ES" sz="1800" b="0" i="0" u="none" strike="noStrik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Colacho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2899" y="-1383584"/>
            <a:ext cx="7302278" cy="331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687390"/>
      </p:ext>
    </p:extLst>
  </p:cSld>
  <p:clrMapOvr>
    <a:masterClrMapping/>
  </p:clrMapOvr>
  <p:transition spd="slow" advClick="0" advTm="3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152400">
            <a:solidFill>
              <a:srgbClr val="40F90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s-ES" altLang="es-ES" sz="18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5300" name="Picture 4" descr="teld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2388" y="381000"/>
            <a:ext cx="11631706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2057400" y="1096964"/>
            <a:ext cx="81534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None/>
            </a:pPr>
            <a:r>
              <a:rPr lang="es-ES_tradnl" altLang="es-ES" sz="3200" b="1" dirty="0">
                <a:solidFill>
                  <a:srgbClr val="FF00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Mis </a:t>
            </a:r>
            <a:r>
              <a:rPr lang="es-ES_tradnl" altLang="es-ES" sz="3200" b="1" dirty="0" err="1">
                <a:solidFill>
                  <a:srgbClr val="FF00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pps</a:t>
            </a:r>
            <a:r>
              <a:rPr lang="es-ES_tradnl" altLang="es-ES" sz="3200" b="1" dirty="0">
                <a:solidFill>
                  <a:srgbClr val="FF00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 les Desea </a:t>
            </a:r>
            <a:endParaRPr lang="es-ES" altLang="es-ES" sz="3200" b="1" dirty="0">
              <a:solidFill>
                <a:srgbClr val="FF0000"/>
              </a:solidFill>
              <a:latin typeface="Harlow Solid Italic" panose="04030604020F02020D02" pitchFamily="82" charset="0"/>
              <a:cs typeface="Arial" panose="020B0604020202020204" pitchFamily="34" charset="0"/>
            </a:endParaRP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282388" y="1752601"/>
            <a:ext cx="1163170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None/>
            </a:pPr>
            <a:r>
              <a:rPr lang="es-ES_tradnl" altLang="es-ES" sz="5400" b="1" dirty="0">
                <a:solidFill>
                  <a:srgbClr val="FFFF00"/>
                </a:solidFill>
                <a:latin typeface="Harlow Solid Italic" panose="04030604020F02020D02" pitchFamily="82" charset="0"/>
                <a:cs typeface="Arial" panose="020B0604020202020204" pitchFamily="34" charset="0"/>
              </a:rPr>
              <a:t>Feliz Navidad</a:t>
            </a:r>
            <a:endParaRPr lang="es-ES" altLang="es-ES" sz="5400" b="1" dirty="0">
              <a:solidFill>
                <a:srgbClr val="FFFF00"/>
              </a:solidFill>
              <a:latin typeface="Harlow Solid Italic" panose="04030604020F02020D02" pitchFamily="82" charset="0"/>
              <a:cs typeface="Arial" panose="020B0604020202020204" pitchFamily="34" charset="0"/>
            </a:endParaRPr>
          </a:p>
        </p:txBody>
      </p:sp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282388" y="304800"/>
            <a:ext cx="11631706" cy="6248400"/>
          </a:xfrm>
          <a:prstGeom prst="rect">
            <a:avLst/>
          </a:prstGeom>
          <a:noFill/>
          <a:ln w="152400">
            <a:pattFill prst="pct5">
              <a:fgClr>
                <a:schemeClr val="tx1"/>
              </a:fgClr>
              <a:bgClr>
                <a:srgbClr val="FFFFFF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s-ES" altLang="es-ES" sz="18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279244"/>
      </p:ext>
    </p:extLst>
  </p:cSld>
  <p:clrMapOvr>
    <a:masterClrMapping/>
  </p:clrMapOvr>
  <p:transition spd="slow" advClick="0" advTm="14000">
    <p:fade/>
    <p:sndAc>
      <p:stSnd>
        <p:snd r:embed="rId2" name="sound00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5" decel="100000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155" decel="100000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1155" fill="hold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1155" fill="hold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3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animBg="1"/>
      <p:bldP spid="48134" grpId="0"/>
      <p:bldP spid="48134" grpId="1"/>
      <p:bldP spid="4813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0" y="1600200"/>
            <a:ext cx="12192000" cy="22562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56327" name="Picture 7" descr="email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8" name="Picture 8" descr="flechas-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Picture 9" descr="facebook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0" name="Picture 10" descr="twitter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96142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1" name="Picture 11" descr="Web-Google-plus-Metro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2" name="Picture 12" descr="vkontakte-256">
            <a:hlinkClick r:id="rId15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52951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0" y="6553201"/>
            <a:ext cx="12192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dirty="0">
                <a:solidFill>
                  <a:srgbClr val="40F903"/>
                </a:solidFill>
                <a:latin typeface="Kristen ITC" panose="03050502040202030202" pitchFamily="66" charset="0"/>
              </a:rPr>
              <a:t>Esta presentación </a:t>
            </a:r>
            <a:r>
              <a:rPr lang="es-ES" altLang="es-ES" sz="1400" dirty="0" err="1">
                <a:solidFill>
                  <a:srgbClr val="40F903"/>
                </a:solidFill>
                <a:latin typeface="Kristen ITC" panose="03050502040202030202" pitchFamily="66" charset="0"/>
              </a:rPr>
              <a:t>powerpoint</a:t>
            </a:r>
            <a:r>
              <a:rPr lang="es-ES" altLang="es-ES" sz="1400" dirty="0">
                <a:solidFill>
                  <a:srgbClr val="40F903"/>
                </a:solidFill>
                <a:latin typeface="Kristen ITC" panose="03050502040202030202" pitchFamily="66" charset="0"/>
              </a:rPr>
              <a:t> ha sido creada y compartida única y exclusivamente para mispps.com</a:t>
            </a:r>
          </a:p>
        </p:txBody>
      </p:sp>
      <p:pic>
        <p:nvPicPr>
          <p:cNvPr id="56334" name="Picture 14" descr="logo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3800" y="0"/>
            <a:ext cx="43434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5" name="Picture 15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93988">
            <a:off x="6918114" y="587240"/>
            <a:ext cx="4826000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2673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44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PAZ Y BIE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Tema de Office">
  <a:themeElements>
    <a:clrScheme name="8_Tema de Office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8_Tema de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8_Tema de Office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6_Diseño predeterminado">
  <a:themeElements>
    <a:clrScheme name="5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5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5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699</Words>
  <Application>Microsoft Office PowerPoint</Application>
  <PresentationFormat>Panorámica</PresentationFormat>
  <Paragraphs>68</Paragraphs>
  <Slides>27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20</vt:i4>
      </vt:variant>
      <vt:variant>
        <vt:lpstr>Tema</vt:lpstr>
      </vt:variant>
      <vt:variant>
        <vt:i4>10</vt:i4>
      </vt:variant>
      <vt:variant>
        <vt:lpstr>Títulos de diapositiva</vt:lpstr>
      </vt:variant>
      <vt:variant>
        <vt:i4>27</vt:i4>
      </vt:variant>
    </vt:vector>
  </HeadingPairs>
  <TitlesOfParts>
    <vt:vector size="57" baseType="lpstr">
      <vt:lpstr>Algerian</vt:lpstr>
      <vt:lpstr>Arial</vt:lpstr>
      <vt:lpstr>Arial Black</vt:lpstr>
      <vt:lpstr>Baroque Script</vt:lpstr>
      <vt:lpstr>Berlin Sans FB</vt:lpstr>
      <vt:lpstr>Bernard MT Condensed</vt:lpstr>
      <vt:lpstr>Calibri</vt:lpstr>
      <vt:lpstr>Calibri Light</vt:lpstr>
      <vt:lpstr>Cataneo BT</vt:lpstr>
      <vt:lpstr>Colonna MT</vt:lpstr>
      <vt:lpstr>Cooper Black</vt:lpstr>
      <vt:lpstr>Georgia</vt:lpstr>
      <vt:lpstr>Harlow Solid Italic</vt:lpstr>
      <vt:lpstr>Impact</vt:lpstr>
      <vt:lpstr>Kristen ITC</vt:lpstr>
      <vt:lpstr>Matura MT Script Capitals</vt:lpstr>
      <vt:lpstr>Pristina</vt:lpstr>
      <vt:lpstr>Snap ITC</vt:lpstr>
      <vt:lpstr>Times New Roman</vt:lpstr>
      <vt:lpstr>Vivaldi</vt:lpstr>
      <vt:lpstr>Tema de Office</vt:lpstr>
      <vt:lpstr>1_Tema de Office</vt:lpstr>
      <vt:lpstr>Diseño predeterminado</vt:lpstr>
      <vt:lpstr>PAZ Y BIEN</vt:lpstr>
      <vt:lpstr>1_Diseño predeterminado</vt:lpstr>
      <vt:lpstr>2_Tema de Office</vt:lpstr>
      <vt:lpstr>3_Tema de Office</vt:lpstr>
      <vt:lpstr>4_Tema de Office</vt:lpstr>
      <vt:lpstr>8_Tema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MIspps</dc:creator>
  <cp:lastModifiedBy>wakinona</cp:lastModifiedBy>
  <cp:revision>46</cp:revision>
  <dcterms:created xsi:type="dcterms:W3CDTF">2017-12-18T12:53:21Z</dcterms:created>
  <dcterms:modified xsi:type="dcterms:W3CDTF">2017-12-20T01:41:33Z</dcterms:modified>
</cp:coreProperties>
</file>