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Xv+2vo/J98U7i7WsXCw9A" hashData="X5MEl7pmD7nndcVaB9UJZMIcl6k" cryptProvider="" algIdExt="0" algIdExtSource="" cryptProviderTypeExt="0" cryptProviderTypeExtSource="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uari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0099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D1028-8EB8-43CB-9F93-F5A22BD068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647DB-F0D1-44C7-8ABE-14EA2ED921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427E3-2766-4F52-93BD-3E3CA81D45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72311-F28E-4E7D-AA50-E2F41A8DED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0318F-31DA-46E6-A39A-C4F697BB41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28484-7664-45CE-AFD3-AA734D0A70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8733E-8213-4017-8A05-070B81C572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2C4AD-BAA7-4AA2-B681-3A06936D1F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9F4D4-52C1-41D1-B836-5AF9CE7744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4743E-E627-448B-ACC5-39340F0B865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79036A-8218-4E99-9093-CCCA942EC0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C73D184C-8D38-47BE-ABEC-DA4EC5A091F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18" Type="http://schemas.openxmlformats.org/officeDocument/2006/relationships/audio" Target="../media/audio17.wav"/><Relationship Id="rId3" Type="http://schemas.openxmlformats.org/officeDocument/2006/relationships/image" Target="../media/image3.jpeg"/><Relationship Id="rId21" Type="http://schemas.openxmlformats.org/officeDocument/2006/relationships/audio" Target="../media/audio20.wav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17" Type="http://schemas.openxmlformats.org/officeDocument/2006/relationships/audio" Target="../media/audio16.wav"/><Relationship Id="rId2" Type="http://schemas.openxmlformats.org/officeDocument/2006/relationships/audio" Target="../media/audio2.wav"/><Relationship Id="rId16" Type="http://schemas.openxmlformats.org/officeDocument/2006/relationships/audio" Target="../media/audio15.wav"/><Relationship Id="rId20" Type="http://schemas.openxmlformats.org/officeDocument/2006/relationships/audio" Target="../media/audio19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24" Type="http://schemas.openxmlformats.org/officeDocument/2006/relationships/audio" Target="../media/audio23.wav"/><Relationship Id="rId5" Type="http://schemas.openxmlformats.org/officeDocument/2006/relationships/audio" Target="../media/audio4.wav"/><Relationship Id="rId15" Type="http://schemas.openxmlformats.org/officeDocument/2006/relationships/audio" Target="../media/audio14.wav"/><Relationship Id="rId23" Type="http://schemas.openxmlformats.org/officeDocument/2006/relationships/audio" Target="../media/audio22.wav"/><Relationship Id="rId10" Type="http://schemas.openxmlformats.org/officeDocument/2006/relationships/audio" Target="../media/audio9.wav"/><Relationship Id="rId19" Type="http://schemas.openxmlformats.org/officeDocument/2006/relationships/audio" Target="../media/audio18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Relationship Id="rId22" Type="http://schemas.openxmlformats.org/officeDocument/2006/relationships/audio" Target="../media/audio2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4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i nacimiento-2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258888" y="0"/>
            <a:ext cx="69135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b="1" dirty="0">
                <a:solidFill>
                  <a:schemeClr val="bg1"/>
                </a:solidFill>
              </a:rPr>
              <a:t>VILLANCICOS NAVIDEÑOS</a:t>
            </a:r>
          </a:p>
        </p:txBody>
      </p:sp>
    </p:spTree>
  </p:cSld>
  <p:clrMapOvr>
    <a:masterClrMapping/>
  </p:clrMapOvr>
  <p:transition spd="slow">
    <p:sndAc>
      <p:stSnd loop="1">
        <p:snd r:embed="rId2" name="Adeste fide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mi nacimiento 4">
            <a:hlinkClick r:id="" action="ppaction://noaction">
              <a:snd r:embed="rId2" name="01 Blanca Navidad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82650" cy="936625"/>
          </a:xfrm>
          <a:prstGeom prst="rect">
            <a:avLst/>
          </a:prstGeom>
          <a:noFill/>
        </p:spPr>
      </p:pic>
      <p:pic>
        <p:nvPicPr>
          <p:cNvPr id="3081" name="Picture 9" descr="mi nacimiento 4">
            <a:hlinkClick r:id="" action="ppaction://noaction">
              <a:snd r:embed="rId4" name="02 Los peces en el ri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260350"/>
            <a:ext cx="881063" cy="935038"/>
          </a:xfrm>
          <a:prstGeom prst="rect">
            <a:avLst/>
          </a:prstGeom>
          <a:noFill/>
        </p:spPr>
      </p:pic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0" y="1341438"/>
            <a:ext cx="15478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Blanca Navidad</a:t>
            </a:r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3059113" y="1341438"/>
            <a:ext cx="12954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El tamborilero</a:t>
            </a:r>
          </a:p>
        </p:txBody>
      </p:sp>
      <p:sp>
        <p:nvSpPr>
          <p:cNvPr id="3103" name="Text Box 31"/>
          <p:cNvSpPr txBox="1">
            <a:spLocks noChangeArrowheads="1"/>
          </p:cNvSpPr>
          <p:nvPr/>
        </p:nvSpPr>
        <p:spPr bwMode="auto">
          <a:xfrm>
            <a:off x="1547813" y="1341438"/>
            <a:ext cx="1223962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Los peces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en el río</a:t>
            </a:r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6011863" y="1268413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Arre borriquito</a:t>
            </a:r>
          </a:p>
        </p:txBody>
      </p:sp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4572000" y="3068638"/>
            <a:ext cx="143986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En el,portal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 belén</a:t>
            </a:r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6335713" y="3068638"/>
            <a:ext cx="1368425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Campanitas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del lugar</a:t>
            </a:r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1692275" y="3068638"/>
            <a:ext cx="111601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Noche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 paz</a:t>
            </a:r>
          </a:p>
        </p:txBody>
      </p:sp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3132138" y="3068638"/>
            <a:ext cx="1044575" cy="16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Rin rin</a:t>
            </a:r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5940425" y="4724400"/>
            <a:ext cx="197961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Virgen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fue lavandera</a:t>
            </a:r>
          </a:p>
        </p:txBody>
      </p:sp>
      <p:sp>
        <p:nvSpPr>
          <p:cNvPr id="3111" name="Text Box 39"/>
          <p:cNvSpPr txBox="1">
            <a:spLocks noChangeArrowheads="1"/>
          </p:cNvSpPr>
          <p:nvPr/>
        </p:nvSpPr>
        <p:spPr bwMode="auto">
          <a:xfrm>
            <a:off x="1547813" y="4797425"/>
            <a:ext cx="1295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Dime niño</a:t>
            </a:r>
          </a:p>
        </p:txBody>
      </p:sp>
      <p:sp>
        <p:nvSpPr>
          <p:cNvPr id="3112" name="Text Box 40"/>
          <p:cNvSpPr txBox="1">
            <a:spLocks noChangeArrowheads="1"/>
          </p:cNvSpPr>
          <p:nvPr/>
        </p:nvSpPr>
        <p:spPr bwMode="auto">
          <a:xfrm>
            <a:off x="3311525" y="6237288"/>
            <a:ext cx="12954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Ya viene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vieja</a:t>
            </a:r>
          </a:p>
        </p:txBody>
      </p: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4427538" y="4652963"/>
            <a:ext cx="16557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Ay del chiquirritin</a:t>
            </a: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2987675" y="4724400"/>
            <a:ext cx="143986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Virgen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va caminando</a:t>
            </a:r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4968875" y="6237288"/>
            <a:ext cx="12969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Virgen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y San José</a:t>
            </a: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727200" y="6237288"/>
            <a:ext cx="10795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Jesusito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 mi vida</a:t>
            </a: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0" y="6237288"/>
            <a:ext cx="17272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Una  pandereta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suena</a:t>
            </a:r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0" y="4724400"/>
            <a:ext cx="154781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Campana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sobre campana</a:t>
            </a:r>
          </a:p>
        </p:txBody>
      </p:sp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250825" y="3068638"/>
            <a:ext cx="10810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Fun fun</a:t>
            </a:r>
          </a:p>
        </p:txBody>
      </p:sp>
      <p:pic>
        <p:nvPicPr>
          <p:cNvPr id="3120" name="Picture 48" descr="mi nacimiento 4">
            <a:hlinkClick r:id="" action="ppaction://noaction">
              <a:snd r:embed="rId5" name="03 El tamboriler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260350"/>
            <a:ext cx="882650" cy="936625"/>
          </a:xfrm>
          <a:prstGeom prst="rect">
            <a:avLst/>
          </a:prstGeom>
          <a:noFill/>
        </p:spPr>
      </p:pic>
      <p:pic>
        <p:nvPicPr>
          <p:cNvPr id="3121" name="Picture 49" descr="mi nacimiento 4">
            <a:hlinkClick r:id="" action="ppaction://noaction">
              <a:snd r:embed="rId6" name="04 Jingle Bells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60350"/>
            <a:ext cx="881063" cy="935038"/>
          </a:xfrm>
          <a:prstGeom prst="rect">
            <a:avLst/>
          </a:prstGeom>
          <a:noFill/>
        </p:spPr>
      </p:pic>
      <p:pic>
        <p:nvPicPr>
          <p:cNvPr id="3122" name="Picture 50" descr="mi nacimiento 4">
            <a:hlinkClick r:id="" action="ppaction://noaction">
              <a:snd r:embed="rId7" name="05 Arre borriquit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260350"/>
            <a:ext cx="882650" cy="936625"/>
          </a:xfrm>
          <a:prstGeom prst="rect">
            <a:avLst/>
          </a:prstGeom>
          <a:noFill/>
        </p:spPr>
      </p:pic>
      <p:pic>
        <p:nvPicPr>
          <p:cNvPr id="3123" name="Picture 51" descr="mi nacimiento 4">
            <a:hlinkClick r:id="" action="ppaction://noaction">
              <a:snd r:embed="rId8" name="06 Ande, ande ande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260350"/>
            <a:ext cx="881062" cy="935038"/>
          </a:xfrm>
          <a:prstGeom prst="rect">
            <a:avLst/>
          </a:prstGeom>
          <a:noFill/>
        </p:spPr>
      </p:pic>
      <p:pic>
        <p:nvPicPr>
          <p:cNvPr id="3124" name="Picture 52" descr="mi nacimiento 4">
            <a:hlinkClick r:id="" action="ppaction://noaction">
              <a:snd r:embed="rId9" name="19 Una pandereta suen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363" y="5229225"/>
            <a:ext cx="882650" cy="936625"/>
          </a:xfrm>
          <a:prstGeom prst="rect">
            <a:avLst/>
          </a:prstGeom>
          <a:noFill/>
        </p:spPr>
      </p:pic>
      <p:pic>
        <p:nvPicPr>
          <p:cNvPr id="3125" name="Picture 53" descr="mi nacimiento 4">
            <a:hlinkClick r:id="" action="ppaction://noaction">
              <a:snd r:embed="rId10" name="22 Jesusito de mi vid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1663" y="5229225"/>
            <a:ext cx="881062" cy="935038"/>
          </a:xfrm>
          <a:prstGeom prst="rect">
            <a:avLst/>
          </a:prstGeom>
          <a:noFill/>
        </p:spPr>
      </p:pic>
      <p:pic>
        <p:nvPicPr>
          <p:cNvPr id="3126" name="Picture 54" descr="mi nacimiento 4">
            <a:hlinkClick r:id="" action="ppaction://noaction">
              <a:snd r:embed="rId11" name="20 Ya viene la viej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5988" y="5229225"/>
            <a:ext cx="882650" cy="936625"/>
          </a:xfrm>
          <a:prstGeom prst="rect">
            <a:avLst/>
          </a:prstGeom>
          <a:noFill/>
        </p:spPr>
      </p:pic>
      <p:pic>
        <p:nvPicPr>
          <p:cNvPr id="3127" name="Picture 55" descr="mi nacimiento 4">
            <a:hlinkClick r:id="" action="ppaction://noaction">
              <a:snd r:embed="rId12" name="21 La Virgen y San José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0313" y="5229225"/>
            <a:ext cx="881062" cy="935038"/>
          </a:xfrm>
          <a:prstGeom prst="rect">
            <a:avLst/>
          </a:prstGeom>
          <a:noFill/>
        </p:spPr>
      </p:pic>
      <p:pic>
        <p:nvPicPr>
          <p:cNvPr id="3130" name="Picture 58" descr="mi nacimiento 4">
            <a:hlinkClick r:id="" action="ppaction://noaction">
              <a:snd r:embed="rId13" name="07 Fun Fu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989138"/>
            <a:ext cx="882650" cy="936625"/>
          </a:xfrm>
          <a:prstGeom prst="rect">
            <a:avLst/>
          </a:prstGeom>
          <a:noFill/>
        </p:spPr>
      </p:pic>
      <p:pic>
        <p:nvPicPr>
          <p:cNvPr id="3137" name="Picture 65" descr="mi nacimiento 4">
            <a:hlinkClick r:id="" action="ppaction://noaction">
              <a:snd r:embed="rId14" name="08 Noche de paz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989138"/>
            <a:ext cx="881063" cy="935037"/>
          </a:xfrm>
          <a:prstGeom prst="rect">
            <a:avLst/>
          </a:prstGeom>
          <a:noFill/>
        </p:spPr>
      </p:pic>
      <p:pic>
        <p:nvPicPr>
          <p:cNvPr id="3138" name="Picture 66" descr="mi nacimiento 4">
            <a:hlinkClick r:id="" action="ppaction://noaction">
              <a:snd r:embed="rId15" name="09 Rin Ri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1989138"/>
            <a:ext cx="882650" cy="936625"/>
          </a:xfrm>
          <a:prstGeom prst="rect">
            <a:avLst/>
          </a:prstGeom>
          <a:noFill/>
        </p:spPr>
      </p:pic>
      <p:pic>
        <p:nvPicPr>
          <p:cNvPr id="3139" name="Picture 67" descr="mi nacimiento 4">
            <a:hlinkClick r:id="" action="ppaction://noaction">
              <a:snd r:embed="rId16" name="10 En el portal de Bele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989138"/>
            <a:ext cx="881063" cy="935037"/>
          </a:xfrm>
          <a:prstGeom prst="rect">
            <a:avLst/>
          </a:prstGeom>
          <a:noFill/>
        </p:spPr>
      </p:pic>
      <p:pic>
        <p:nvPicPr>
          <p:cNvPr id="3140" name="Picture 68" descr="mi nacimiento 4">
            <a:hlinkClick r:id="" action="ppaction://noaction">
              <a:snd r:embed="rId17" name="11 Campanitas del lugar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1989138"/>
            <a:ext cx="882650" cy="936625"/>
          </a:xfrm>
          <a:prstGeom prst="rect">
            <a:avLst/>
          </a:prstGeom>
          <a:noFill/>
        </p:spPr>
      </p:pic>
      <p:pic>
        <p:nvPicPr>
          <p:cNvPr id="3141" name="Picture 69" descr="mi nacimiento 4">
            <a:hlinkClick r:id="" action="ppaction://noaction">
              <a:snd r:embed="rId18" name="12 Alegria, alegri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3525" y="1989138"/>
            <a:ext cx="881063" cy="935037"/>
          </a:xfrm>
          <a:prstGeom prst="rect">
            <a:avLst/>
          </a:prstGeom>
          <a:noFill/>
        </p:spPr>
      </p:pic>
      <p:pic>
        <p:nvPicPr>
          <p:cNvPr id="3142" name="Picture 70" descr="mi nacimiento 4">
            <a:hlinkClick r:id="" action="ppaction://noaction">
              <a:snd r:embed="rId19" name="13 Camopana sobre campan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716338"/>
            <a:ext cx="882650" cy="936625"/>
          </a:xfrm>
          <a:prstGeom prst="rect">
            <a:avLst/>
          </a:prstGeom>
          <a:noFill/>
        </p:spPr>
      </p:pic>
      <p:pic>
        <p:nvPicPr>
          <p:cNvPr id="3143" name="Picture 71" descr="mi nacimiento 4">
            <a:hlinkClick r:id="" action="ppaction://noaction">
              <a:snd r:embed="rId20" name="14 Dime niñ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3716338"/>
            <a:ext cx="881062" cy="935037"/>
          </a:xfrm>
          <a:prstGeom prst="rect">
            <a:avLst/>
          </a:prstGeom>
          <a:noFill/>
        </p:spPr>
      </p:pic>
      <p:pic>
        <p:nvPicPr>
          <p:cNvPr id="3144" name="Picture 72" descr="mi nacimiento 4">
            <a:hlinkClick r:id="" action="ppaction://noaction">
              <a:snd r:embed="rId21" name="15 La virgen va caminand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3716338"/>
            <a:ext cx="882650" cy="936625"/>
          </a:xfrm>
          <a:prstGeom prst="rect">
            <a:avLst/>
          </a:prstGeom>
          <a:noFill/>
        </p:spPr>
      </p:pic>
      <p:pic>
        <p:nvPicPr>
          <p:cNvPr id="3145" name="Picture 73" descr="mi nacimiento 4">
            <a:hlinkClick r:id="" action="ppaction://noaction">
              <a:snd r:embed="rId22" name="16 Ay del chiquirriti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716338"/>
            <a:ext cx="881063" cy="935037"/>
          </a:xfrm>
          <a:prstGeom prst="rect">
            <a:avLst/>
          </a:prstGeom>
          <a:noFill/>
        </p:spPr>
      </p:pic>
      <p:pic>
        <p:nvPicPr>
          <p:cNvPr id="3146" name="Picture 74" descr="mi nacimiento 4">
            <a:hlinkClick r:id="" action="ppaction://noaction">
              <a:snd r:embed="rId23" name="17 La Virgen fue lavander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3716338"/>
            <a:ext cx="882650" cy="936625"/>
          </a:xfrm>
          <a:prstGeom prst="rect">
            <a:avLst/>
          </a:prstGeom>
          <a:noFill/>
        </p:spPr>
      </p:pic>
      <p:pic>
        <p:nvPicPr>
          <p:cNvPr id="3147" name="Picture 75" descr="mi nacimiento 4">
            <a:hlinkClick r:id="" action="ppaction://noaction">
              <a:snd r:embed="rId24" name="18 Pastores venid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716338"/>
            <a:ext cx="881062" cy="935037"/>
          </a:xfrm>
          <a:prstGeom prst="rect">
            <a:avLst/>
          </a:prstGeom>
          <a:noFill/>
        </p:spPr>
      </p:pic>
      <p:sp>
        <p:nvSpPr>
          <p:cNvPr id="3148" name="Text Box 76"/>
          <p:cNvSpPr txBox="1">
            <a:spLocks noChangeArrowheads="1"/>
          </p:cNvSpPr>
          <p:nvPr/>
        </p:nvSpPr>
        <p:spPr bwMode="auto">
          <a:xfrm>
            <a:off x="7704138" y="1412875"/>
            <a:ext cx="14398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marimorena</a:t>
            </a:r>
          </a:p>
        </p:txBody>
      </p:sp>
      <p:sp>
        <p:nvSpPr>
          <p:cNvPr id="3149" name="Text Box 77"/>
          <p:cNvSpPr txBox="1">
            <a:spLocks noChangeArrowheads="1"/>
          </p:cNvSpPr>
          <p:nvPr/>
        </p:nvSpPr>
        <p:spPr bwMode="auto">
          <a:xfrm>
            <a:off x="7559675" y="3068638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Alegría, alegría</a:t>
            </a:r>
          </a:p>
        </p:txBody>
      </p:sp>
      <p:sp>
        <p:nvSpPr>
          <p:cNvPr id="3150" name="Text Box 78"/>
          <p:cNvSpPr txBox="1">
            <a:spLocks noChangeArrowheads="1"/>
          </p:cNvSpPr>
          <p:nvPr/>
        </p:nvSpPr>
        <p:spPr bwMode="auto">
          <a:xfrm>
            <a:off x="7740650" y="4652963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Pastores venid</a:t>
            </a:r>
          </a:p>
        </p:txBody>
      </p:sp>
      <p:sp>
        <p:nvSpPr>
          <p:cNvPr id="3151" name="Text Box 79"/>
          <p:cNvSpPr txBox="1">
            <a:spLocks noChangeArrowheads="1"/>
          </p:cNvSpPr>
          <p:nvPr/>
        </p:nvSpPr>
        <p:spPr bwMode="auto">
          <a:xfrm>
            <a:off x="4643438" y="1268413"/>
            <a:ext cx="1296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Jingle Bells</a:t>
            </a:r>
          </a:p>
        </p:txBody>
      </p:sp>
      <p:sp>
        <p:nvSpPr>
          <p:cNvPr id="3152" name="Text Box 80"/>
          <p:cNvSpPr txBox="1">
            <a:spLocks noChangeArrowheads="1"/>
          </p:cNvSpPr>
          <p:nvPr/>
        </p:nvSpPr>
        <p:spPr bwMode="auto">
          <a:xfrm>
            <a:off x="6084888" y="5013325"/>
            <a:ext cx="30591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>
                <a:solidFill>
                  <a:srgbClr val="000099"/>
                </a:solidFill>
              </a:rPr>
              <a:t>Hacer CLIC en la cunita del villancico que deseéis escuchar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 rot="-953033">
            <a:off x="1403350" y="1341438"/>
            <a:ext cx="6840538" cy="4175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FELIZ NAVIDAD</a:t>
            </a:r>
          </a:p>
          <a:p>
            <a:pPr algn="ctr"/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2.016</a:t>
            </a:r>
            <a:endParaRPr lang="es-ES" sz="3600" b="1" kern="10" dirty="0">
              <a:ln w="9525">
                <a:noFill/>
                <a:round/>
                <a:headEnd/>
                <a:tailEnd/>
              </a:ln>
              <a:solidFill>
                <a:srgbClr val="3366FF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sndAc>
      <p:stSnd loop="1">
        <p:snd r:embed="rId2" name="Noche de Di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Noche de Dio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vidad Villancico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Navidad Villancicos</Template>
  <TotalTime>3</TotalTime>
  <Words>97</Words>
  <Application>Microsoft Office PowerPoint</Application>
  <PresentationFormat>Presentación en pantalla (4:3)</PresentationFormat>
  <Paragraphs>40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Arial</vt:lpstr>
      <vt:lpstr>Navidad Villancicos</vt:lpstr>
      <vt:lpstr>Diseño predeterminado</vt:lpstr>
      <vt:lpstr>Diapositiva 1</vt:lpstr>
      <vt:lpstr>Diapositiva 2</vt:lpstr>
      <vt:lpstr>Diapositiva 3</vt:lpstr>
      <vt:lpstr>Diapositiva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2016-12-14T18:23:02Z</dcterms:created>
  <dcterms:modified xsi:type="dcterms:W3CDTF">2016-12-14T18:26:04Z</dcterms:modified>
</cp:coreProperties>
</file>