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H6yBHKz6IHOrsUKI2EsIw" hashData="Y1eAZwQCIgAQTYI1asHNG/hPey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000099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9812" autoAdjust="0"/>
    <p:restoredTop sz="94660"/>
  </p:normalViewPr>
  <p:slideViewPr>
    <p:cSldViewPr>
      <p:cViewPr>
        <p:scale>
          <a:sx n="50" d="100"/>
          <a:sy n="50" d="100"/>
        </p:scale>
        <p:origin x="-1566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CA68E-AB86-4395-B16C-BACCE8576F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6DFD97-75C4-497A-A8B5-8C47E67576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E9FD0A-D5EA-41EE-8E03-3F92A6262D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0D3B3-C6AC-4F98-83E2-E842879607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E2E47F-B896-4240-87E9-4CB315F9E4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664302-81AE-474C-A7B5-35BE8A3A0C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D06B0-BF53-4ABE-9D89-C708DB12BE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83863-154F-40C1-86F7-18A3AC4050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C51FB4-6AA8-40E6-9FE6-CAAD5C896C4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721A4-2BF5-43B2-81DA-AFE8D82405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26C34-A20C-4071-ACFF-52B9F08004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3182C9-917B-4B04-9011-9C9CB020B0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>
              <a:defRPr/>
            </a:pPr>
            <a:fld id="{E6D74552-1449-4B9E-92D9-6DA5C3EB1A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2AF7753-7F78-41E7-8439-91B4723ABF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audio" Target="../media/audio12.wav"/><Relationship Id="rId18" Type="http://schemas.openxmlformats.org/officeDocument/2006/relationships/audio" Target="../media/audio17.wav"/><Relationship Id="rId3" Type="http://schemas.openxmlformats.org/officeDocument/2006/relationships/image" Target="../media/image3.jpeg"/><Relationship Id="rId21" Type="http://schemas.openxmlformats.org/officeDocument/2006/relationships/audio" Target="../media/audio20.wav"/><Relationship Id="rId7" Type="http://schemas.openxmlformats.org/officeDocument/2006/relationships/audio" Target="../media/audio6.wav"/><Relationship Id="rId12" Type="http://schemas.openxmlformats.org/officeDocument/2006/relationships/audio" Target="../media/audio11.wav"/><Relationship Id="rId17" Type="http://schemas.openxmlformats.org/officeDocument/2006/relationships/audio" Target="../media/audio16.wav"/><Relationship Id="rId2" Type="http://schemas.openxmlformats.org/officeDocument/2006/relationships/audio" Target="../media/audio2.wav"/><Relationship Id="rId16" Type="http://schemas.openxmlformats.org/officeDocument/2006/relationships/audio" Target="../media/audio15.wav"/><Relationship Id="rId20" Type="http://schemas.openxmlformats.org/officeDocument/2006/relationships/audio" Target="../media/audio19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24" Type="http://schemas.openxmlformats.org/officeDocument/2006/relationships/audio" Target="../media/audio23.wav"/><Relationship Id="rId5" Type="http://schemas.openxmlformats.org/officeDocument/2006/relationships/audio" Target="../media/audio4.wav"/><Relationship Id="rId15" Type="http://schemas.openxmlformats.org/officeDocument/2006/relationships/audio" Target="../media/audio14.wav"/><Relationship Id="rId23" Type="http://schemas.openxmlformats.org/officeDocument/2006/relationships/audio" Target="../media/audio22.wav"/><Relationship Id="rId10" Type="http://schemas.openxmlformats.org/officeDocument/2006/relationships/audio" Target="../media/audio9.wav"/><Relationship Id="rId19" Type="http://schemas.openxmlformats.org/officeDocument/2006/relationships/audio" Target="../media/audio18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audio" Target="../media/audio13.wav"/><Relationship Id="rId22" Type="http://schemas.openxmlformats.org/officeDocument/2006/relationships/audio" Target="../media/audio2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4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Mi nacimiento-2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0638"/>
            <a:ext cx="91440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63600" y="417513"/>
            <a:ext cx="7416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>
                <a:solidFill>
                  <a:schemeClr val="bg1"/>
                </a:solidFill>
                <a:latin typeface="Viner Hand ITC" pitchFamily="66" charset="0"/>
              </a:rPr>
              <a:t>VILLANCICOS   NAVIDEÑOS</a:t>
            </a:r>
          </a:p>
        </p:txBody>
      </p:sp>
    </p:spTree>
  </p:cSld>
  <p:clrMapOvr>
    <a:masterClrMapping/>
  </p:clrMapOvr>
  <p:transition spd="slow">
    <p:sndAc>
      <p:stSnd loop="1">
        <p:snd r:embed="rId2" name="Adeste fide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mi nacimiento 4">
            <a:hlinkClick r:id="" action="ppaction://noaction">
              <a:snd r:embed="rId2" name="01 Blanca Navidad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9" descr="mi nacimiento 4">
            <a:hlinkClick r:id="" action="ppaction://noaction">
              <a:snd r:embed="rId4" name="02 Los peces en el ri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260350"/>
            <a:ext cx="881063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 Box 29"/>
          <p:cNvSpPr txBox="1">
            <a:spLocks noChangeArrowheads="1"/>
          </p:cNvSpPr>
          <p:nvPr/>
        </p:nvSpPr>
        <p:spPr bwMode="auto">
          <a:xfrm>
            <a:off x="0" y="1341438"/>
            <a:ext cx="15478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Blanca Navidad</a:t>
            </a:r>
          </a:p>
        </p:txBody>
      </p:sp>
      <p:sp>
        <p:nvSpPr>
          <p:cNvPr id="3077" name="Text Box 30"/>
          <p:cNvSpPr txBox="1">
            <a:spLocks noChangeArrowheads="1"/>
          </p:cNvSpPr>
          <p:nvPr/>
        </p:nvSpPr>
        <p:spPr bwMode="auto">
          <a:xfrm>
            <a:off x="3059113" y="1341438"/>
            <a:ext cx="12954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El tamborilero</a:t>
            </a:r>
          </a:p>
        </p:txBody>
      </p:sp>
      <p:sp>
        <p:nvSpPr>
          <p:cNvPr id="3078" name="Text Box 31"/>
          <p:cNvSpPr txBox="1">
            <a:spLocks noChangeArrowheads="1"/>
          </p:cNvSpPr>
          <p:nvPr/>
        </p:nvSpPr>
        <p:spPr bwMode="auto">
          <a:xfrm>
            <a:off x="1547813" y="1341438"/>
            <a:ext cx="1223962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Los peces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en el río</a:t>
            </a:r>
          </a:p>
        </p:txBody>
      </p:sp>
      <p:sp>
        <p:nvSpPr>
          <p:cNvPr id="3079" name="Text Box 32"/>
          <p:cNvSpPr txBox="1">
            <a:spLocks noChangeArrowheads="1"/>
          </p:cNvSpPr>
          <p:nvPr/>
        </p:nvSpPr>
        <p:spPr bwMode="auto">
          <a:xfrm>
            <a:off x="6011863" y="1268413"/>
            <a:ext cx="15128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Arre borriquito</a:t>
            </a:r>
          </a:p>
        </p:txBody>
      </p:sp>
      <p:sp>
        <p:nvSpPr>
          <p:cNvPr id="3080" name="Text Box 34"/>
          <p:cNvSpPr txBox="1">
            <a:spLocks noChangeArrowheads="1"/>
          </p:cNvSpPr>
          <p:nvPr/>
        </p:nvSpPr>
        <p:spPr bwMode="auto">
          <a:xfrm>
            <a:off x="4572000" y="3068638"/>
            <a:ext cx="1439863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En el,portal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de belén</a:t>
            </a:r>
          </a:p>
        </p:txBody>
      </p:sp>
      <p:sp>
        <p:nvSpPr>
          <p:cNvPr id="3081" name="Text Box 35"/>
          <p:cNvSpPr txBox="1">
            <a:spLocks noChangeArrowheads="1"/>
          </p:cNvSpPr>
          <p:nvPr/>
        </p:nvSpPr>
        <p:spPr bwMode="auto">
          <a:xfrm>
            <a:off x="6335713" y="3068638"/>
            <a:ext cx="1368425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Campanitas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del lugar</a:t>
            </a:r>
          </a:p>
        </p:txBody>
      </p:sp>
      <p:sp>
        <p:nvSpPr>
          <p:cNvPr id="3082" name="Text Box 36"/>
          <p:cNvSpPr txBox="1">
            <a:spLocks noChangeArrowheads="1"/>
          </p:cNvSpPr>
          <p:nvPr/>
        </p:nvSpPr>
        <p:spPr bwMode="auto">
          <a:xfrm>
            <a:off x="1692275" y="3068638"/>
            <a:ext cx="1116013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Noche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de paz</a:t>
            </a:r>
          </a:p>
        </p:txBody>
      </p:sp>
      <p:sp>
        <p:nvSpPr>
          <p:cNvPr id="3083" name="Text Box 37"/>
          <p:cNvSpPr txBox="1">
            <a:spLocks noChangeArrowheads="1"/>
          </p:cNvSpPr>
          <p:nvPr/>
        </p:nvSpPr>
        <p:spPr bwMode="auto">
          <a:xfrm>
            <a:off x="3132138" y="3068638"/>
            <a:ext cx="1044575" cy="16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Rin rin</a:t>
            </a:r>
          </a:p>
        </p:txBody>
      </p:sp>
      <p:sp>
        <p:nvSpPr>
          <p:cNvPr id="3084" name="Text Box 38"/>
          <p:cNvSpPr txBox="1">
            <a:spLocks noChangeArrowheads="1"/>
          </p:cNvSpPr>
          <p:nvPr/>
        </p:nvSpPr>
        <p:spPr bwMode="auto">
          <a:xfrm>
            <a:off x="5940425" y="4724400"/>
            <a:ext cx="1979613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La Virgen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fue lavandera</a:t>
            </a:r>
          </a:p>
        </p:txBody>
      </p:sp>
      <p:sp>
        <p:nvSpPr>
          <p:cNvPr id="3085" name="Text Box 39"/>
          <p:cNvSpPr txBox="1">
            <a:spLocks noChangeArrowheads="1"/>
          </p:cNvSpPr>
          <p:nvPr/>
        </p:nvSpPr>
        <p:spPr bwMode="auto">
          <a:xfrm>
            <a:off x="1547813" y="4797425"/>
            <a:ext cx="1295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Dime niño</a:t>
            </a:r>
          </a:p>
        </p:txBody>
      </p:sp>
      <p:sp>
        <p:nvSpPr>
          <p:cNvPr id="3086" name="Text Box 40"/>
          <p:cNvSpPr txBox="1">
            <a:spLocks noChangeArrowheads="1"/>
          </p:cNvSpPr>
          <p:nvPr/>
        </p:nvSpPr>
        <p:spPr bwMode="auto">
          <a:xfrm>
            <a:off x="3311525" y="6237288"/>
            <a:ext cx="1295400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Ya viene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la vieja</a:t>
            </a: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4427538" y="4652963"/>
            <a:ext cx="16557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Ay del chiquirritin</a:t>
            </a:r>
          </a:p>
        </p:txBody>
      </p:sp>
      <p:sp>
        <p:nvSpPr>
          <p:cNvPr id="3088" name="Text Box 42"/>
          <p:cNvSpPr txBox="1">
            <a:spLocks noChangeArrowheads="1"/>
          </p:cNvSpPr>
          <p:nvPr/>
        </p:nvSpPr>
        <p:spPr bwMode="auto">
          <a:xfrm>
            <a:off x="2987675" y="4724400"/>
            <a:ext cx="1439863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La Virgen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va caminando</a:t>
            </a:r>
          </a:p>
        </p:txBody>
      </p:sp>
      <p:sp>
        <p:nvSpPr>
          <p:cNvPr id="3089" name="Text Box 43"/>
          <p:cNvSpPr txBox="1">
            <a:spLocks noChangeArrowheads="1"/>
          </p:cNvSpPr>
          <p:nvPr/>
        </p:nvSpPr>
        <p:spPr bwMode="auto">
          <a:xfrm>
            <a:off x="4968875" y="6237288"/>
            <a:ext cx="1296988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La Virgen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y San José</a:t>
            </a:r>
          </a:p>
        </p:txBody>
      </p:sp>
      <p:sp>
        <p:nvSpPr>
          <p:cNvPr id="3090" name="Text Box 44"/>
          <p:cNvSpPr txBox="1">
            <a:spLocks noChangeArrowheads="1"/>
          </p:cNvSpPr>
          <p:nvPr/>
        </p:nvSpPr>
        <p:spPr bwMode="auto">
          <a:xfrm>
            <a:off x="1727200" y="6237288"/>
            <a:ext cx="1079500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Jesusito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de mi vida</a:t>
            </a:r>
          </a:p>
        </p:txBody>
      </p:sp>
      <p:sp>
        <p:nvSpPr>
          <p:cNvPr id="3091" name="Text Box 45"/>
          <p:cNvSpPr txBox="1">
            <a:spLocks noChangeArrowheads="1"/>
          </p:cNvSpPr>
          <p:nvPr/>
        </p:nvSpPr>
        <p:spPr bwMode="auto">
          <a:xfrm>
            <a:off x="0" y="6237288"/>
            <a:ext cx="1727200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Una  pandereta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suena</a:t>
            </a:r>
          </a:p>
        </p:txBody>
      </p:sp>
      <p:sp>
        <p:nvSpPr>
          <p:cNvPr id="3092" name="Text Box 46"/>
          <p:cNvSpPr txBox="1">
            <a:spLocks noChangeArrowheads="1"/>
          </p:cNvSpPr>
          <p:nvPr/>
        </p:nvSpPr>
        <p:spPr bwMode="auto">
          <a:xfrm>
            <a:off x="0" y="4724400"/>
            <a:ext cx="1547813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Campana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sobre campana</a:t>
            </a:r>
          </a:p>
        </p:txBody>
      </p:sp>
      <p:sp>
        <p:nvSpPr>
          <p:cNvPr id="3093" name="Text Box 47"/>
          <p:cNvSpPr txBox="1">
            <a:spLocks noChangeArrowheads="1"/>
          </p:cNvSpPr>
          <p:nvPr/>
        </p:nvSpPr>
        <p:spPr bwMode="auto">
          <a:xfrm>
            <a:off x="250825" y="3068638"/>
            <a:ext cx="10810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Fun fun</a:t>
            </a:r>
          </a:p>
        </p:txBody>
      </p:sp>
      <p:pic>
        <p:nvPicPr>
          <p:cNvPr id="3094" name="Picture 48" descr="mi nacimiento 4">
            <a:hlinkClick r:id="" action="ppaction://noaction">
              <a:snd r:embed="rId5" name="03 El tamboriler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260350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5" name="Picture 49" descr="mi nacimiento 4">
            <a:hlinkClick r:id="" action="ppaction://noaction">
              <a:snd r:embed="rId6" name="04 Jingle Bells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260350"/>
            <a:ext cx="881063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6" name="Picture 50" descr="mi nacimiento 4">
            <a:hlinkClick r:id="" action="ppaction://noaction">
              <a:snd r:embed="rId7" name="05 Arre borriquit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260350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7" name="Picture 51" descr="mi nacimiento 4">
            <a:hlinkClick r:id="" action="ppaction://noaction">
              <a:snd r:embed="rId8" name="06 Ande, ande ande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260350"/>
            <a:ext cx="881062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52" descr="mi nacimiento 4">
            <a:hlinkClick r:id="" action="ppaction://noaction">
              <a:snd r:embed="rId9" name="19 Una pandereta suen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0363" y="5229225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Picture 53" descr="mi nacimiento 4">
            <a:hlinkClick r:id="" action="ppaction://noaction">
              <a:snd r:embed="rId10" name="22 Jesusito de mi vid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1663" y="5229225"/>
            <a:ext cx="881062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Picture 54" descr="mi nacimiento 4">
            <a:hlinkClick r:id="" action="ppaction://noaction">
              <a:snd r:embed="rId11" name="20 Ya viene la viej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55988" y="5229225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1" name="Picture 55" descr="mi nacimiento 4">
            <a:hlinkClick r:id="" action="ppaction://noaction">
              <a:snd r:embed="rId12" name="21 La Virgen y San José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0313" y="5229225"/>
            <a:ext cx="881062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2" name="Picture 58" descr="mi nacimiento 4">
            <a:hlinkClick r:id="" action="ppaction://noaction">
              <a:snd r:embed="rId13" name="07 Fun Fun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989138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3" name="Picture 65" descr="mi nacimiento 4">
            <a:hlinkClick r:id="" action="ppaction://noaction">
              <a:snd r:embed="rId14" name="08 Noche de paz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1989138"/>
            <a:ext cx="881063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4" name="Picture 66" descr="mi nacimiento 4">
            <a:hlinkClick r:id="" action="ppaction://noaction">
              <a:snd r:embed="rId15" name="09 Rin Rin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1989138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5" name="Picture 67" descr="mi nacimiento 4">
            <a:hlinkClick r:id="" action="ppaction://noaction">
              <a:snd r:embed="rId16" name="10 En el portal de Belen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1989138"/>
            <a:ext cx="881063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6" name="Picture 68" descr="mi nacimiento 4">
            <a:hlinkClick r:id="" action="ppaction://noaction">
              <a:snd r:embed="rId17" name="11 Campanitas del lugar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1989138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7" name="Picture 69" descr="mi nacimiento 4">
            <a:hlinkClick r:id="" action="ppaction://noaction">
              <a:snd r:embed="rId18" name="12 Alegria, alegri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3525" y="1989138"/>
            <a:ext cx="881063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8" name="Picture 70" descr="mi nacimiento 4">
            <a:hlinkClick r:id="" action="ppaction://noaction">
              <a:snd r:embed="rId19" name="13 Camopana sobre campan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716338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9" name="Picture 71" descr="mi nacimiento 4">
            <a:hlinkClick r:id="" action="ppaction://noaction">
              <a:snd r:embed="rId20" name="14 Dime niñ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3716338"/>
            <a:ext cx="881062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0" name="Picture 72" descr="mi nacimiento 4">
            <a:hlinkClick r:id="" action="ppaction://noaction">
              <a:snd r:embed="rId21" name="15 La virgen va caminand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3716338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1" name="Picture 73" descr="mi nacimiento 4">
            <a:hlinkClick r:id="" action="ppaction://noaction">
              <a:snd r:embed="rId22" name="16 Ay del chiquirritin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716338"/>
            <a:ext cx="881063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2" name="Picture 74" descr="mi nacimiento 4">
            <a:hlinkClick r:id="" action="ppaction://noaction">
              <a:snd r:embed="rId23" name="17 La Virgen fue lavandera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72225" y="3716338"/>
            <a:ext cx="88265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3" name="Picture 75" descr="mi nacimiento 4">
            <a:hlinkClick r:id="" action="ppaction://noaction">
              <a:snd r:embed="rId24" name="18 Pastores venid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3716338"/>
            <a:ext cx="881062" cy="93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4" name="Text Box 76"/>
          <p:cNvSpPr txBox="1">
            <a:spLocks noChangeArrowheads="1"/>
          </p:cNvSpPr>
          <p:nvPr/>
        </p:nvSpPr>
        <p:spPr bwMode="auto">
          <a:xfrm>
            <a:off x="7704138" y="1412875"/>
            <a:ext cx="1439862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La </a:t>
            </a:r>
          </a:p>
          <a:p>
            <a:pPr algn="ctr">
              <a:lnSpc>
                <a:spcPct val="35000"/>
              </a:lnSpc>
              <a:spcBef>
                <a:spcPct val="50000"/>
              </a:spcBef>
            </a:pPr>
            <a:r>
              <a:rPr lang="es-ES" b="1"/>
              <a:t>marimorena</a:t>
            </a:r>
          </a:p>
        </p:txBody>
      </p:sp>
      <p:sp>
        <p:nvSpPr>
          <p:cNvPr id="3115" name="Text Box 77"/>
          <p:cNvSpPr txBox="1">
            <a:spLocks noChangeArrowheads="1"/>
          </p:cNvSpPr>
          <p:nvPr/>
        </p:nvSpPr>
        <p:spPr bwMode="auto">
          <a:xfrm>
            <a:off x="7559675" y="3068638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/>
              <a:t>Alegría, alegría</a:t>
            </a:r>
          </a:p>
        </p:txBody>
      </p:sp>
      <p:sp>
        <p:nvSpPr>
          <p:cNvPr id="3116" name="Text Box 78"/>
          <p:cNvSpPr txBox="1">
            <a:spLocks noChangeArrowheads="1"/>
          </p:cNvSpPr>
          <p:nvPr/>
        </p:nvSpPr>
        <p:spPr bwMode="auto">
          <a:xfrm>
            <a:off x="7740650" y="4652963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Pastores venid</a:t>
            </a:r>
          </a:p>
        </p:txBody>
      </p:sp>
      <p:sp>
        <p:nvSpPr>
          <p:cNvPr id="3117" name="Text Box 79"/>
          <p:cNvSpPr txBox="1">
            <a:spLocks noChangeArrowheads="1"/>
          </p:cNvSpPr>
          <p:nvPr/>
        </p:nvSpPr>
        <p:spPr bwMode="auto">
          <a:xfrm>
            <a:off x="4643438" y="1268413"/>
            <a:ext cx="12969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Jingle Bells</a:t>
            </a:r>
          </a:p>
        </p:txBody>
      </p:sp>
      <p:sp>
        <p:nvSpPr>
          <p:cNvPr id="3152" name="Text Box 80"/>
          <p:cNvSpPr txBox="1">
            <a:spLocks noChangeArrowheads="1"/>
          </p:cNvSpPr>
          <p:nvPr/>
        </p:nvSpPr>
        <p:spPr bwMode="auto">
          <a:xfrm>
            <a:off x="6084888" y="5157788"/>
            <a:ext cx="305911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600" b="1">
                <a:solidFill>
                  <a:srgbClr val="000099"/>
                </a:solidFill>
              </a:rPr>
              <a:t>Hacer CLIC en la cunita del villancico que deseéis escuchar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 rot="-953033">
            <a:off x="1403350" y="1341438"/>
            <a:ext cx="6840538" cy="4175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3366FF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FELIZ NAVIDAD</a:t>
            </a:r>
          </a:p>
          <a:p>
            <a:pPr algn="ctr"/>
            <a:r>
              <a:rPr lang="es-ES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FF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2013</a:t>
            </a:r>
            <a:endParaRPr lang="es-ES" sz="3600" b="1" kern="10" dirty="0">
              <a:ln w="9525">
                <a:noFill/>
                <a:round/>
                <a:headEnd/>
                <a:tailEnd/>
              </a:ln>
              <a:solidFill>
                <a:srgbClr val="3366FF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>
    <p:sndAc>
      <p:stSnd loop="1">
        <p:snd r:embed="rId2" name="Noche de Di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Noche de Dio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141</Words>
  <Application>Microsoft Office PowerPoint</Application>
  <PresentationFormat>Presentación en pantalla (4:3)</PresentationFormat>
  <Paragraphs>66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Calibri</vt:lpstr>
      <vt:lpstr>Viner Hand ITC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</vt:vector>
  </TitlesOfParts>
  <Company>INEM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JOSE LUIS</cp:lastModifiedBy>
  <cp:revision>13</cp:revision>
  <dcterms:created xsi:type="dcterms:W3CDTF">2011-12-12T15:31:22Z</dcterms:created>
  <dcterms:modified xsi:type="dcterms:W3CDTF">2013-12-06T16:15:21Z</dcterms:modified>
</cp:coreProperties>
</file>