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56" r:id="rId4"/>
    <p:sldId id="271" r:id="rId5"/>
    <p:sldId id="279" r:id="rId6"/>
    <p:sldId id="278" r:id="rId7"/>
    <p:sldId id="280" r:id="rId8"/>
    <p:sldId id="276" r:id="rId9"/>
    <p:sldId id="273" r:id="rId10"/>
    <p:sldId id="282" r:id="rId11"/>
    <p:sldId id="283" r:id="rId12"/>
    <p:sldId id="284" r:id="rId13"/>
    <p:sldId id="270" r:id="rId14"/>
    <p:sldId id="268" r:id="rId15"/>
    <p:sldId id="267" r:id="rId16"/>
    <p:sldId id="266" r:id="rId17"/>
    <p:sldId id="265" r:id="rId18"/>
    <p:sldId id="264" r:id="rId19"/>
    <p:sldId id="263" r:id="rId20"/>
    <p:sldId id="286" r:id="rId21"/>
    <p:sldId id="287" r:id="rId22"/>
    <p:sldId id="262" r:id="rId23"/>
    <p:sldId id="296" r:id="rId24"/>
    <p:sldId id="301" r:id="rId25"/>
    <p:sldId id="292" r:id="rId26"/>
    <p:sldId id="291" r:id="rId27"/>
    <p:sldId id="290" r:id="rId28"/>
    <p:sldId id="297" r:id="rId29"/>
    <p:sldId id="289" r:id="rId30"/>
    <p:sldId id="288" r:id="rId31"/>
    <p:sldId id="259" r:id="rId32"/>
    <p:sldId id="303" r:id="rId3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1381" autoAdjust="0"/>
    <p:restoredTop sz="94660"/>
  </p:normalViewPr>
  <p:slideViewPr>
    <p:cSldViewPr>
      <p:cViewPr>
        <p:scale>
          <a:sx n="66" d="100"/>
          <a:sy n="66" d="100"/>
        </p:scale>
        <p:origin x="-111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B1EB1-1BA2-49A2-9FB4-E92B34A24A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B20CB-2F70-4CCD-9F83-9B5E709AC6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39ED4-FFD6-49F4-9FEC-2D43FDE9C5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8AE43-D1C7-40FB-9EBC-BC1C31B7D7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99F4F-7EEE-4695-BCE7-78885492CA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F7017-E7E9-4553-9E8F-D9143CAE26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3E045-5BFF-4312-95E8-EF0E3B5D62C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C425B-BCA7-4C57-BC3F-A673C17B56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463DDC-61F5-48EA-9EF2-BFDFE269B1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2BB42-87E4-45A6-8A6B-0A3F7015FA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1F428-C769-43F5-B2BB-CE55785195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9293D-A67D-4D47-9962-62E91DFC0AC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47B39C36-F7DA-487F-922F-6B84D247A73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C008AA-A0D2-48FF-9A19-471BF24A81A9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234958636_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WordArt 3"/>
          <p:cNvSpPr>
            <a:spLocks noChangeArrowheads="1" noChangeShapeType="1" noTextEdit="1"/>
          </p:cNvSpPr>
          <p:nvPr/>
        </p:nvSpPr>
        <p:spPr bwMode="auto">
          <a:xfrm>
            <a:off x="3779838" y="3500438"/>
            <a:ext cx="3333750" cy="249396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UN RUGIDO</a:t>
            </a:r>
          </a:p>
          <a:p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CAPAZ DE SACUDIR</a:t>
            </a:r>
          </a:p>
          <a:p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AL MUNDO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6877050" y="6226175"/>
            <a:ext cx="1943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chemeClr val="bg1"/>
                </a:solidFill>
              </a:rPr>
              <a:t>Avance  Manual</a:t>
            </a:r>
          </a:p>
        </p:txBody>
      </p:sp>
    </p:spTree>
  </p:cSld>
  <p:clrMapOvr>
    <a:masterClrMapping/>
  </p:clrMapOvr>
  <p:transition spd="slow">
    <p:sndAc>
      <p:stSnd loop="1">
        <p:snd r:embed="rId2" name="02 Kyrie- Call to Prayer-Part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  <p:bldP spid="491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69D1C42E02D15A457BCA33FFA73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003800" y="836613"/>
            <a:ext cx="36718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Mensaje del Papa Francisco sumándose a la Campaña Internacional contra el Hambre en el Mundo.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468313" y="5661025"/>
            <a:ext cx="3382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800">
                <a:solidFill>
                  <a:schemeClr val="bg1"/>
                </a:solidFill>
              </a:rPr>
              <a:t>Música: Call to Prayer                                Montaje: Eloísa DJ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papa-francisco-29jul13de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759450" y="4508500"/>
            <a:ext cx="338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Queridos hermanos y queridas hermanas: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apa%20Francisco%20Brasil%201"/>
          <p:cNvPicPr>
            <a:picLocks noChangeAspect="1" noChangeArrowheads="1"/>
          </p:cNvPicPr>
          <p:nvPr/>
        </p:nvPicPr>
        <p:blipFill>
          <a:blip r:embed="rId2" cstate="print"/>
          <a:srcRect l="1152" b="4724"/>
          <a:stretch>
            <a:fillRect/>
          </a:stretch>
        </p:blipFill>
        <p:spPr bwMode="auto">
          <a:xfrm>
            <a:off x="0" y="0"/>
            <a:ext cx="9144000" cy="5311775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5373688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 </a:t>
            </a:r>
            <a:r>
              <a:rPr lang="es-ES">
                <a:solidFill>
                  <a:schemeClr val="bg1"/>
                </a:solidFill>
              </a:rPr>
              <a:t>Hoy estoy feliz de anunciarles la “Campaña contra el hambre en el mundo”, lanzada por nuestra Caritas Internationalis y comunicarles que es mi intención darle todo mi apoyo.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aritas-international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916238" y="549275"/>
            <a:ext cx="5616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Esta Confederación, junto a sus 164 organizaciones miembros, está hoy empeñada en 200 países y territorios de todo el mundo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ambru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5229225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 y su labor es el corazón de la misión de la Iglesia y su atención hacia todos aquellos que sufren por ese escándalo del hambre, con el que el Señor se identificó cuando dijo: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image_p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435600" y="620713"/>
            <a:ext cx="32400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 </a:t>
            </a:r>
            <a:r>
              <a:rPr lang="es-ES">
                <a:solidFill>
                  <a:schemeClr val="bg1"/>
                </a:solidFill>
              </a:rPr>
              <a:t>“Tuve hambre y me diste de comer”.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F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260350"/>
            <a:ext cx="1908175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Cuando los apóstoles le dijeron a Jesús que las personas que habían llegado para escuchar sus palabras también tenían hambre,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ol+sobre+los+trig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50825" y="765175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Él les animó a que fueran a buscar comida.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0130618-1248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0" y="260350"/>
            <a:ext cx="485933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Como ellos también eran pobres, solo encontraron cinco panes y dos peces pero, con la gracia de Dios, llegaron a dar de comer a una multitud de personas,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espilfarro-de-alimen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50825" y="333375"/>
            <a:ext cx="2592388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recogiendo incluso lo que había sobrado y evitando así cualquier despilfarro.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340161e6f3bc-23bd-4ba2-be1a-44edb022fd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084888" y="188913"/>
            <a:ext cx="284321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Nos encontramos ante un escándalo mundial de casi mil millones de personas.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Fotos+con+Historia4502009"/>
          <p:cNvPicPr>
            <a:picLocks noChangeAspect="1" noChangeArrowheads="1"/>
          </p:cNvPicPr>
          <p:nvPr/>
        </p:nvPicPr>
        <p:blipFill>
          <a:blip r:embed="rId2" cstate="print"/>
          <a:srcRect t="8530" b="85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3213100"/>
            <a:ext cx="35639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Mil millones de personas que todavía sufren hambre hoy,    no podemos mirar a otra parte, fingiendo que el problema no exista.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925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925" decel="100000"/>
                                        <p:tgtEl>
                                          <p:spTgt spid="14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1925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925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scasez-alimentos-solo-para-ti-rad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2808287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Los alimentos que hay a disposición hoy en el mundo bastarían para quitar el hambre a todos.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goya-la-multiplicacic3b3n-delos-panes-y-los-peces-oratorio-de-la-santa-cueva-cc3a1di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708400" y="5373688"/>
            <a:ext cx="52562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La parábola de la multiplicación de los panes y los peces no enseña precisamente eso: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639x360_1382575696_Semilla%20Dreamstime%20139929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50825" y="476250"/>
            <a:ext cx="223202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que cuando hay voluntad, lo que tenemos no se termina, incluso sobra y no se pierde.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hambre+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427538" y="2708275"/>
            <a:ext cx="446563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Por eso, queridos hermanos y hermanas,                                              les invito a que hagan un lugar en sus corazones para esta urgencia,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omida+contene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39750" y="3644900"/>
            <a:ext cx="28797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respetando ese derecho que Dios ha concedió a todos,                 de tener acceso a un alimentación adecuada.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ninos_compartiendo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508625" y="4581525"/>
            <a:ext cx="36353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Compartamos lo que tenemos, con caridad cristina,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a9673a-hambr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6877050" y="2420938"/>
            <a:ext cx="226695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con todos aquellos que se ven obligados a hacer frente a numerosos obstáculos para poder satisfacer una necesidad tan primaria</a:t>
            </a:r>
            <a:r>
              <a:rPr lang="es-ES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AutoShape 7" descr="Satellite?blobcol=urldata&amp;blobheader=image%2Fjpeg&amp;blobkey=id&amp;blobtable=MungoBlobs&amp;blobwhere=1229010513569&amp;ssbinary=tru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0489" name="Picture 9" descr="Satellite?blobcol=urldata&amp;blobheader=image%2Fjpeg&amp;blobkey=id&amp;blobtable=MungoBlobs&amp;blobwhere=1229010513569&amp;ssbinary=tr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0" y="4930775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y, a la vez, seamos promotores de una auténtica cooperación con los pobres, para que a través de los frutos del trabajo de ellos y de nuestro trabajo podamos vivir una vida digna.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apa-francisco-emocion-angelus--644x3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6227763" y="765175"/>
            <a:ext cx="2592387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Invito a todas las instituciones del mundo, a toda la Iglesia y a cada unos de nosotros mismos, como una sola familia humana,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9" name="Picture 11" descr="4e30a7d57de59_684_466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179388" y="2420938"/>
            <a:ext cx="2449512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 dar voz a todas las personas que sufren silenciosamente el hambre, para que esta voz se convierta en un rugido capaz de sacudir al mundo.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P1064675"/>
          <p:cNvPicPr>
            <a:picLocks noChangeAspect="1" noChangeArrowheads="1"/>
          </p:cNvPicPr>
          <p:nvPr/>
        </p:nvPicPr>
        <p:blipFill>
          <a:blip r:embed="rId2" cstate="print"/>
          <a:srcRect t="62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179388" y="404813"/>
            <a:ext cx="87852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Esta campaña quiere ser también una invitación a todos nosotros, para que seamos conscientes de la elección de nuestros alimentos,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mercado-chi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36353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que con frecuencia significa desperdiciar la comida y usar mal los recursos a nuestra disposición.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De-compras-en-Roma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620713"/>
            <a:ext cx="4211638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Es también una exhortación para que dejemos de pensar que nuestras acciones cotidianas no tienen repercusiones en la vida de quienes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6ce9b4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538163"/>
            <a:ext cx="47879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– cerca o lejos de nosotros – sufren el hambre en su propia piel.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omida-desperdicio-16536-166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924300" y="333375"/>
            <a:ext cx="50038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Les pido de todo corazón, que apoyen a nuestra Caritas en esta noble Campaña, para actuar como una sola familia, empeñada en asegurar alimentos para todos.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amp-escasez-de-alimentos-2011-03-25-272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643438" y="3429000"/>
            <a:ext cx="41402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Roguemos al Señor para que nos conceda la gracia de ver un mundo en el que nadie deba morir de hambre.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387249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6" name="Picture 4" descr="rebuscando-comida-en-la-basura-218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1916113"/>
            <a:ext cx="4465637" cy="3432175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68313" y="404813"/>
            <a:ext cx="359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Y pidiendo esta gracia, 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0" y="11255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les doy mi bendición.</a:t>
            </a:r>
            <a:r>
              <a:rPr lang="es-ES"/>
              <a:t> 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6156325" y="6226175"/>
            <a:ext cx="2087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chemeClr val="bg1"/>
                </a:solidFill>
              </a:rPr>
              <a:t>FIN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  <p:bldP spid="2355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GIDO CAPAZ DE SACUDIR AL MUN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RUGIDO CAPAZ DE SACUDIR AL MUNDO</Template>
  <TotalTime>1</TotalTime>
  <Words>663</Words>
  <Application>Microsoft Office PowerPoint</Application>
  <PresentationFormat>Presentación en pantalla (4:3)</PresentationFormat>
  <Paragraphs>64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Comic Sans MS</vt:lpstr>
      <vt:lpstr>RUGIDO CAPAZ DE SACUDIR AL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ELOÍSA D</dc:creator>
  <dc:description>Mensaje del Papa Francisco sumándose a la Campaña Internacional contra el Hambre en el Mundo 9 diciembre 2013</dc:description>
  <cp:lastModifiedBy>JOSE LUIS</cp:lastModifiedBy>
  <cp:revision>1</cp:revision>
  <dcterms:created xsi:type="dcterms:W3CDTF">2014-12-17T16:57:32Z</dcterms:created>
  <dcterms:modified xsi:type="dcterms:W3CDTF">2014-12-17T16:58:44Z</dcterms:modified>
</cp:coreProperties>
</file>