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8" r:id="rId3"/>
    <p:sldId id="339" r:id="rId4"/>
    <p:sldId id="340" r:id="rId5"/>
    <p:sldId id="341" r:id="rId6"/>
    <p:sldId id="342" r:id="rId7"/>
    <p:sldId id="343" r:id="rId8"/>
    <p:sldId id="344" r:id="rId9"/>
    <p:sldId id="345" r:id="rId10"/>
    <p:sldId id="346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944GcWYeImP2fmTH83R3w" hashData="5SLXP57jBVEi6tYCRsymaaytcq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0A3"/>
    <a:srgbClr val="FFDC97"/>
    <a:srgbClr val="FFD581"/>
    <a:srgbClr val="003366"/>
    <a:srgbClr val="FFCE6D"/>
    <a:srgbClr val="99CCFF"/>
    <a:srgbClr val="0099CC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40" autoAdjust="0"/>
    <p:restoredTop sz="94615" autoAdjust="0"/>
  </p:normalViewPr>
  <p:slideViewPr>
    <p:cSldViewPr>
      <p:cViewPr>
        <p:scale>
          <a:sx n="80" d="100"/>
          <a:sy n="80" d="100"/>
        </p:scale>
        <p:origin x="-696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7F7FF-DE6A-44E9-8558-0F4259C8AF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2E8CB-6600-4CC0-9760-5A7A53987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7A678-7C8C-4E3B-9EDB-573A7AC232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58A74-DD87-4C39-8576-516E8E588F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E27C1-CC3B-4E00-8FE0-6969AF0AEF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8D80E-EAC3-45A3-A52A-956303889A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B014E-65BE-41F6-B860-04CACB46F5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35BF0-532A-4DA1-ABAE-CC1C2261B5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92C41-61F3-407D-A07D-999C7CC7D3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4EF7E-99AC-4749-B99A-9090C44026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3DD3C-565B-463D-A29F-EB7CCE1887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3E0BB-1186-44D4-B03E-B41D00B560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6747106-593E-42C5-B9A0-A1949FFB65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488638-E498-41CC-8C53-A8C29558E9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6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7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476250"/>
            <a:ext cx="68548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8" name="Picture 12" descr="D:\Flying-over-h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76375" y="692150"/>
            <a:ext cx="6408738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9" name="Picture 8" descr="D:\4hb1QlxXQs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32138" y="5865813"/>
            <a:ext cx="14398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0" name="Picture 9" descr="D:\JJoRwazQnL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3" y="5886450"/>
            <a:ext cx="1655762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5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5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5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5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7" descr="C:\Mis Documentos\Navid (1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7" descr="C:\Mis Documentos\Navid (1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1" name="Picture 7" descr="C:\Mis Documentos\Sin ttul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42988" y="404813"/>
            <a:ext cx="70580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2" name="Picture 7" descr="D:\fop-(1)DavidWenzel-Rudolph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58888" y="603250"/>
            <a:ext cx="6661150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3" name="40 CuadroTexto"/>
          <p:cNvSpPr txBox="1">
            <a:spLocks noChangeArrowheads="1"/>
          </p:cNvSpPr>
          <p:nvPr/>
        </p:nvSpPr>
        <p:spPr bwMode="auto">
          <a:xfrm>
            <a:off x="1331913" y="5951538"/>
            <a:ext cx="6553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Era Rodolfo un Reno que tenía la nariz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roja como la grana y de un brillo singular.</a:t>
            </a:r>
          </a:p>
        </p:txBody>
      </p:sp>
    </p:spTree>
  </p:cSld>
  <p:clrMapOvr>
    <a:masterClrMapping/>
  </p:clrMapOvr>
  <p:transition spd="slow" advClick="0" advTm="5000">
    <p:diamond/>
    <p:sndAc>
      <p:stSnd loop="1">
        <p:snd r:embed="rId2" name="rodolf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4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476250"/>
            <a:ext cx="6840538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6" name="Picture 6" descr="D:\fop-(4)DavidWenzel-Rudol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03350" y="692150"/>
            <a:ext cx="6427788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7" name="40 CuadroTexto"/>
          <p:cNvSpPr txBox="1">
            <a:spLocks noChangeArrowheads="1"/>
          </p:cNvSpPr>
          <p:nvPr/>
        </p:nvSpPr>
        <p:spPr bwMode="auto">
          <a:xfrm>
            <a:off x="2627313" y="5876925"/>
            <a:ext cx="4071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Todos sus compañeros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se reían sin parar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7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8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9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69850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0" name="Picture 7" descr="D:\fop-(5)DavidWenzel-Rudolph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692150"/>
            <a:ext cx="65278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61" name="40 CuadroTexto"/>
          <p:cNvSpPr txBox="1">
            <a:spLocks noChangeArrowheads="1"/>
          </p:cNvSpPr>
          <p:nvPr/>
        </p:nvSpPr>
        <p:spPr bwMode="auto">
          <a:xfrm>
            <a:off x="2555875" y="5951538"/>
            <a:ext cx="4071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Y nuestro buen amigo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solo y triste se quedó.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7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8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9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0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1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2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3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69850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4" name="Picture 11" descr="D:\sbRRRF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23975" y="692150"/>
            <a:ext cx="6521450" cy="488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5" name="Picture 18" descr="D:\IMAG\SEMILLITA\IMAG SE\NAVIDAD\ADORNOS\Lineas\Linea Flores\cenefas_03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6825" y="692150"/>
            <a:ext cx="2735263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6" name="Picture 13" descr="D:\3HiV659o1w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27313" y="5949950"/>
            <a:ext cx="3667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5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6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7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476250"/>
            <a:ext cx="71294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8" name="Picture 6" descr="D:\fop-(13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692150"/>
            <a:ext cx="662463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09" name="40 CuadroTexto"/>
          <p:cNvSpPr txBox="1">
            <a:spLocks noChangeArrowheads="1"/>
          </p:cNvSpPr>
          <p:nvPr/>
        </p:nvSpPr>
        <p:spPr bwMode="auto">
          <a:xfrm>
            <a:off x="2411413" y="6053138"/>
            <a:ext cx="4071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Santa Claus bajó…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7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8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9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0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1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04813"/>
            <a:ext cx="69850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2" name="Picture 5" descr="D:\fop-(16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603250"/>
            <a:ext cx="6553200" cy="491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3" name="40 CuadroTexto"/>
          <p:cNvSpPr txBox="1">
            <a:spLocks noChangeArrowheads="1"/>
          </p:cNvSpPr>
          <p:nvPr/>
        </p:nvSpPr>
        <p:spPr bwMode="auto">
          <a:xfrm>
            <a:off x="2627313" y="5889625"/>
            <a:ext cx="4071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Y a Rodolfo lo eligió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¡¡¡Por su singular nariz!!!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9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0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3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4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2810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404813"/>
            <a:ext cx="6840538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6" name="Picture 6" descr="D:\fop-(21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03350" y="620713"/>
            <a:ext cx="645636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57" name="40 CuadroTexto"/>
          <p:cNvSpPr txBox="1">
            <a:spLocks noChangeArrowheads="1"/>
          </p:cNvSpPr>
          <p:nvPr/>
        </p:nvSpPr>
        <p:spPr bwMode="auto">
          <a:xfrm>
            <a:off x="2484438" y="5868988"/>
            <a:ext cx="4071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Tirando del trineo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fue Rodolfo sensación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8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9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404813"/>
            <a:ext cx="6840538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0" name="Picture 6" descr="D:\fop-(19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500042"/>
            <a:ext cx="643255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1" name="40 CuadroTexto"/>
          <p:cNvSpPr txBox="1">
            <a:spLocks noChangeArrowheads="1"/>
          </p:cNvSpPr>
          <p:nvPr/>
        </p:nvSpPr>
        <p:spPr bwMode="auto">
          <a:xfrm>
            <a:off x="2484438" y="5807075"/>
            <a:ext cx="4071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Y desde ese momento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toda burla se acabó.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1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404813"/>
            <a:ext cx="70580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2" name="Picture 7" descr="D:\fop-(1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58888" y="603250"/>
            <a:ext cx="6661150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3" name="40 CuadroTexto"/>
          <p:cNvSpPr txBox="1">
            <a:spLocks noChangeArrowheads="1"/>
          </p:cNvSpPr>
          <p:nvPr/>
        </p:nvSpPr>
        <p:spPr bwMode="auto">
          <a:xfrm>
            <a:off x="1331913" y="5951538"/>
            <a:ext cx="6553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Era Rodolfo un Reno que tenía la nariz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roja como la grana y de un brillo singular.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4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476250"/>
            <a:ext cx="6840538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6" name="Picture 6" descr="D:\fop-(4)DavidWenzel-Rudol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03350" y="692150"/>
            <a:ext cx="6427788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7" name="40 CuadroTexto"/>
          <p:cNvSpPr txBox="1">
            <a:spLocks noChangeArrowheads="1"/>
          </p:cNvSpPr>
          <p:nvPr/>
        </p:nvSpPr>
        <p:spPr bwMode="auto">
          <a:xfrm>
            <a:off x="2627313" y="5876925"/>
            <a:ext cx="4071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Todos sus compañeros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se reían sin parar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7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8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9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69850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0" name="Picture 7" descr="D:\fop-(5)DavidWenzel-Rudolph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692150"/>
            <a:ext cx="65278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61" name="40 CuadroTexto"/>
          <p:cNvSpPr txBox="1">
            <a:spLocks noChangeArrowheads="1"/>
          </p:cNvSpPr>
          <p:nvPr/>
        </p:nvSpPr>
        <p:spPr bwMode="auto">
          <a:xfrm>
            <a:off x="2555875" y="5951538"/>
            <a:ext cx="4071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Y nuestro buen amigo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solo y triste se quedó.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7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8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9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0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1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2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3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76250"/>
            <a:ext cx="69850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4" name="Picture 11" descr="D:\sbRRRF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23975" y="692150"/>
            <a:ext cx="6521450" cy="488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5" name="Picture 18" descr="D:\IMAG\SEMILLITA\IMAG SE\NAVIDAD\ADORNOS\Lineas\Linea Flores\cenefas_03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6825" y="692150"/>
            <a:ext cx="2735263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6" name="Picture 13" descr="D:\3HiV659o1w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27313" y="5949950"/>
            <a:ext cx="3667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5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6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7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476250"/>
            <a:ext cx="71294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8" name="Picture 6" descr="D:\fop-(13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692150"/>
            <a:ext cx="662463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09" name="40 CuadroTexto"/>
          <p:cNvSpPr txBox="1">
            <a:spLocks noChangeArrowheads="1"/>
          </p:cNvSpPr>
          <p:nvPr/>
        </p:nvSpPr>
        <p:spPr bwMode="auto">
          <a:xfrm>
            <a:off x="2411413" y="6053138"/>
            <a:ext cx="4071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Santa Claus bajó…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7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8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9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0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1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16013" y="404813"/>
            <a:ext cx="69850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2" name="Picture 5" descr="D:\fop-(16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603250"/>
            <a:ext cx="6553200" cy="491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33" name="40 CuadroTexto"/>
          <p:cNvSpPr txBox="1">
            <a:spLocks noChangeArrowheads="1"/>
          </p:cNvSpPr>
          <p:nvPr/>
        </p:nvSpPr>
        <p:spPr bwMode="auto">
          <a:xfrm>
            <a:off x="2627313" y="5889625"/>
            <a:ext cx="4071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Y a Rodolfo lo eligió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¡¡¡Por su singular nariz!!!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9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0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1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2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3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4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2810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404813"/>
            <a:ext cx="6840538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6" name="Picture 6" descr="D:\fop-(21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03350" y="620713"/>
            <a:ext cx="645636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57" name="40 CuadroTexto"/>
          <p:cNvSpPr txBox="1">
            <a:spLocks noChangeArrowheads="1"/>
          </p:cNvSpPr>
          <p:nvPr/>
        </p:nvSpPr>
        <p:spPr bwMode="auto">
          <a:xfrm>
            <a:off x="2484438" y="5868988"/>
            <a:ext cx="4071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Tirando del trineo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fue Rodolfo sensación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36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-26988"/>
            <a:ext cx="28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8550" y="0"/>
            <a:ext cx="30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66675" y="0"/>
            <a:ext cx="33338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8780463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323850" y="0"/>
            <a:ext cx="317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3" descr="C:\Mis Documentos\M DESIGN\BORDES\TOP B\LINEA-RO-1.png"/>
          <p:cNvPicPr preferRelativeResize="0">
            <a:picLocks noChangeArrowheads="1"/>
          </p:cNvPicPr>
          <p:nvPr/>
        </p:nvPicPr>
        <p:blipFill>
          <a:blip r:embed="rId4"/>
          <a:srcRect l="-19991" r="-19991"/>
          <a:stretch>
            <a:fillRect/>
          </a:stretch>
        </p:blipFill>
        <p:spPr bwMode="auto">
          <a:xfrm>
            <a:off x="9036050" y="7938"/>
            <a:ext cx="33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8" name="Picture 7" descr="C:\Mis Documentos\Navid (1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20150" y="0"/>
            <a:ext cx="21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9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404813"/>
            <a:ext cx="6840538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0" name="Picture 6" descr="D:\fop-(19)DavidWenzel-Rudolp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500042"/>
            <a:ext cx="643255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1" name="40 CuadroTexto"/>
          <p:cNvSpPr txBox="1">
            <a:spLocks noChangeArrowheads="1"/>
          </p:cNvSpPr>
          <p:nvPr/>
        </p:nvSpPr>
        <p:spPr bwMode="auto">
          <a:xfrm>
            <a:off x="2484438" y="5807075"/>
            <a:ext cx="4071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Y desde ese momento</a:t>
            </a:r>
          </a:p>
          <a:p>
            <a:pPr algn="ctr"/>
            <a:r>
              <a:rPr lang="es-AR" sz="1800">
                <a:solidFill>
                  <a:srgbClr val="0070C0"/>
                </a:solidFill>
                <a:latin typeface="High Tower Text" pitchFamily="18" charset="0"/>
              </a:rPr>
              <a:t>toda burla se acabó.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190</Words>
  <Application>Microsoft Office PowerPoint</Application>
  <PresentationFormat>Presentación en pantalla (4:3)</PresentationFormat>
  <Paragraphs>54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Times New Roman</vt:lpstr>
      <vt:lpstr>Arial</vt:lpstr>
      <vt:lpstr>Calibri</vt:lpstr>
      <vt:lpstr>High Tower Text</vt:lpstr>
      <vt:lpstr>Book Antiqua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>rociofiguerero@gigared.com</Manager>
  <Company>Siembra Conmigo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Pino de Navidad</dc:title>
  <dc:subject>Navidad</dc:subject>
  <dc:creator>Rocio Figuerero</dc:creator>
  <cp:lastModifiedBy>JOSE LUIS</cp:lastModifiedBy>
  <cp:revision>393</cp:revision>
  <dcterms:created xsi:type="dcterms:W3CDTF">2002-12-22T08:40:46Z</dcterms:created>
  <dcterms:modified xsi:type="dcterms:W3CDTF">2013-12-07T20:52:03Z</dcterms:modified>
</cp:coreProperties>
</file>