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63" r:id="rId2"/>
  </p:sldMasterIdLst>
  <p:sldIdLst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8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E0A07-6529-47BF-84E6-1FBAE3B911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DDFC4-7315-46CA-B3FA-CEEBD19443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1A44E-0DE4-4E67-8DFE-F9A31140FE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BF317-33DA-440F-AFF6-93BC741955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8AA09-10EE-40D1-A1FF-55CB18CA1F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8A1AE-BFE1-41E6-B1F9-439F9E67A5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7738D-F7A6-49DE-9172-859CC56498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78591-2E7F-45C6-8160-4488FF85CE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A044E1-0E15-4CC3-B9B4-5040449E88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7D098-EB2A-4239-8013-0A6116BE74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D9F1F-BCF0-4361-873D-6C9628087B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612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1814FE3-4B0C-40B4-9E98-C0869EB2E0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</p:sldLayoutIdLst>
  <p:transition spd="slow" advTm="5000">
    <p:check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910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52" name="Picture 5" descr="Resultado de imagen de carta reyes magos de orien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1" descr="Resultado de imagen de pergaminos antiguos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408" b="59666"/>
          <a:stretch>
            <a:fillRect/>
          </a:stretch>
        </p:blipFill>
        <p:spPr bwMode="auto">
          <a:xfrm>
            <a:off x="971550" y="3789363"/>
            <a:ext cx="76327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WordArt 12"/>
          <p:cNvSpPr>
            <a:spLocks noChangeArrowheads="1" noChangeShapeType="1" noTextEdit="1"/>
          </p:cNvSpPr>
          <p:nvPr/>
        </p:nvSpPr>
        <p:spPr bwMode="auto">
          <a:xfrm>
            <a:off x="2484438" y="4221163"/>
            <a:ext cx="4824412" cy="431800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2400" kern="10" spc="48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 A SSMM LOS REYES DE ORIENTE</a:t>
            </a:r>
          </a:p>
        </p:txBody>
      </p:sp>
      <p:pic>
        <p:nvPicPr>
          <p:cNvPr id="2055" name="Picture 14" descr="Resultado de imagen de ESTRELLA DE BELEN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550685">
            <a:off x="2268538" y="1557338"/>
            <a:ext cx="2206625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7" descr="Resultado de imagen de reyes magos de orient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12060"/>
              </a:clrFrom>
              <a:clrTo>
                <a:srgbClr val="012060">
                  <a:alpha val="0"/>
                </a:srgbClr>
              </a:clrTo>
            </a:clrChange>
          </a:blip>
          <a:srcRect l="1895" t="29126" r="49916" b="12621"/>
          <a:stretch>
            <a:fillRect/>
          </a:stretch>
        </p:blipFill>
        <p:spPr bwMode="auto">
          <a:xfrm>
            <a:off x="4427538" y="5157788"/>
            <a:ext cx="12954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7" descr="Resultado de imagen de ESTRELLA DE BELEN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1F0F6"/>
              </a:clrFrom>
              <a:clrTo>
                <a:srgbClr val="F1F0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74168">
            <a:off x="7524750" y="5445125"/>
            <a:ext cx="1304925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hecker/>
    <p:sndAc>
      <p:stSnd>
        <p:snd r:embed="rId2" name="YA VIENEN LOS REYES MAG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5" descr="Resultado de imagen de reyes magos de oriente"/>
          <p:cNvPicPr>
            <a:picLocks noChangeAspect="1" noChangeArrowheads="1"/>
          </p:cNvPicPr>
          <p:nvPr/>
        </p:nvPicPr>
        <p:blipFill>
          <a:blip r:embed="rId2" cstate="print"/>
          <a:srcRect l="3320" t="3928" r="2930" b="25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WordArt 9"/>
          <p:cNvSpPr>
            <a:spLocks noChangeArrowheads="1" noChangeShapeType="1" noTextEdit="1"/>
          </p:cNvSpPr>
          <p:nvPr/>
        </p:nvSpPr>
        <p:spPr bwMode="auto">
          <a:xfrm>
            <a:off x="3419475" y="908050"/>
            <a:ext cx="5175250" cy="10842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b="1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Comic Sans MS"/>
              </a:rPr>
              <a:t> FELIZ DIA DE REYES</a:t>
            </a:r>
          </a:p>
        </p:txBody>
      </p:sp>
      <p:sp>
        <p:nvSpPr>
          <p:cNvPr id="3078" name="WordArt 10"/>
          <p:cNvSpPr>
            <a:spLocks noChangeArrowheads="1" noChangeShapeType="1" noTextEdit="1"/>
          </p:cNvSpPr>
          <p:nvPr/>
        </p:nvSpPr>
        <p:spPr bwMode="auto">
          <a:xfrm>
            <a:off x="4211638" y="2133600"/>
            <a:ext cx="3243262" cy="46513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es-ES" sz="3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39750" y="5300663"/>
            <a:ext cx="80645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es-ES" sz="2800" b="1">
                <a:solidFill>
                  <a:schemeClr val="bg1"/>
                </a:solidFill>
                <a:latin typeface="Action Man" pitchFamily="2" charset="0"/>
              </a:rPr>
              <a:t>“Hoy es una noche especial para recordar que todos somos una gran familia y que el niño dios vive entre nosotros</a:t>
            </a:r>
            <a:r>
              <a:rPr lang="es-ES" sz="2800" b="1">
                <a:latin typeface="Action Man" pitchFamily="2" charset="0"/>
              </a:rPr>
              <a:t> </a:t>
            </a: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5" descr="Imagen relacionada"/>
          <p:cNvPicPr>
            <a:picLocks noChangeAspect="1" noChangeArrowheads="1"/>
          </p:cNvPicPr>
          <p:nvPr/>
        </p:nvPicPr>
        <p:blipFill>
          <a:blip r:embed="rId2" cstate="print"/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WordArt 9"/>
          <p:cNvSpPr>
            <a:spLocks noChangeArrowheads="1" noChangeShapeType="1" noTextEdit="1"/>
          </p:cNvSpPr>
          <p:nvPr/>
        </p:nvSpPr>
        <p:spPr bwMode="auto">
          <a:xfrm>
            <a:off x="2627313" y="2205038"/>
            <a:ext cx="38290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spc="72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BD Cartoon Shout"/>
              </a:rPr>
              <a:t> FELIZ DIA DE REYES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6858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es-ES" b="1">
                <a:solidFill>
                  <a:schemeClr val="bg1"/>
                </a:solidFill>
                <a:latin typeface="Action Man" pitchFamily="2" charset="0"/>
              </a:rPr>
              <a:t>Regalemos a los niños un juguete y ellos nos regalarán una sonrisa que alegrara nuestra alma, que la unión y la paz estén presenten en todos  </a:t>
            </a:r>
            <a:r>
              <a:rPr lang="es-ES">
                <a:latin typeface="Action Man" pitchFamily="2" charset="0"/>
              </a:rPr>
              <a:t> </a:t>
            </a: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5" descr="Resultado de imagen de reyes magos de orie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042988" y="476250"/>
            <a:ext cx="7092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es-ES" b="1" i="1">
                <a:solidFill>
                  <a:schemeClr val="bg1"/>
                </a:solidFill>
              </a:rPr>
              <a:t>Esta también es una fecha para compartir con quienes te rodean, para darle amor a quienes forman parte de tu vida </a:t>
            </a: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5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WordArt 9"/>
          <p:cNvSpPr>
            <a:spLocks noChangeArrowheads="1" noChangeShapeType="1" noTextEdit="1"/>
          </p:cNvSpPr>
          <p:nvPr/>
        </p:nvSpPr>
        <p:spPr bwMode="auto">
          <a:xfrm>
            <a:off x="2987675" y="333375"/>
            <a:ext cx="5175250" cy="10842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b="1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Comic Sans MS"/>
              </a:rPr>
              <a:t> FELIZ DIA DE REYES</a:t>
            </a:r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1116013" y="5949950"/>
            <a:ext cx="73453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es-ES" b="1">
                <a:latin typeface="Action Man" pitchFamily="2" charset="0"/>
              </a:rPr>
              <a:t>En lugar de darles regalos costosos a tus hijos dales algo que puedan valorar para toda la vida, dales amor cada día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28775"/>
            <a:ext cx="8229600" cy="4525963"/>
          </a:xfrm>
        </p:spPr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5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WordArt 9"/>
          <p:cNvSpPr>
            <a:spLocks noChangeArrowheads="1" noChangeShapeType="1" noTextEdit="1"/>
          </p:cNvSpPr>
          <p:nvPr/>
        </p:nvSpPr>
        <p:spPr bwMode="auto">
          <a:xfrm>
            <a:off x="2627313" y="1844675"/>
            <a:ext cx="38290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spc="72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BD Cartoon Shout"/>
              </a:rPr>
              <a:t> FELIZ DIA DE REYES</a:t>
            </a:r>
          </a:p>
        </p:txBody>
      </p:sp>
      <p:sp>
        <p:nvSpPr>
          <p:cNvPr id="7174" name="Rectangle 9"/>
          <p:cNvSpPr>
            <a:spLocks noChangeArrowheads="1"/>
          </p:cNvSpPr>
          <p:nvPr/>
        </p:nvSpPr>
        <p:spPr bwMode="auto">
          <a:xfrm>
            <a:off x="1042988" y="333375"/>
            <a:ext cx="68865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es-ES" b="1">
                <a:solidFill>
                  <a:schemeClr val="bg1"/>
                </a:solidFill>
                <a:latin typeface="Action Man" pitchFamily="2" charset="0"/>
              </a:rPr>
              <a:t>Has que esta sea la mejor noche de reyes de tu vida, reúne a todos tus seres queridos, abraza a cada uno de ellos y diles cuanto los aprecias, ese es el mejor regalo que podemos recibir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5" descr="Resultado de imagen de reyes magos de orie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WordArt 9"/>
          <p:cNvSpPr>
            <a:spLocks noChangeArrowheads="1" noChangeShapeType="1" noTextEdit="1"/>
          </p:cNvSpPr>
          <p:nvPr/>
        </p:nvSpPr>
        <p:spPr bwMode="auto">
          <a:xfrm>
            <a:off x="3708400" y="2205038"/>
            <a:ext cx="38290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spc="72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BD Cartoon Shout"/>
              </a:rPr>
              <a:t> FELIZ DIA DE REYES</a:t>
            </a:r>
          </a:p>
        </p:txBody>
      </p:sp>
      <p:sp>
        <p:nvSpPr>
          <p:cNvPr id="8198" name="Rectangle 9"/>
          <p:cNvSpPr>
            <a:spLocks noChangeArrowheads="1"/>
          </p:cNvSpPr>
          <p:nvPr/>
        </p:nvSpPr>
        <p:spPr bwMode="auto">
          <a:xfrm>
            <a:off x="3779838" y="549275"/>
            <a:ext cx="51847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Action Man" pitchFamily="2" charset="0"/>
              </a:rPr>
              <a:t>La estrella de belén les señalo el camino y ellos llegaron con obsequios, esta es la noche de reyes, una noche de alegría y esperanza de un mundo mejor</a:t>
            </a: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5" descr="Resultado de imagen de reyes magos de orie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WordArt 9"/>
          <p:cNvSpPr>
            <a:spLocks noChangeArrowheads="1" noChangeShapeType="1" noTextEdit="1"/>
          </p:cNvSpPr>
          <p:nvPr/>
        </p:nvSpPr>
        <p:spPr bwMode="auto">
          <a:xfrm>
            <a:off x="4787900" y="981075"/>
            <a:ext cx="38290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spc="72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BD Cartoon Shout"/>
              </a:rPr>
              <a:t> FELIZ DIA DE REYES</a:t>
            </a:r>
          </a:p>
        </p:txBody>
      </p:sp>
      <p:sp>
        <p:nvSpPr>
          <p:cNvPr id="9222" name="Rectangle 9"/>
          <p:cNvSpPr>
            <a:spLocks noChangeArrowheads="1"/>
          </p:cNvSpPr>
          <p:nvPr/>
        </p:nvSpPr>
        <p:spPr bwMode="auto">
          <a:xfrm>
            <a:off x="395288" y="1584325"/>
            <a:ext cx="45370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es-ES" sz="2000" b="1" i="1">
                <a:solidFill>
                  <a:schemeClr val="bg1"/>
                </a:solidFill>
                <a:latin typeface="Comic Sans MS" pitchFamily="66" charset="0"/>
              </a:rPr>
              <a:t>Quien haya dicho que los Reyes Magos son sólo para los niños tiene toda la razón</a:t>
            </a:r>
            <a:r>
              <a:rPr lang="es-ES"/>
              <a:t>. </a:t>
            </a: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5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WordArt 6"/>
          <p:cNvSpPr>
            <a:spLocks noChangeArrowheads="1" noChangeShapeType="1" noTextEdit="1"/>
          </p:cNvSpPr>
          <p:nvPr/>
        </p:nvSpPr>
        <p:spPr bwMode="auto">
          <a:xfrm>
            <a:off x="3995738" y="1052513"/>
            <a:ext cx="4381500" cy="615950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es-ES" sz="3600" b="1" i="1" kern="1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rgbClr val="FF0000"/>
              </a:solidFill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449748" y="574477"/>
            <a:ext cx="3281373" cy="103928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FELIZ DIA DE REYES</a:t>
            </a:r>
          </a:p>
        </p:txBody>
      </p:sp>
      <p:sp>
        <p:nvSpPr>
          <p:cNvPr id="10247" name="Rectangle 8"/>
          <p:cNvSpPr>
            <a:spLocks noChangeArrowheads="1"/>
          </p:cNvSpPr>
          <p:nvPr/>
        </p:nvSpPr>
        <p:spPr bwMode="auto">
          <a:xfrm>
            <a:off x="900113" y="5407025"/>
            <a:ext cx="77041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es-ES" sz="2000" b="1" i="1">
                <a:solidFill>
                  <a:schemeClr val="bg1"/>
                </a:solidFill>
                <a:latin typeface="Comic Sans MS" pitchFamily="66" charset="0"/>
              </a:rPr>
              <a:t>Desde que empieza el mes de diciembre hasta la mañana del 6 de Enero los niños despiertan sus ilusiones e inocencia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5" descr="Resultado de imagen de reyes magos de orie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WordArt 12"/>
          <p:cNvSpPr>
            <a:spLocks noChangeArrowheads="1" noChangeShapeType="1" noTextEdit="1"/>
          </p:cNvSpPr>
          <p:nvPr/>
        </p:nvSpPr>
        <p:spPr bwMode="auto">
          <a:xfrm>
            <a:off x="5292725" y="5157788"/>
            <a:ext cx="3243263" cy="741362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FELIZ DIA DE REYES</a:t>
            </a:r>
          </a:p>
        </p:txBody>
      </p:sp>
      <p:sp>
        <p:nvSpPr>
          <p:cNvPr id="11270" name="Rectangle 7"/>
          <p:cNvSpPr>
            <a:spLocks noChangeArrowheads="1"/>
          </p:cNvSpPr>
          <p:nvPr/>
        </p:nvSpPr>
        <p:spPr bwMode="auto">
          <a:xfrm>
            <a:off x="323850" y="823913"/>
            <a:ext cx="849630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es-ES" b="1" i="1">
                <a:solidFill>
                  <a:schemeClr val="bg1"/>
                </a:solidFill>
                <a:latin typeface="Comic Sans MS" pitchFamily="66" charset="0"/>
              </a:rPr>
              <a:t>Hacen preguntas sobre quiénes eran los tres reyes magos, porqué fueron al nacimiento del niño Jesús, por qué se monta el Belén de Navidad o Cómo van los reyes magos a todos los sitios en una misma noche... Un sin fín de preguntas que suelen llevar a la respuesta: "Por qué son Magos, ellos lo saben y ven todo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5" descr="Resultado de imagen de reyes magos de orie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7" descr="Resultado de imagen de reyes magos de orient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12060"/>
              </a:clrFrom>
              <a:clrTo>
                <a:srgbClr val="012060">
                  <a:alpha val="0"/>
                </a:srgbClr>
              </a:clrTo>
            </a:clrChange>
          </a:blip>
          <a:srcRect l="1895" t="29126" r="49916" b="12621"/>
          <a:stretch>
            <a:fillRect/>
          </a:stretch>
        </p:blipFill>
        <p:spPr bwMode="auto">
          <a:xfrm rot="-261996">
            <a:off x="179388" y="3079750"/>
            <a:ext cx="3024187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10" descr="aguinaldo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9F7F8"/>
              </a:clrFrom>
              <a:clrTo>
                <a:srgbClr val="F9F7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473298">
            <a:off x="2771775" y="5445125"/>
            <a:ext cx="1798638" cy="123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WordArt 11"/>
          <p:cNvSpPr>
            <a:spLocks noChangeArrowheads="1" noChangeShapeType="1" noTextEdit="1"/>
          </p:cNvSpPr>
          <p:nvPr/>
        </p:nvSpPr>
        <p:spPr bwMode="auto">
          <a:xfrm>
            <a:off x="539750" y="2133600"/>
            <a:ext cx="3243263" cy="650875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FELIZ DIA DE REYES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5508625" y="1060450"/>
            <a:ext cx="3365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b="1" i="1">
                <a:solidFill>
                  <a:schemeClr val="bg1"/>
                </a:solidFill>
              </a:rPr>
              <a:t>Espero que los Reyes os dejen muchas cosas y si cae algo de carbón... ¡que sea del dulce </a:t>
            </a: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Tarjeta_Navidad_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08050"/>
            <a:ext cx="4691063" cy="4525963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s-ES" sz="2400" b="1" i="1" smtClean="0">
                <a:solidFill>
                  <a:schemeClr val="bg1"/>
                </a:solidFill>
                <a:latin typeface="Comic Sans MS" pitchFamily="66" charset="0"/>
              </a:rPr>
              <a:t>Además de los regalos los niños despiertan ilusiones en estas fechas y siguen tradiciones y costumbres familiares.</a:t>
            </a:r>
          </a:p>
          <a:p>
            <a:pPr algn="ctr">
              <a:lnSpc>
                <a:spcPct val="90000"/>
              </a:lnSpc>
            </a:pPr>
            <a:r>
              <a:rPr lang="es-ES" sz="2400" b="1" i="1" smtClean="0">
                <a:solidFill>
                  <a:schemeClr val="bg1"/>
                </a:solidFill>
                <a:latin typeface="Comic Sans MS" pitchFamily="66" charset="0"/>
              </a:rPr>
              <a:t>Algunas de ésta son: tomar el roscón de reyes y disfrutar de la tarde de la cablagata con los amigos o seres queridos. Van adoptando momentos de felicidad que lucen con enormes y llamativas sonrisas en sus rostos</a:t>
            </a:r>
          </a:p>
          <a:p>
            <a:pPr>
              <a:lnSpc>
                <a:spcPct val="90000"/>
              </a:lnSpc>
            </a:pPr>
            <a:endParaRPr lang="es-ES" sz="2400" b="1" i="1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3317" name="Picture 5" descr="Resultado de imagen de reyes mago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463" y="620713"/>
            <a:ext cx="428307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40" name="Picture 4" descr="fondo_abstracto_navidad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 rot="-717908">
            <a:off x="468313" y="4797425"/>
            <a:ext cx="2898775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Bodoni MT Black" pitchFamily="18" charset="0"/>
              </a:rPr>
              <a:t>DISEÑO Y MONTAJE</a:t>
            </a:r>
          </a:p>
          <a:p>
            <a:pPr algn="ctr"/>
            <a:r>
              <a:rPr lang="es-ES">
                <a:solidFill>
                  <a:srgbClr val="FFFF00"/>
                </a:solidFill>
                <a:latin typeface="Bodoni MT Black" pitchFamily="18" charset="0"/>
              </a:rPr>
              <a:t>Mª Dolores</a:t>
            </a:r>
          </a:p>
          <a:p>
            <a:pPr algn="ctr"/>
            <a:endParaRPr lang="es-ES">
              <a:solidFill>
                <a:srgbClr val="FFFF00"/>
              </a:solidFill>
              <a:latin typeface="Bodoni MT Black" pitchFamily="18" charset="0"/>
            </a:endParaRPr>
          </a:p>
          <a:p>
            <a:pPr algn="ctr"/>
            <a:r>
              <a:rPr lang="es-ES">
                <a:solidFill>
                  <a:srgbClr val="FFFF00"/>
                </a:solidFill>
                <a:latin typeface="Bodoni MT Black" pitchFamily="18" charset="0"/>
              </a:rPr>
              <a:t>IMÁGENES Y TEXTOS</a:t>
            </a:r>
          </a:p>
          <a:p>
            <a:pPr algn="ctr"/>
            <a:r>
              <a:rPr lang="es-ES">
                <a:solidFill>
                  <a:srgbClr val="FFFF00"/>
                </a:solidFill>
                <a:latin typeface="Bodoni MT Black" pitchFamily="18" charset="0"/>
              </a:rPr>
              <a:t>Internet</a:t>
            </a:r>
          </a:p>
        </p:txBody>
      </p:sp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3635375" y="1196975"/>
            <a:ext cx="5175250" cy="106203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Comic Sans MS"/>
              </a:rPr>
              <a:t> FELIZ DIA DE REYES</a:t>
            </a:r>
          </a:p>
        </p:txBody>
      </p:sp>
      <p:pic>
        <p:nvPicPr>
          <p:cNvPr id="26631" name="Picture 7" descr="VipTalisman4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9761">
            <a:off x="7380288" y="5516563"/>
            <a:ext cx="871537" cy="10080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428</Words>
  <Application>Microsoft Office PowerPoint</Application>
  <PresentationFormat>Presentación en pantalla (4:3)</PresentationFormat>
  <Paragraphs>30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4" baseType="lpstr">
      <vt:lpstr>Arial Unicode MS</vt:lpstr>
      <vt:lpstr>Action Man</vt:lpstr>
      <vt:lpstr>Arial</vt:lpstr>
      <vt:lpstr>Arial Black</vt:lpstr>
      <vt:lpstr>BD Cartoon Shout</vt:lpstr>
      <vt:lpstr>Bodoni MT Black</vt:lpstr>
      <vt:lpstr>Comic Sans MS</vt:lpstr>
      <vt:lpstr>Kristen ITC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Gamer</cp:lastModifiedBy>
  <cp:revision>11</cp:revision>
  <cp:lastPrinted>1601-01-01T00:00:00Z</cp:lastPrinted>
  <dcterms:created xsi:type="dcterms:W3CDTF">2016-12-21T18:39:50Z</dcterms:created>
  <dcterms:modified xsi:type="dcterms:W3CDTF">2018-12-07T10:14:53Z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