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57" r:id="rId3"/>
    <p:sldId id="258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es-MX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qWqPi0631IS6pOXzaAH+A" hashData="34eg7CqCzSZMjLTocZNo9dOF/l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0AE53C3-AD72-423E-A626-49BA540F8187}" type="datetimeFigureOut">
              <a:rPr lang="es-MX"/>
              <a:pPr>
                <a:defRPr/>
              </a:pPr>
              <a:t>26/12/2015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B50D1E4-C3C0-4A12-8820-F9BB12C79B3E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F107A-3E72-41CA-A456-4516627F8608}" type="datetimeFigureOut">
              <a:rPr lang="es-MX"/>
              <a:pPr>
                <a:defRPr/>
              </a:pPr>
              <a:t>26/12/2015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74523-3AFF-4F01-996D-2E6FAF9B4681}" type="slidenum">
              <a:rPr lang="es-MX"/>
              <a:pPr>
                <a:defRPr/>
              </a:pPr>
              <a:t>‹Nº›</a:t>
            </a:fld>
            <a:endParaRPr lang="es-MX" dirty="0"/>
          </a:p>
        </p:txBody>
      </p:sp>
    </p:spTree>
  </p:cSld>
  <p:clrMapOvr>
    <a:masterClrMapping/>
  </p:clrMapOvr>
  <p:transition spd="med" advTm="13047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341B42-161A-46E6-84DF-372106390D8A}" type="datetimeFigureOut">
              <a:rPr lang="es-MX"/>
              <a:pPr>
                <a:defRPr/>
              </a:pPr>
              <a:t>26/12/2015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16CB7-79C6-4360-B321-E4468A52812B}" type="slidenum">
              <a:rPr lang="es-MX"/>
              <a:pPr>
                <a:defRPr/>
              </a:pPr>
              <a:t>‹Nº›</a:t>
            </a:fld>
            <a:endParaRPr lang="es-MX" dirty="0"/>
          </a:p>
        </p:txBody>
      </p:sp>
    </p:spTree>
  </p:cSld>
  <p:clrMapOvr>
    <a:masterClrMapping/>
  </p:clrMapOvr>
  <p:transition spd="med" advTm="13047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6AA21-EAB7-45DC-BB4B-2313245956D0}" type="datetimeFigureOut">
              <a:rPr lang="es-MX"/>
              <a:pPr>
                <a:defRPr/>
              </a:pPr>
              <a:t>26/12/2015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53968-F73C-4305-892B-6D6C51A5B42D}" type="slidenum">
              <a:rPr lang="es-MX"/>
              <a:pPr>
                <a:defRPr/>
              </a:pPr>
              <a:t>‹Nº›</a:t>
            </a:fld>
            <a:endParaRPr lang="es-MX" dirty="0"/>
          </a:p>
        </p:txBody>
      </p:sp>
    </p:spTree>
  </p:cSld>
  <p:clrMapOvr>
    <a:masterClrMapping/>
  </p:clrMapOvr>
  <p:transition spd="med" advTm="13047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F5220-2AB1-4919-8B7C-7A107EFD0D50}" type="datetimeFigureOut">
              <a:rPr lang="es-MX"/>
              <a:pPr>
                <a:defRPr/>
              </a:pPr>
              <a:t>26/12/2015</a:t>
            </a:fld>
            <a:endParaRPr lang="es-MX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68685-10F2-4E40-9B9E-04E4A804D577}" type="slidenum">
              <a:rPr lang="es-MX"/>
              <a:pPr>
                <a:defRPr/>
              </a:pPr>
              <a:t>‹Nº›</a:t>
            </a:fld>
            <a:endParaRPr lang="es-MX" dirty="0"/>
          </a:p>
        </p:txBody>
      </p:sp>
    </p:spTree>
  </p:cSld>
  <p:clrMapOvr>
    <a:masterClrMapping/>
  </p:clrMapOvr>
  <p:transition spd="med" advTm="13047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DA5B1-6E2B-477A-A559-18F12442503C}" type="datetimeFigureOut">
              <a:rPr lang="es-MX"/>
              <a:pPr>
                <a:defRPr/>
              </a:pPr>
              <a:t>26/12/2015</a:t>
            </a:fld>
            <a:endParaRPr lang="es-MX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26652-01A7-4959-BC9C-D4E68431A83B}" type="slidenum">
              <a:rPr lang="es-MX"/>
              <a:pPr>
                <a:defRPr/>
              </a:pPr>
              <a:t>‹Nº›</a:t>
            </a:fld>
            <a:endParaRPr lang="es-MX" dirty="0"/>
          </a:p>
        </p:txBody>
      </p:sp>
    </p:spTree>
  </p:cSld>
  <p:clrMapOvr>
    <a:masterClrMapping/>
  </p:clrMapOvr>
  <p:transition spd="med" advTm="13047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E69B46-B462-4D06-BDE6-14DCFB2EBF5F}" type="datetimeFigureOut">
              <a:rPr lang="es-MX"/>
              <a:pPr>
                <a:defRPr/>
              </a:pPr>
              <a:t>26/12/2015</a:t>
            </a:fld>
            <a:endParaRPr lang="es-MX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F3CBC-6372-4B98-A801-AA3978E60028}" type="slidenum">
              <a:rPr lang="es-MX"/>
              <a:pPr>
                <a:defRPr/>
              </a:pPr>
              <a:t>‹Nº›</a:t>
            </a:fld>
            <a:endParaRPr lang="es-MX" dirty="0"/>
          </a:p>
        </p:txBody>
      </p:sp>
    </p:spTree>
  </p:cSld>
  <p:clrMapOvr>
    <a:masterClrMapping/>
  </p:clrMapOvr>
  <p:transition spd="med" advTm="13047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549A0-0954-4ADB-99D7-BB8B14909C13}" type="datetimeFigureOut">
              <a:rPr lang="es-MX"/>
              <a:pPr>
                <a:defRPr/>
              </a:pPr>
              <a:t>26/12/2015</a:t>
            </a:fld>
            <a:endParaRPr lang="es-MX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900FB-F337-4670-9FF6-6B680BA5C48F}" type="slidenum">
              <a:rPr lang="es-MX"/>
              <a:pPr>
                <a:defRPr/>
              </a:pPr>
              <a:t>‹Nº›</a:t>
            </a:fld>
            <a:endParaRPr lang="es-MX" dirty="0"/>
          </a:p>
        </p:txBody>
      </p:sp>
    </p:spTree>
  </p:cSld>
  <p:clrMapOvr>
    <a:masterClrMapping/>
  </p:clrMapOvr>
  <p:transition spd="med" advTm="13047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B6ACC-4B74-4688-8C50-FDD596E5C02A}" type="datetimeFigureOut">
              <a:rPr lang="es-MX"/>
              <a:pPr>
                <a:defRPr/>
              </a:pPr>
              <a:t>26/12/2015</a:t>
            </a:fld>
            <a:endParaRPr lang="es-MX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5658B-861F-45EB-9B9E-4CDA5047012C}" type="slidenum">
              <a:rPr lang="es-MX"/>
              <a:pPr>
                <a:defRPr/>
              </a:pPr>
              <a:t>‹Nº›</a:t>
            </a:fld>
            <a:endParaRPr lang="es-MX" dirty="0"/>
          </a:p>
        </p:txBody>
      </p:sp>
    </p:spTree>
  </p:cSld>
  <p:clrMapOvr>
    <a:masterClrMapping/>
  </p:clrMapOvr>
  <p:transition spd="med" advTm="13047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MX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FC5CF-4279-406E-805D-DA4973B7594A}" type="datetimeFigureOut">
              <a:rPr lang="es-MX"/>
              <a:pPr>
                <a:defRPr/>
              </a:pPr>
              <a:t>26/12/2015</a:t>
            </a:fld>
            <a:endParaRPr lang="es-MX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ABB86F-FBA1-492D-B2FD-895B2C784EA6}" type="slidenum">
              <a:rPr lang="es-MX"/>
              <a:pPr>
                <a:defRPr/>
              </a:pPr>
              <a:t>‹Nº›</a:t>
            </a:fld>
            <a:endParaRPr lang="es-MX" dirty="0"/>
          </a:p>
        </p:txBody>
      </p:sp>
    </p:spTree>
  </p:cSld>
  <p:clrMapOvr>
    <a:masterClrMapping/>
  </p:clrMapOvr>
  <p:transition spd="med" advTm="13047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6ED00-D29A-49CA-B78A-F08606FDF732}" type="datetimeFigureOut">
              <a:rPr lang="es-MX"/>
              <a:pPr>
                <a:defRPr/>
              </a:pPr>
              <a:t>26/12/2015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CBAE5-7EDD-4D3C-9DEC-093040DB0D7F}" type="slidenum">
              <a:rPr lang="es-MX"/>
              <a:pPr>
                <a:defRPr/>
              </a:pPr>
              <a:t>‹Nº›</a:t>
            </a:fld>
            <a:endParaRPr lang="es-MX" dirty="0"/>
          </a:p>
        </p:txBody>
      </p:sp>
    </p:spTree>
  </p:cSld>
  <p:clrMapOvr>
    <a:masterClrMapping/>
  </p:clrMapOvr>
  <p:transition spd="med" advTm="13047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31E1C-59FA-4165-A214-9056932C27A8}" type="datetimeFigureOut">
              <a:rPr lang="es-MX"/>
              <a:pPr>
                <a:defRPr/>
              </a:pPr>
              <a:t>26/12/2015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2F3BB-6F79-4F03-9FFC-AA39A9B3A702}" type="slidenum">
              <a:rPr lang="es-MX"/>
              <a:pPr>
                <a:defRPr/>
              </a:pPr>
              <a:t>‹Nº›</a:t>
            </a:fld>
            <a:endParaRPr lang="es-MX" dirty="0"/>
          </a:p>
        </p:txBody>
      </p:sp>
    </p:spTree>
  </p:cSld>
  <p:clrMapOvr>
    <a:masterClrMapping/>
  </p:clrMapOvr>
  <p:transition spd="med" advTm="13047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MX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8F5EBA5-8A3F-4039-98CA-B52052D6388A}" type="datetimeFigureOut">
              <a:rPr lang="es-MX"/>
              <a:pPr>
                <a:defRPr/>
              </a:pPr>
              <a:t>26/12/2015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136B1B0-7E46-496D-952A-334D849956BB}" type="slidenum">
              <a:rPr lang="es-MX"/>
              <a:pPr>
                <a:defRPr/>
              </a:pPr>
              <a:t>‹Nº›</a:t>
            </a:fld>
            <a:endParaRPr lang="es-MX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med" advTm="13047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444.imageshack.us/img444/3592/imagesofnature44sun1280ka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57158" y="714356"/>
            <a:ext cx="8572560" cy="923330"/>
          </a:xfrm>
          <a:prstGeom prst="rect">
            <a:avLst/>
          </a:prstGeom>
        </p:spPr>
        <p:txBody>
          <a:bodyPr>
            <a:prstTxWarp prst="textStop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5400" b="1" i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</a:rPr>
              <a:t>pensamientos </a:t>
            </a:r>
            <a:r>
              <a:rPr lang="es-MX" sz="5400" b="1" i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</a:rPr>
              <a:t>de navidad</a:t>
            </a:r>
            <a:endParaRPr lang="es-MX" sz="5400" b="1" i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052" name="Picture 4" descr="Feliz Navidad !!!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3011822">
            <a:off x="6616700" y="3940175"/>
            <a:ext cx="21367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4" descr="Feliz Navidad !!!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3432643">
            <a:off x="5569744" y="3874294"/>
            <a:ext cx="1885950" cy="43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Feliz Navidad !!!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86563" y="3929063"/>
            <a:ext cx="730250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8" descr="http://www.navidad.bz/gif_animados/26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00750" y="5357813"/>
            <a:ext cx="928688" cy="110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346">
    <p:fade thruBlk="1"/>
    <p:sndAc>
      <p:stSnd>
        <p:snd r:embed="rId2" name="Deck-The-Hall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http://www.picalls.com/data/media/13/Paisaje_neva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214313" y="642938"/>
            <a:ext cx="66436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2400">
                <a:solidFill>
                  <a:srgbClr val="FFFF00"/>
                </a:solidFill>
                <a:latin typeface="Comic Sans MS" pitchFamily="66" charset="0"/>
              </a:rPr>
              <a:t>No hay Navidades ideales; sólo las navidades en la que decides pensar y reflexionar sobre tus valores, deseos, afectos, tradiciones… (Bill McKibben).</a:t>
            </a:r>
          </a:p>
        </p:txBody>
      </p:sp>
      <p:pic>
        <p:nvPicPr>
          <p:cNvPr id="6" name="Picture 2" descr="http://walls.ru/themes/nature/winter/winter_007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58313" cy="702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2286000" y="857250"/>
            <a:ext cx="50006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2400">
                <a:solidFill>
                  <a:srgbClr val="C00000"/>
                </a:solidFill>
                <a:latin typeface="Comic Sans MS" pitchFamily="66" charset="0"/>
              </a:rPr>
              <a:t>Las navidades cubren de ondas mágicas toda la tierra…                todo se hace más bello e incluso todo se llena de algo especial.</a:t>
            </a:r>
          </a:p>
        </p:txBody>
      </p:sp>
    </p:spTree>
  </p:cSld>
  <p:clrMapOvr>
    <a:masterClrMapping/>
  </p:clrMapOvr>
  <p:transition spd="med" advTm="20594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.bigmir.net/img/dnevnik/uploads/934839/292273/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286000" y="857250"/>
            <a:ext cx="4572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2400">
                <a:solidFill>
                  <a:srgbClr val="C00000"/>
                </a:solidFill>
                <a:latin typeface="Comic Sans MS" pitchFamily="66" charset="0"/>
              </a:rPr>
              <a:t>Desearía que pudiéramos poner el espíritu de la Navidad en tarros bien cerrados y abrir un tarro cada mes durante el año (Harlan Miller).</a:t>
            </a:r>
          </a:p>
        </p:txBody>
      </p:sp>
    </p:spTree>
  </p:cSld>
  <p:clrMapOvr>
    <a:masterClrMapping/>
  </p:clrMapOvr>
  <p:transition spd="med" advTm="9938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http://lh5.ggpht.com/_yv1e5YUot1E/StjaT9gB-BI/AAAAAAAAb20/JAvwRyTRVbE/paisajes%20nevadors%20(51)_thumb%5B2%5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5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857500" y="357188"/>
            <a:ext cx="607218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2400">
                <a:solidFill>
                  <a:srgbClr val="FFFF00"/>
                </a:solidFill>
                <a:latin typeface="Comic Sans MS" pitchFamily="66" charset="0"/>
              </a:rPr>
              <a:t>“La navidad no es una época del año, es un estado de la mente” (Mary Ellen Chase).</a:t>
            </a:r>
          </a:p>
        </p:txBody>
      </p:sp>
    </p:spTree>
  </p:cSld>
  <p:clrMapOvr>
    <a:masterClrMapping/>
  </p:clrMapOvr>
  <p:transition spd="med" advTm="6313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lh4.ggpht.com/_yv1e5YUot1E/StjYZ0fwMlI/AAAAAAAAbz8/SWDaLK8nD1Y/paisajes%20nevadors%20(27)_thumb%5B2%5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2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071563" y="428625"/>
            <a:ext cx="5786437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2400">
                <a:solidFill>
                  <a:srgbClr val="FFFF00"/>
                </a:solidFill>
                <a:latin typeface="Comic Sans MS" pitchFamily="66" charset="0"/>
              </a:rPr>
              <a:t>“La Navidad no es un acontecimiento eterno, sino una parte de nuestro hogar que llevamos en nuestro corazón.” (Freya Stark)</a:t>
            </a:r>
          </a:p>
        </p:txBody>
      </p:sp>
      <p:pic>
        <p:nvPicPr>
          <p:cNvPr id="4" name="Picture 2" descr="&lt;br/&gt;&lt;a href=&quot;http://i33.tinypic.com/2a8ouua.jpg&quot; target=&quot;_blank&quot;&gt;View Raw Image&lt;/a&g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214438" y="500063"/>
            <a:ext cx="56435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2400">
                <a:solidFill>
                  <a:srgbClr val="FFFF00"/>
                </a:solidFill>
                <a:latin typeface="Comic Sans MS" pitchFamily="66" charset="0"/>
              </a:rPr>
              <a:t>“Honraré las Navidades en mi corazón, y trataré de mantenerlas todo el año” (Charles Dickens).</a:t>
            </a:r>
          </a:p>
        </p:txBody>
      </p:sp>
    </p:spTree>
  </p:cSld>
  <p:clrMapOvr>
    <a:masterClrMapping/>
  </p:clrMapOvr>
  <p:transition spd="med" advTm="21421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bribriange49.b.r.pic.centerblog.net/tx7yalvj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857250"/>
            <a:ext cx="8143875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233738" y="428625"/>
            <a:ext cx="2676525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rush Script MT" pitchFamily="66" charset="0"/>
            </a:endParaRPr>
          </a:p>
        </p:txBody>
      </p:sp>
      <p:sp>
        <p:nvSpPr>
          <p:cNvPr id="4" name="3 Marcador de fecha"/>
          <p:cNvSpPr>
            <a:spLocks noGrp="1"/>
          </p:cNvSpPr>
          <p:nvPr>
            <p:ph type="dt" sz="quarter" idx="10"/>
          </p:nvPr>
        </p:nvSpPr>
        <p:spPr>
          <a:xfrm>
            <a:off x="457200" y="5373688"/>
            <a:ext cx="8291513" cy="1347787"/>
          </a:xfrm>
        </p:spPr>
        <p:txBody>
          <a:bodyPr/>
          <a:lstStyle/>
          <a:p>
            <a:pPr>
              <a:defRPr/>
            </a:pPr>
            <a:r>
              <a:rPr lang="es-MX" sz="3200" dirty="0">
                <a:latin typeface="Brush Script MT" pitchFamily="66" charset="0"/>
              </a:rPr>
              <a:t>              </a:t>
            </a:r>
            <a:fld id="{D73A3512-4D29-4A59-93D5-0C166DAFE84A}" type="datetime2">
              <a:rPr lang="es-MX" sz="3200">
                <a:latin typeface="Brush Script MT" pitchFamily="66" charset="0"/>
              </a:rPr>
              <a:pPr>
                <a:defRPr/>
              </a:pPr>
              <a:t>sábado, 26 de diciembre de 2015</a:t>
            </a:fld>
            <a:endParaRPr lang="es-MX" sz="3200" dirty="0">
              <a:latin typeface="Brush Script MT" pitchFamily="66" charset="0"/>
            </a:endParaRPr>
          </a:p>
        </p:txBody>
      </p:sp>
      <p:pic>
        <p:nvPicPr>
          <p:cNvPr id="7173" name="Picture 4" descr="http://www.gifss.com/navidad/nieve/nie1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00063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4" descr="http://www.gifss.com/navidad/nieve/nie1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071688"/>
            <a:ext cx="500063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4" descr="http://www.gifss.com/navidad/nieve/nie1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43375"/>
            <a:ext cx="500063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4" descr="http://www.gifss.com/navidad/nieve/nie1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072188"/>
            <a:ext cx="500063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4" descr="http://www.gifss.com/navidad/nieve/nie1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1202531" y="-702468"/>
            <a:ext cx="500063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4" descr="http://www.gifss.com/navidad/nieve/nie1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3274218" y="-702468"/>
            <a:ext cx="500063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Picture 4" descr="http://www.gifss.com/navidad/nieve/nie1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274468" y="-702468"/>
            <a:ext cx="500063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Picture 4" descr="http://www.gifss.com/navidad/nieve/nie1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7346156" y="-702468"/>
            <a:ext cx="500063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1" name="Picture 4" descr="http://www.gifss.com/navidad/nieve/nie1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8572500" y="0"/>
            <a:ext cx="5715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2" name="Picture 4" descr="http://www.gifss.com/navidad/nieve/nie1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8572500" y="2000250"/>
            <a:ext cx="5715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3" name="Picture 4" descr="http://www.gifss.com/navidad/nieve/nie1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8572500" y="4000500"/>
            <a:ext cx="5715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4" name="Picture 4" descr="http://www.gifss.com/navidad/nieve/nie1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8572500" y="6215063"/>
            <a:ext cx="5715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6501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ensamientos de nav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pensamientos de navidad</Template>
  <TotalTime>0</TotalTime>
  <Words>167</Words>
  <Application>Microsoft Office PowerPoint</Application>
  <PresentationFormat>Presentación en pantalla (4:3)</PresentationFormat>
  <Paragraphs>10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pensamientos de navidad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2015-12-26T20:23:40Z</dcterms:created>
  <dcterms:modified xsi:type="dcterms:W3CDTF">2015-12-26T20:24:14Z</dcterms:modified>
</cp:coreProperties>
</file>