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74" r:id="rId3"/>
    <p:sldId id="263" r:id="rId4"/>
    <p:sldId id="264" r:id="rId5"/>
    <p:sldId id="265" r:id="rId6"/>
    <p:sldId id="266" r:id="rId7"/>
    <p:sldId id="267" r:id="rId8"/>
    <p:sldId id="269" r:id="rId9"/>
    <p:sldId id="272" r:id="rId10"/>
    <p:sldId id="273" r:id="rId11"/>
    <p:sldId id="271" r:id="rId12"/>
    <p:sldId id="270" r:id="rId13"/>
    <p:sldId id="275" r:id="rId14"/>
    <p:sldId id="276" r:id="rId15"/>
  </p:sldIdLst>
  <p:sldSz cx="9144000" cy="6858000" type="screen4x3"/>
  <p:notesSz cx="6858000" cy="9144000"/>
  <p:embeddedFontLst>
    <p:embeddedFont>
      <p:font typeface="VTKS Dear Love" charset="0"/>
      <p:regular r:id="rId16"/>
    </p:embeddedFont>
    <p:embeddedFont>
      <p:font typeface="Kristen ITC" pitchFamily="66" charset="0"/>
      <p:regular r:id="rId17"/>
    </p:embeddedFont>
  </p:embeddedFontLst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BppIq/n/XhGG6mVQ43GCTw" hashData="oGJj41/1N4qegrbEDpBip9e5Ve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C9FFFF"/>
    <a:srgbClr val="D5FFFF"/>
    <a:srgbClr val="DDFFFF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797" autoAdjust="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2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1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45E956-EF98-406C-B85B-7DC8D1E8A8F7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64DF61-B187-4854-8C2C-C54BD9ACB621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162BC0-487E-4306-B729-AB20B9A9959B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EE9018-6A52-40C3-931A-C1FA519DD8B1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5E0C37-2505-4E58-8399-55B8B84FCEC2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9B45F4-55DC-43F0-B4A8-669D1D9DE650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D9E49A-5389-4070-BE85-DFFA41617F6A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6961E9-BCDF-4910-A2F1-8AEFB49AEE22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3B8399-F547-4C84-82DE-AC06BB73DFB6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782DCB-8413-4893-8FC4-932304D39AD9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D2CC7E-DFA1-47E6-8CCA-2D5D6F9299C2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28F389B-71A9-4572-A80D-FE46A32176C6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gif"/><Relationship Id="rId5" Type="http://schemas.openxmlformats.org/officeDocument/2006/relationships/image" Target="../media/image2.gif"/><Relationship Id="rId4" Type="http://schemas.openxmlformats.org/officeDocument/2006/relationships/image" Target="../media/image4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468313" y="549275"/>
            <a:ext cx="8229600" cy="5759450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pic>
        <p:nvPicPr>
          <p:cNvPr id="24583" name="Picture 7" descr="paysages (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692150"/>
            <a:ext cx="7921625" cy="5473700"/>
          </a:xfrm>
          <a:prstGeom prst="rect">
            <a:avLst/>
          </a:prstGeom>
          <a:noFill/>
          <a:ln w="76200" cmpd="tri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24584" name="WordArt 8" descr="2l6m7x76"/>
          <p:cNvSpPr>
            <a:spLocks noChangeArrowheads="1" noChangeShapeType="1" noTextEdit="1"/>
          </p:cNvSpPr>
          <p:nvPr/>
        </p:nvSpPr>
        <p:spPr bwMode="auto">
          <a:xfrm>
            <a:off x="1476375" y="1628775"/>
            <a:ext cx="1304925" cy="1038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8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C9FFFF">
                      <a:alpha val="80000"/>
                    </a:srgbClr>
                  </a:outerShdw>
                </a:effectLst>
                <a:latin typeface="VTKS Dear Love"/>
              </a:rPr>
              <a:t>Noel </a:t>
            </a:r>
          </a:p>
        </p:txBody>
      </p:sp>
      <p:sp>
        <p:nvSpPr>
          <p:cNvPr id="24585" name="WordArt 9" descr="2l6m7x76"/>
          <p:cNvSpPr>
            <a:spLocks noChangeArrowheads="1" noChangeShapeType="1" noTextEdit="1"/>
          </p:cNvSpPr>
          <p:nvPr/>
        </p:nvSpPr>
        <p:spPr bwMode="auto">
          <a:xfrm>
            <a:off x="2916238" y="2997200"/>
            <a:ext cx="704850" cy="600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C9FFFF">
                      <a:alpha val="80000"/>
                    </a:srgbClr>
                  </a:outerShdw>
                </a:effectLst>
                <a:latin typeface="VTKS Dear Love"/>
              </a:rPr>
              <a:t>Sous</a:t>
            </a:r>
          </a:p>
        </p:txBody>
      </p:sp>
      <p:sp>
        <p:nvSpPr>
          <p:cNvPr id="24586" name="WordArt 10" descr="2l6m7x76"/>
          <p:cNvSpPr>
            <a:spLocks noChangeArrowheads="1" noChangeShapeType="1" noTextEdit="1"/>
          </p:cNvSpPr>
          <p:nvPr/>
        </p:nvSpPr>
        <p:spPr bwMode="auto">
          <a:xfrm>
            <a:off x="5219700" y="2997200"/>
            <a:ext cx="431800" cy="622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C9FFFF">
                      <a:alpha val="80000"/>
                    </a:srgbClr>
                  </a:outerShdw>
                </a:effectLst>
                <a:latin typeface="VTKS Dear Love"/>
              </a:rPr>
              <a:t>la</a:t>
            </a:r>
          </a:p>
        </p:txBody>
      </p:sp>
      <p:sp>
        <p:nvSpPr>
          <p:cNvPr id="24587" name="WordArt 11" descr="2l6m7x76"/>
          <p:cNvSpPr>
            <a:spLocks noChangeArrowheads="1" noChangeShapeType="1" noTextEdit="1"/>
          </p:cNvSpPr>
          <p:nvPr/>
        </p:nvSpPr>
        <p:spPr bwMode="auto">
          <a:xfrm>
            <a:off x="6011863" y="4005263"/>
            <a:ext cx="1276350" cy="1038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8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C9FFFF">
                      <a:alpha val="80000"/>
                    </a:srgbClr>
                  </a:outerShdw>
                </a:effectLst>
                <a:latin typeface="VTKS Dear Love"/>
              </a:rPr>
              <a:t>Neige</a:t>
            </a:r>
          </a:p>
        </p:txBody>
      </p:sp>
      <p:sp>
        <p:nvSpPr>
          <p:cNvPr id="24594" name="WordArt 18" descr="3_473b6094ea1e8"/>
          <p:cNvSpPr>
            <a:spLocks noChangeArrowheads="1" noChangeShapeType="1" noTextEdit="1"/>
          </p:cNvSpPr>
          <p:nvPr/>
        </p:nvSpPr>
        <p:spPr bwMode="auto">
          <a:xfrm>
            <a:off x="755650" y="5661025"/>
            <a:ext cx="576263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4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17961" dir="2700000" algn="ctr" rotWithShape="0">
                    <a:srgbClr val="C9FFFF">
                      <a:alpha val="80000"/>
                    </a:srgbClr>
                  </a:outerShdw>
                </a:effectLst>
                <a:latin typeface="VTKS Dear Love"/>
              </a:rPr>
              <a:t>Au clic</a:t>
            </a:r>
          </a:p>
        </p:txBody>
      </p:sp>
      <p:pic>
        <p:nvPicPr>
          <p:cNvPr id="24595" name="Picture 19" descr="fondneige05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5650" y="692150"/>
            <a:ext cx="2376488" cy="2736850"/>
          </a:xfrm>
          <a:prstGeom prst="rect">
            <a:avLst/>
          </a:prstGeom>
          <a:noFill/>
        </p:spPr>
      </p:pic>
      <p:pic>
        <p:nvPicPr>
          <p:cNvPr id="24596" name="Picture 20" descr="fondneige05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76600" y="692150"/>
            <a:ext cx="2590800" cy="2736850"/>
          </a:xfrm>
          <a:prstGeom prst="rect">
            <a:avLst/>
          </a:prstGeom>
          <a:noFill/>
        </p:spPr>
      </p:pic>
      <p:pic>
        <p:nvPicPr>
          <p:cNvPr id="24597" name="Picture 21" descr="fondneige05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97550" y="692150"/>
            <a:ext cx="2662238" cy="2736850"/>
          </a:xfrm>
          <a:prstGeom prst="rect">
            <a:avLst/>
          </a:prstGeom>
          <a:noFill/>
        </p:spPr>
      </p:pic>
      <p:pic>
        <p:nvPicPr>
          <p:cNvPr id="24598" name="Picture 22" descr="fondneige05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9750" y="3429000"/>
            <a:ext cx="2376488" cy="2736850"/>
          </a:xfrm>
          <a:prstGeom prst="rect">
            <a:avLst/>
          </a:prstGeom>
          <a:noFill/>
        </p:spPr>
      </p:pic>
      <p:pic>
        <p:nvPicPr>
          <p:cNvPr id="24599" name="Picture 23" descr="fondneige05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92500" y="3357563"/>
            <a:ext cx="2590800" cy="2736850"/>
          </a:xfrm>
          <a:prstGeom prst="rect">
            <a:avLst/>
          </a:prstGeom>
          <a:noFill/>
        </p:spPr>
      </p:pic>
      <p:pic>
        <p:nvPicPr>
          <p:cNvPr id="24600" name="Picture 24" descr="fondneige05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67400" y="3429000"/>
            <a:ext cx="2662238" cy="2736850"/>
          </a:xfrm>
          <a:prstGeom prst="rect">
            <a:avLst/>
          </a:prstGeom>
          <a:noFill/>
        </p:spPr>
      </p:pic>
      <p:pic>
        <p:nvPicPr>
          <p:cNvPr id="24601" name="Picture 25" descr="y_ligne_noel_30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68313" y="0"/>
            <a:ext cx="4143375" cy="523875"/>
          </a:xfrm>
          <a:prstGeom prst="rect">
            <a:avLst/>
          </a:prstGeom>
          <a:noFill/>
        </p:spPr>
      </p:pic>
      <p:pic>
        <p:nvPicPr>
          <p:cNvPr id="24602" name="Picture 26" descr="y_ligne_noel_30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6200000">
            <a:off x="-1452562" y="1452562"/>
            <a:ext cx="3429000" cy="523875"/>
          </a:xfrm>
          <a:prstGeom prst="rect">
            <a:avLst/>
          </a:prstGeom>
          <a:noFill/>
        </p:spPr>
      </p:pic>
      <p:pic>
        <p:nvPicPr>
          <p:cNvPr id="24603" name="Picture 27" descr="y_ligne_noel_30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6200000">
            <a:off x="-1452562" y="4881562"/>
            <a:ext cx="3429000" cy="523875"/>
          </a:xfrm>
          <a:prstGeom prst="rect">
            <a:avLst/>
          </a:prstGeom>
          <a:noFill/>
        </p:spPr>
      </p:pic>
      <p:pic>
        <p:nvPicPr>
          <p:cNvPr id="24604" name="Picture 28" descr="y_ligne_noel_30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6200000">
            <a:off x="7167563" y="4881562"/>
            <a:ext cx="3429000" cy="523875"/>
          </a:xfrm>
          <a:prstGeom prst="rect">
            <a:avLst/>
          </a:prstGeom>
          <a:noFill/>
        </p:spPr>
      </p:pic>
      <p:pic>
        <p:nvPicPr>
          <p:cNvPr id="24605" name="Picture 29" descr="y_ligne_noel_30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6200000">
            <a:off x="7167563" y="1452562"/>
            <a:ext cx="3429000" cy="523875"/>
          </a:xfrm>
          <a:prstGeom prst="rect">
            <a:avLst/>
          </a:prstGeom>
          <a:noFill/>
        </p:spPr>
      </p:pic>
      <p:pic>
        <p:nvPicPr>
          <p:cNvPr id="24606" name="Picture 30" descr="y_ligne_noel_30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72000" y="6334125"/>
            <a:ext cx="4143375" cy="523875"/>
          </a:xfrm>
          <a:prstGeom prst="rect">
            <a:avLst/>
          </a:prstGeom>
          <a:noFill/>
        </p:spPr>
      </p:pic>
      <p:pic>
        <p:nvPicPr>
          <p:cNvPr id="24607" name="Picture 31" descr="y_ligne_noel_30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5288" y="6334125"/>
            <a:ext cx="4143375" cy="523875"/>
          </a:xfrm>
          <a:prstGeom prst="rect">
            <a:avLst/>
          </a:prstGeom>
          <a:noFill/>
        </p:spPr>
      </p:pic>
      <p:pic>
        <p:nvPicPr>
          <p:cNvPr id="24608" name="Picture 32" descr="y_ligne_noel_30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72000" y="0"/>
            <a:ext cx="4143375" cy="523875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 loop="1">
        <p:snd r:embed="rId2" name="Salvator Adamo-tombe la neig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4" grpId="0" animBg="1"/>
      <p:bldP spid="24585" grpId="0" animBg="1"/>
      <p:bldP spid="24586" grpId="0" animBg="1"/>
      <p:bldP spid="2458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549275"/>
            <a:ext cx="8218488" cy="5759450"/>
          </a:xfrm>
          <a:ln w="76200" cmpd="tri">
            <a:solidFill>
              <a:schemeClr val="tx1"/>
            </a:solidFill>
          </a:ln>
        </p:spPr>
        <p:txBody>
          <a:bodyPr/>
          <a:lstStyle/>
          <a:p>
            <a:endParaRPr lang="es-ES"/>
          </a:p>
        </p:txBody>
      </p:sp>
      <p:pic>
        <p:nvPicPr>
          <p:cNvPr id="13316" name="Picture 4" descr="126c368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692150"/>
            <a:ext cx="7921625" cy="5473700"/>
          </a:xfrm>
          <a:prstGeom prst="rect">
            <a:avLst/>
          </a:prstGeom>
          <a:noFill/>
          <a:ln w="76200" cmpd="tri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13320" name="Picture 8" descr="pere_noel_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1863" y="3716338"/>
            <a:ext cx="1905000" cy="2095500"/>
          </a:xfrm>
          <a:prstGeom prst="rect">
            <a:avLst/>
          </a:prstGeom>
          <a:noFill/>
        </p:spPr>
      </p:pic>
      <p:pic>
        <p:nvPicPr>
          <p:cNvPr id="13321" name="Picture 9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5650" y="692150"/>
            <a:ext cx="2376488" cy="2736850"/>
          </a:xfrm>
          <a:prstGeom prst="rect">
            <a:avLst/>
          </a:prstGeom>
          <a:noFill/>
        </p:spPr>
      </p:pic>
      <p:pic>
        <p:nvPicPr>
          <p:cNvPr id="13322" name="Picture 10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76600" y="692150"/>
            <a:ext cx="2590800" cy="2736850"/>
          </a:xfrm>
          <a:prstGeom prst="rect">
            <a:avLst/>
          </a:prstGeom>
          <a:noFill/>
        </p:spPr>
      </p:pic>
      <p:pic>
        <p:nvPicPr>
          <p:cNvPr id="13323" name="Picture 11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97550" y="692150"/>
            <a:ext cx="2662238" cy="2736850"/>
          </a:xfrm>
          <a:prstGeom prst="rect">
            <a:avLst/>
          </a:prstGeom>
          <a:noFill/>
        </p:spPr>
      </p:pic>
      <p:pic>
        <p:nvPicPr>
          <p:cNvPr id="13324" name="Picture 12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3357563"/>
            <a:ext cx="2376487" cy="2736850"/>
          </a:xfrm>
          <a:prstGeom prst="rect">
            <a:avLst/>
          </a:prstGeom>
          <a:noFill/>
        </p:spPr>
      </p:pic>
      <p:pic>
        <p:nvPicPr>
          <p:cNvPr id="13325" name="Picture 13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92500" y="3357563"/>
            <a:ext cx="2590800" cy="2736850"/>
          </a:xfrm>
          <a:prstGeom prst="rect">
            <a:avLst/>
          </a:prstGeom>
          <a:noFill/>
        </p:spPr>
      </p:pic>
      <p:pic>
        <p:nvPicPr>
          <p:cNvPr id="13326" name="Picture 14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67400" y="3429000"/>
            <a:ext cx="2662238" cy="2736850"/>
          </a:xfrm>
          <a:prstGeom prst="rect">
            <a:avLst/>
          </a:prstGeom>
          <a:noFill/>
        </p:spPr>
      </p:pic>
      <p:pic>
        <p:nvPicPr>
          <p:cNvPr id="13327" name="Picture 15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8313" y="0"/>
            <a:ext cx="4143375" cy="523875"/>
          </a:xfrm>
          <a:prstGeom prst="rect">
            <a:avLst/>
          </a:prstGeom>
          <a:noFill/>
        </p:spPr>
      </p:pic>
      <p:pic>
        <p:nvPicPr>
          <p:cNvPr id="13328" name="Picture 16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-1452562" y="1452562"/>
            <a:ext cx="3429000" cy="523875"/>
          </a:xfrm>
          <a:prstGeom prst="rect">
            <a:avLst/>
          </a:prstGeom>
          <a:noFill/>
        </p:spPr>
      </p:pic>
      <p:pic>
        <p:nvPicPr>
          <p:cNvPr id="13329" name="Picture 17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7167563" y="1452562"/>
            <a:ext cx="3429000" cy="523875"/>
          </a:xfrm>
          <a:prstGeom prst="rect">
            <a:avLst/>
          </a:prstGeom>
          <a:noFill/>
        </p:spPr>
      </p:pic>
      <p:pic>
        <p:nvPicPr>
          <p:cNvPr id="13330" name="Picture 18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7167563" y="4881562"/>
            <a:ext cx="3429000" cy="523875"/>
          </a:xfrm>
          <a:prstGeom prst="rect">
            <a:avLst/>
          </a:prstGeom>
          <a:noFill/>
        </p:spPr>
      </p:pic>
      <p:pic>
        <p:nvPicPr>
          <p:cNvPr id="13331" name="Picture 19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-1452562" y="4881562"/>
            <a:ext cx="3429000" cy="523875"/>
          </a:xfrm>
          <a:prstGeom prst="rect">
            <a:avLst/>
          </a:prstGeom>
          <a:noFill/>
        </p:spPr>
      </p:pic>
      <p:pic>
        <p:nvPicPr>
          <p:cNvPr id="13332" name="Picture 20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6334125"/>
            <a:ext cx="4143375" cy="523875"/>
          </a:xfrm>
          <a:prstGeom prst="rect">
            <a:avLst/>
          </a:prstGeom>
          <a:noFill/>
        </p:spPr>
      </p:pic>
      <p:pic>
        <p:nvPicPr>
          <p:cNvPr id="13333" name="Picture 21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88" y="6334125"/>
            <a:ext cx="4143375" cy="523875"/>
          </a:xfrm>
          <a:prstGeom prst="rect">
            <a:avLst/>
          </a:prstGeom>
          <a:noFill/>
        </p:spPr>
      </p:pic>
      <p:pic>
        <p:nvPicPr>
          <p:cNvPr id="13334" name="Picture 22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0"/>
            <a:ext cx="4143375" cy="5238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40" name="Picture 4" descr="490e48b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692150"/>
            <a:ext cx="7921625" cy="5473700"/>
          </a:xfrm>
          <a:prstGeom prst="rect">
            <a:avLst/>
          </a:prstGeom>
          <a:noFill/>
          <a:ln w="76200" cmpd="tri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457200" y="549275"/>
            <a:ext cx="8218488" cy="5759450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es-ES" sz="3200"/>
          </a:p>
        </p:txBody>
      </p:sp>
      <p:pic>
        <p:nvPicPr>
          <p:cNvPr id="14343" name="Picture 7" descr="fondneige0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67400" y="3429000"/>
            <a:ext cx="2662238" cy="2736850"/>
          </a:xfrm>
          <a:prstGeom prst="rect">
            <a:avLst/>
          </a:prstGeom>
          <a:noFill/>
        </p:spPr>
      </p:pic>
      <p:pic>
        <p:nvPicPr>
          <p:cNvPr id="14344" name="Picture 8" descr="fondneige0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00" y="3357563"/>
            <a:ext cx="2590800" cy="2736850"/>
          </a:xfrm>
          <a:prstGeom prst="rect">
            <a:avLst/>
          </a:prstGeom>
          <a:noFill/>
        </p:spPr>
      </p:pic>
      <p:pic>
        <p:nvPicPr>
          <p:cNvPr id="14345" name="Picture 9" descr="fondneige0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3357563"/>
            <a:ext cx="2376487" cy="2736850"/>
          </a:xfrm>
          <a:prstGeom prst="rect">
            <a:avLst/>
          </a:prstGeom>
          <a:noFill/>
        </p:spPr>
      </p:pic>
      <p:pic>
        <p:nvPicPr>
          <p:cNvPr id="14346" name="Picture 10" descr="fondneige0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7550" y="692150"/>
            <a:ext cx="2662238" cy="2736850"/>
          </a:xfrm>
          <a:prstGeom prst="rect">
            <a:avLst/>
          </a:prstGeom>
          <a:noFill/>
        </p:spPr>
      </p:pic>
      <p:pic>
        <p:nvPicPr>
          <p:cNvPr id="14347" name="Picture 11" descr="fondneige0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76600" y="692150"/>
            <a:ext cx="2590800" cy="2736850"/>
          </a:xfrm>
          <a:prstGeom prst="rect">
            <a:avLst/>
          </a:prstGeom>
          <a:noFill/>
        </p:spPr>
      </p:pic>
      <p:pic>
        <p:nvPicPr>
          <p:cNvPr id="14348" name="Picture 12" descr="fondneige0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692150"/>
            <a:ext cx="2376488" cy="2736850"/>
          </a:xfrm>
          <a:prstGeom prst="rect">
            <a:avLst/>
          </a:prstGeom>
          <a:noFill/>
        </p:spPr>
      </p:pic>
      <p:pic>
        <p:nvPicPr>
          <p:cNvPr id="14349" name="Picture 13" descr="y_ligne_noel_3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0"/>
            <a:ext cx="4143375" cy="523875"/>
          </a:xfrm>
          <a:prstGeom prst="rect">
            <a:avLst/>
          </a:prstGeom>
          <a:noFill/>
        </p:spPr>
      </p:pic>
      <p:pic>
        <p:nvPicPr>
          <p:cNvPr id="14350" name="Picture 14" descr="y_ligne_noel_3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-1452562" y="1452562"/>
            <a:ext cx="3429000" cy="523875"/>
          </a:xfrm>
          <a:prstGeom prst="rect">
            <a:avLst/>
          </a:prstGeom>
          <a:noFill/>
        </p:spPr>
      </p:pic>
      <p:pic>
        <p:nvPicPr>
          <p:cNvPr id="14351" name="Picture 15" descr="y_ligne_noel_3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7167563" y="4881562"/>
            <a:ext cx="3429000" cy="523875"/>
          </a:xfrm>
          <a:prstGeom prst="rect">
            <a:avLst/>
          </a:prstGeom>
          <a:noFill/>
        </p:spPr>
      </p:pic>
      <p:pic>
        <p:nvPicPr>
          <p:cNvPr id="14352" name="Picture 16" descr="y_ligne_noel_3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7167563" y="1452562"/>
            <a:ext cx="3429000" cy="523875"/>
          </a:xfrm>
          <a:prstGeom prst="rect">
            <a:avLst/>
          </a:prstGeom>
          <a:noFill/>
        </p:spPr>
      </p:pic>
      <p:pic>
        <p:nvPicPr>
          <p:cNvPr id="14353" name="Picture 17" descr="y_ligne_noel_3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-1452562" y="4881562"/>
            <a:ext cx="3429000" cy="523875"/>
          </a:xfrm>
          <a:prstGeom prst="rect">
            <a:avLst/>
          </a:prstGeom>
          <a:noFill/>
        </p:spPr>
      </p:pic>
      <p:pic>
        <p:nvPicPr>
          <p:cNvPr id="14354" name="Picture 18" descr="y_ligne_noel_3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143375" cy="523875"/>
          </a:xfrm>
          <a:prstGeom prst="rect">
            <a:avLst/>
          </a:prstGeom>
          <a:noFill/>
        </p:spPr>
      </p:pic>
      <p:pic>
        <p:nvPicPr>
          <p:cNvPr id="14355" name="Picture 19" descr="y_ligne_noel_3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6334125"/>
            <a:ext cx="4143375" cy="523875"/>
          </a:xfrm>
          <a:prstGeom prst="rect">
            <a:avLst/>
          </a:prstGeom>
          <a:noFill/>
        </p:spPr>
      </p:pic>
      <p:pic>
        <p:nvPicPr>
          <p:cNvPr id="14356" name="Picture 20" descr="y_ligne_noel_3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6334125"/>
            <a:ext cx="4143375" cy="5238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4" name="Picture 4" descr="804a237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692150"/>
            <a:ext cx="7921625" cy="5473700"/>
          </a:xfrm>
          <a:prstGeom prst="rect">
            <a:avLst/>
          </a:prstGeom>
          <a:noFill/>
          <a:ln w="76200" cmpd="tri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457200" y="549275"/>
            <a:ext cx="8218488" cy="5759450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es-ES" sz="3200"/>
          </a:p>
        </p:txBody>
      </p:sp>
      <p:pic>
        <p:nvPicPr>
          <p:cNvPr id="15366" name="Picture 6" descr="noel27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9700" y="3429000"/>
            <a:ext cx="2447925" cy="2336800"/>
          </a:xfrm>
          <a:prstGeom prst="rect">
            <a:avLst/>
          </a:prstGeom>
          <a:noFill/>
        </p:spPr>
      </p:pic>
      <p:pic>
        <p:nvPicPr>
          <p:cNvPr id="15367" name="Picture 7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5650" y="692150"/>
            <a:ext cx="2376488" cy="2736850"/>
          </a:xfrm>
          <a:prstGeom prst="rect">
            <a:avLst/>
          </a:prstGeom>
          <a:noFill/>
        </p:spPr>
      </p:pic>
      <p:pic>
        <p:nvPicPr>
          <p:cNvPr id="15368" name="Picture 8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76600" y="692150"/>
            <a:ext cx="2590800" cy="2736850"/>
          </a:xfrm>
          <a:prstGeom prst="rect">
            <a:avLst/>
          </a:prstGeom>
          <a:noFill/>
        </p:spPr>
      </p:pic>
      <p:pic>
        <p:nvPicPr>
          <p:cNvPr id="15369" name="Picture 9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97550" y="692150"/>
            <a:ext cx="2662238" cy="2736850"/>
          </a:xfrm>
          <a:prstGeom prst="rect">
            <a:avLst/>
          </a:prstGeom>
          <a:noFill/>
        </p:spPr>
      </p:pic>
      <p:pic>
        <p:nvPicPr>
          <p:cNvPr id="15370" name="Picture 10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3357563"/>
            <a:ext cx="2376487" cy="2736850"/>
          </a:xfrm>
          <a:prstGeom prst="rect">
            <a:avLst/>
          </a:prstGeom>
          <a:noFill/>
        </p:spPr>
      </p:pic>
      <p:pic>
        <p:nvPicPr>
          <p:cNvPr id="15371" name="Picture 11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92500" y="3357563"/>
            <a:ext cx="2590800" cy="2736850"/>
          </a:xfrm>
          <a:prstGeom prst="rect">
            <a:avLst/>
          </a:prstGeom>
          <a:noFill/>
        </p:spPr>
      </p:pic>
      <p:pic>
        <p:nvPicPr>
          <p:cNvPr id="15372" name="Picture 12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67400" y="3429000"/>
            <a:ext cx="2662238" cy="2736850"/>
          </a:xfrm>
          <a:prstGeom prst="rect">
            <a:avLst/>
          </a:prstGeom>
          <a:noFill/>
        </p:spPr>
      </p:pic>
      <p:pic>
        <p:nvPicPr>
          <p:cNvPr id="15373" name="Picture 13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8313" y="0"/>
            <a:ext cx="4143375" cy="523875"/>
          </a:xfrm>
          <a:prstGeom prst="rect">
            <a:avLst/>
          </a:prstGeom>
          <a:noFill/>
        </p:spPr>
      </p:pic>
      <p:pic>
        <p:nvPicPr>
          <p:cNvPr id="15374" name="Picture 14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-1452562" y="1452562"/>
            <a:ext cx="3429000" cy="523875"/>
          </a:xfrm>
          <a:prstGeom prst="rect">
            <a:avLst/>
          </a:prstGeom>
          <a:noFill/>
        </p:spPr>
      </p:pic>
      <p:pic>
        <p:nvPicPr>
          <p:cNvPr id="15375" name="Picture 15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7167563" y="1452562"/>
            <a:ext cx="3429000" cy="523875"/>
          </a:xfrm>
          <a:prstGeom prst="rect">
            <a:avLst/>
          </a:prstGeom>
          <a:noFill/>
        </p:spPr>
      </p:pic>
      <p:pic>
        <p:nvPicPr>
          <p:cNvPr id="15376" name="Picture 16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7167563" y="4881562"/>
            <a:ext cx="3429000" cy="523875"/>
          </a:xfrm>
          <a:prstGeom prst="rect">
            <a:avLst/>
          </a:prstGeom>
          <a:noFill/>
        </p:spPr>
      </p:pic>
      <p:pic>
        <p:nvPicPr>
          <p:cNvPr id="15377" name="Picture 17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-1452562" y="4881562"/>
            <a:ext cx="3429000" cy="523875"/>
          </a:xfrm>
          <a:prstGeom prst="rect">
            <a:avLst/>
          </a:prstGeom>
          <a:noFill/>
        </p:spPr>
      </p:pic>
      <p:pic>
        <p:nvPicPr>
          <p:cNvPr id="15378" name="Picture 18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0"/>
            <a:ext cx="4143375" cy="523875"/>
          </a:xfrm>
          <a:prstGeom prst="rect">
            <a:avLst/>
          </a:prstGeom>
          <a:noFill/>
        </p:spPr>
      </p:pic>
      <p:pic>
        <p:nvPicPr>
          <p:cNvPr id="15379" name="Picture 19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6334125"/>
            <a:ext cx="4143375" cy="523875"/>
          </a:xfrm>
          <a:prstGeom prst="rect">
            <a:avLst/>
          </a:prstGeom>
          <a:noFill/>
        </p:spPr>
      </p:pic>
      <p:pic>
        <p:nvPicPr>
          <p:cNvPr id="15380" name="Picture 20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88" y="6334125"/>
            <a:ext cx="4143375" cy="5238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8" name="Picture 4" descr="c9e55ee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692150"/>
            <a:ext cx="7921625" cy="5473700"/>
          </a:xfrm>
          <a:prstGeom prst="rect">
            <a:avLst/>
          </a:prstGeom>
          <a:noFill/>
          <a:ln w="76200" cmpd="tri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457200" y="549275"/>
            <a:ext cx="8218488" cy="5759450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es-ES" sz="3200"/>
          </a:p>
        </p:txBody>
      </p:sp>
      <p:pic>
        <p:nvPicPr>
          <p:cNvPr id="16393" name="Picture 9" descr="sapin_noel_02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7450" y="2781300"/>
            <a:ext cx="1368425" cy="3240088"/>
          </a:xfrm>
          <a:prstGeom prst="rect">
            <a:avLst/>
          </a:prstGeom>
          <a:noFill/>
        </p:spPr>
      </p:pic>
      <p:pic>
        <p:nvPicPr>
          <p:cNvPr id="16394" name="Picture 10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5650" y="692150"/>
            <a:ext cx="2376488" cy="2736850"/>
          </a:xfrm>
          <a:prstGeom prst="rect">
            <a:avLst/>
          </a:prstGeom>
          <a:noFill/>
        </p:spPr>
      </p:pic>
      <p:pic>
        <p:nvPicPr>
          <p:cNvPr id="16395" name="Picture 11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76600" y="692150"/>
            <a:ext cx="2590800" cy="2736850"/>
          </a:xfrm>
          <a:prstGeom prst="rect">
            <a:avLst/>
          </a:prstGeom>
          <a:noFill/>
        </p:spPr>
      </p:pic>
      <p:pic>
        <p:nvPicPr>
          <p:cNvPr id="16396" name="Picture 12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97550" y="692150"/>
            <a:ext cx="2662238" cy="2736850"/>
          </a:xfrm>
          <a:prstGeom prst="rect">
            <a:avLst/>
          </a:prstGeom>
          <a:noFill/>
        </p:spPr>
      </p:pic>
      <p:pic>
        <p:nvPicPr>
          <p:cNvPr id="16397" name="Picture 13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3357563"/>
            <a:ext cx="2376487" cy="2736850"/>
          </a:xfrm>
          <a:prstGeom prst="rect">
            <a:avLst/>
          </a:prstGeom>
          <a:noFill/>
        </p:spPr>
      </p:pic>
      <p:pic>
        <p:nvPicPr>
          <p:cNvPr id="16398" name="Picture 14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92500" y="3357563"/>
            <a:ext cx="2590800" cy="2736850"/>
          </a:xfrm>
          <a:prstGeom prst="rect">
            <a:avLst/>
          </a:prstGeom>
          <a:noFill/>
        </p:spPr>
      </p:pic>
      <p:pic>
        <p:nvPicPr>
          <p:cNvPr id="16399" name="Picture 15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67400" y="3429000"/>
            <a:ext cx="2662238" cy="2736850"/>
          </a:xfrm>
          <a:prstGeom prst="rect">
            <a:avLst/>
          </a:prstGeom>
          <a:noFill/>
        </p:spPr>
      </p:pic>
      <p:pic>
        <p:nvPicPr>
          <p:cNvPr id="16401" name="Picture 17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8313" y="0"/>
            <a:ext cx="4143375" cy="523875"/>
          </a:xfrm>
          <a:prstGeom prst="rect">
            <a:avLst/>
          </a:prstGeom>
          <a:noFill/>
        </p:spPr>
      </p:pic>
      <p:pic>
        <p:nvPicPr>
          <p:cNvPr id="16402" name="Picture 18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-1452562" y="1452562"/>
            <a:ext cx="3429000" cy="523875"/>
          </a:xfrm>
          <a:prstGeom prst="rect">
            <a:avLst/>
          </a:prstGeom>
          <a:noFill/>
        </p:spPr>
      </p:pic>
      <p:pic>
        <p:nvPicPr>
          <p:cNvPr id="16403" name="Picture 19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7167563" y="4881562"/>
            <a:ext cx="3429000" cy="523875"/>
          </a:xfrm>
          <a:prstGeom prst="rect">
            <a:avLst/>
          </a:prstGeom>
          <a:noFill/>
        </p:spPr>
      </p:pic>
      <p:pic>
        <p:nvPicPr>
          <p:cNvPr id="16404" name="Picture 20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-1452562" y="4881562"/>
            <a:ext cx="3429000" cy="523875"/>
          </a:xfrm>
          <a:prstGeom prst="rect">
            <a:avLst/>
          </a:prstGeom>
          <a:noFill/>
        </p:spPr>
      </p:pic>
      <p:pic>
        <p:nvPicPr>
          <p:cNvPr id="16405" name="Picture 21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7167563" y="1452562"/>
            <a:ext cx="3429000" cy="523875"/>
          </a:xfrm>
          <a:prstGeom prst="rect">
            <a:avLst/>
          </a:prstGeom>
          <a:noFill/>
        </p:spPr>
      </p:pic>
      <p:pic>
        <p:nvPicPr>
          <p:cNvPr id="16406" name="Picture 22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6334125"/>
            <a:ext cx="4143375" cy="523875"/>
          </a:xfrm>
          <a:prstGeom prst="rect">
            <a:avLst/>
          </a:prstGeom>
          <a:noFill/>
        </p:spPr>
      </p:pic>
      <p:pic>
        <p:nvPicPr>
          <p:cNvPr id="16407" name="Picture 23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9750" y="6334125"/>
            <a:ext cx="4143375" cy="523875"/>
          </a:xfrm>
          <a:prstGeom prst="rect">
            <a:avLst/>
          </a:prstGeom>
          <a:noFill/>
        </p:spPr>
      </p:pic>
      <p:pic>
        <p:nvPicPr>
          <p:cNvPr id="16408" name="Picture 24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0"/>
            <a:ext cx="4143375" cy="5238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2" name="Picture 4" descr="d5c8e8c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692150"/>
            <a:ext cx="7921625" cy="5473700"/>
          </a:xfrm>
          <a:prstGeom prst="rect">
            <a:avLst/>
          </a:prstGeom>
          <a:noFill/>
          <a:ln w="76200" cmpd="tri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457200" y="549275"/>
            <a:ext cx="8218488" cy="5759450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es-ES" sz="3200"/>
          </a:p>
        </p:txBody>
      </p:sp>
      <p:pic>
        <p:nvPicPr>
          <p:cNvPr id="17414" name="Picture 6" descr="a7ea0d3b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68313" y="4149725"/>
            <a:ext cx="2665412" cy="2066925"/>
          </a:xfrm>
          <a:prstGeom prst="rect">
            <a:avLst/>
          </a:prstGeom>
          <a:noFill/>
        </p:spPr>
      </p:pic>
      <p:pic>
        <p:nvPicPr>
          <p:cNvPr id="17415" name="Picture 7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5650" y="692150"/>
            <a:ext cx="2376488" cy="2736850"/>
          </a:xfrm>
          <a:prstGeom prst="rect">
            <a:avLst/>
          </a:prstGeom>
          <a:noFill/>
        </p:spPr>
      </p:pic>
      <p:pic>
        <p:nvPicPr>
          <p:cNvPr id="17416" name="Picture 8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76600" y="692150"/>
            <a:ext cx="2590800" cy="2736850"/>
          </a:xfrm>
          <a:prstGeom prst="rect">
            <a:avLst/>
          </a:prstGeom>
          <a:noFill/>
        </p:spPr>
      </p:pic>
      <p:pic>
        <p:nvPicPr>
          <p:cNvPr id="17417" name="Picture 9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97550" y="692150"/>
            <a:ext cx="2662238" cy="2736850"/>
          </a:xfrm>
          <a:prstGeom prst="rect">
            <a:avLst/>
          </a:prstGeom>
          <a:noFill/>
        </p:spPr>
      </p:pic>
      <p:pic>
        <p:nvPicPr>
          <p:cNvPr id="17418" name="Picture 10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3357563"/>
            <a:ext cx="2376487" cy="2736850"/>
          </a:xfrm>
          <a:prstGeom prst="rect">
            <a:avLst/>
          </a:prstGeom>
          <a:noFill/>
        </p:spPr>
      </p:pic>
      <p:pic>
        <p:nvPicPr>
          <p:cNvPr id="17419" name="Picture 11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92500" y="3357563"/>
            <a:ext cx="2590800" cy="2736850"/>
          </a:xfrm>
          <a:prstGeom prst="rect">
            <a:avLst/>
          </a:prstGeom>
          <a:noFill/>
        </p:spPr>
      </p:pic>
      <p:pic>
        <p:nvPicPr>
          <p:cNvPr id="17420" name="Picture 12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67400" y="3429000"/>
            <a:ext cx="2662238" cy="2736850"/>
          </a:xfrm>
          <a:prstGeom prst="rect">
            <a:avLst/>
          </a:prstGeom>
          <a:noFill/>
        </p:spPr>
      </p:pic>
      <p:pic>
        <p:nvPicPr>
          <p:cNvPr id="17421" name="Picture 13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8313" y="0"/>
            <a:ext cx="4143375" cy="523875"/>
          </a:xfrm>
          <a:prstGeom prst="rect">
            <a:avLst/>
          </a:prstGeom>
          <a:noFill/>
        </p:spPr>
      </p:pic>
      <p:pic>
        <p:nvPicPr>
          <p:cNvPr id="17422" name="Picture 14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-1452562" y="1452562"/>
            <a:ext cx="3429000" cy="523875"/>
          </a:xfrm>
          <a:prstGeom prst="rect">
            <a:avLst/>
          </a:prstGeom>
          <a:noFill/>
        </p:spPr>
      </p:pic>
      <p:pic>
        <p:nvPicPr>
          <p:cNvPr id="17423" name="Picture 15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-1452562" y="4881562"/>
            <a:ext cx="3429000" cy="523875"/>
          </a:xfrm>
          <a:prstGeom prst="rect">
            <a:avLst/>
          </a:prstGeom>
          <a:noFill/>
        </p:spPr>
      </p:pic>
      <p:pic>
        <p:nvPicPr>
          <p:cNvPr id="17424" name="Picture 16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7167563" y="4881562"/>
            <a:ext cx="3429000" cy="523875"/>
          </a:xfrm>
          <a:prstGeom prst="rect">
            <a:avLst/>
          </a:prstGeom>
          <a:noFill/>
        </p:spPr>
      </p:pic>
      <p:pic>
        <p:nvPicPr>
          <p:cNvPr id="17425" name="Picture 17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7167563" y="1452562"/>
            <a:ext cx="3429000" cy="523875"/>
          </a:xfrm>
          <a:prstGeom prst="rect">
            <a:avLst/>
          </a:prstGeom>
          <a:noFill/>
        </p:spPr>
      </p:pic>
      <p:pic>
        <p:nvPicPr>
          <p:cNvPr id="17426" name="Picture 18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0"/>
            <a:ext cx="4143375" cy="523875"/>
          </a:xfrm>
          <a:prstGeom prst="rect">
            <a:avLst/>
          </a:prstGeom>
          <a:noFill/>
        </p:spPr>
      </p:pic>
      <p:pic>
        <p:nvPicPr>
          <p:cNvPr id="17427" name="Picture 19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6334125"/>
            <a:ext cx="4143375" cy="523875"/>
          </a:xfrm>
          <a:prstGeom prst="rect">
            <a:avLst/>
          </a:prstGeom>
          <a:noFill/>
        </p:spPr>
      </p:pic>
      <p:pic>
        <p:nvPicPr>
          <p:cNvPr id="17428" name="Picture 20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8313" y="6334125"/>
            <a:ext cx="4143375" cy="5238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60" name="Picture 4" descr="161757__art-landscape-winter-house-trees_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692150"/>
            <a:ext cx="7921625" cy="5473700"/>
          </a:xfrm>
          <a:prstGeom prst="rect">
            <a:avLst/>
          </a:prstGeom>
          <a:noFill/>
          <a:ln w="76200" cmpd="tri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457200" y="549275"/>
            <a:ext cx="8229600" cy="5759450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es-ES" sz="3200"/>
          </a:p>
        </p:txBody>
      </p:sp>
      <p:pic>
        <p:nvPicPr>
          <p:cNvPr id="19462" name="Picture 6" descr="fondneige0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692150"/>
            <a:ext cx="2376488" cy="2736850"/>
          </a:xfrm>
          <a:prstGeom prst="rect">
            <a:avLst/>
          </a:prstGeom>
          <a:noFill/>
        </p:spPr>
      </p:pic>
      <p:pic>
        <p:nvPicPr>
          <p:cNvPr id="19463" name="Picture 7" descr="fondneige0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76600" y="692150"/>
            <a:ext cx="2590800" cy="2736850"/>
          </a:xfrm>
          <a:prstGeom prst="rect">
            <a:avLst/>
          </a:prstGeom>
          <a:noFill/>
        </p:spPr>
      </p:pic>
      <p:pic>
        <p:nvPicPr>
          <p:cNvPr id="19464" name="Picture 8" descr="fondneige0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7550" y="692150"/>
            <a:ext cx="2662238" cy="2736850"/>
          </a:xfrm>
          <a:prstGeom prst="rect">
            <a:avLst/>
          </a:prstGeom>
          <a:noFill/>
        </p:spPr>
      </p:pic>
      <p:pic>
        <p:nvPicPr>
          <p:cNvPr id="19465" name="Picture 9" descr="fondneige0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3357563"/>
            <a:ext cx="2376487" cy="2736850"/>
          </a:xfrm>
          <a:prstGeom prst="rect">
            <a:avLst/>
          </a:prstGeom>
          <a:noFill/>
        </p:spPr>
      </p:pic>
      <p:pic>
        <p:nvPicPr>
          <p:cNvPr id="19466" name="Picture 10" descr="fondneige0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00" y="3357563"/>
            <a:ext cx="2590800" cy="2736850"/>
          </a:xfrm>
          <a:prstGeom prst="rect">
            <a:avLst/>
          </a:prstGeom>
          <a:noFill/>
        </p:spPr>
      </p:pic>
      <p:pic>
        <p:nvPicPr>
          <p:cNvPr id="19467" name="Picture 11" descr="fondneige0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67400" y="3429000"/>
            <a:ext cx="2662238" cy="2736850"/>
          </a:xfrm>
          <a:prstGeom prst="rect">
            <a:avLst/>
          </a:prstGeom>
          <a:noFill/>
        </p:spPr>
      </p:pic>
      <p:pic>
        <p:nvPicPr>
          <p:cNvPr id="19468" name="Picture 12" descr="y_ligne_noel_3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0"/>
            <a:ext cx="4143375" cy="523875"/>
          </a:xfrm>
          <a:prstGeom prst="rect">
            <a:avLst/>
          </a:prstGeom>
          <a:noFill/>
        </p:spPr>
      </p:pic>
      <p:pic>
        <p:nvPicPr>
          <p:cNvPr id="19469" name="Picture 13" descr="y_ligne_noel_3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-1452562" y="1452562"/>
            <a:ext cx="3429000" cy="523875"/>
          </a:xfrm>
          <a:prstGeom prst="rect">
            <a:avLst/>
          </a:prstGeom>
          <a:noFill/>
        </p:spPr>
      </p:pic>
      <p:pic>
        <p:nvPicPr>
          <p:cNvPr id="19470" name="Picture 14" descr="y_ligne_noel_3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7167563" y="1452562"/>
            <a:ext cx="3429000" cy="523875"/>
          </a:xfrm>
          <a:prstGeom prst="rect">
            <a:avLst/>
          </a:prstGeom>
          <a:noFill/>
        </p:spPr>
      </p:pic>
      <p:pic>
        <p:nvPicPr>
          <p:cNvPr id="19471" name="Picture 15" descr="y_ligne_noel_3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7167563" y="4881562"/>
            <a:ext cx="3429000" cy="523875"/>
          </a:xfrm>
          <a:prstGeom prst="rect">
            <a:avLst/>
          </a:prstGeom>
          <a:noFill/>
        </p:spPr>
      </p:pic>
      <p:pic>
        <p:nvPicPr>
          <p:cNvPr id="19472" name="Picture 16" descr="y_ligne_noel_3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-1452562" y="4881562"/>
            <a:ext cx="3429000" cy="523875"/>
          </a:xfrm>
          <a:prstGeom prst="rect">
            <a:avLst/>
          </a:prstGeom>
          <a:noFill/>
        </p:spPr>
      </p:pic>
      <p:pic>
        <p:nvPicPr>
          <p:cNvPr id="19473" name="Picture 17" descr="y_ligne_noel_3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143375" cy="523875"/>
          </a:xfrm>
          <a:prstGeom prst="rect">
            <a:avLst/>
          </a:prstGeom>
          <a:noFill/>
        </p:spPr>
      </p:pic>
      <p:pic>
        <p:nvPicPr>
          <p:cNvPr id="19474" name="Picture 18" descr="y_ligne_noel_3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6334125"/>
            <a:ext cx="4143375" cy="523875"/>
          </a:xfrm>
          <a:prstGeom prst="rect">
            <a:avLst/>
          </a:prstGeom>
          <a:noFill/>
        </p:spPr>
      </p:pic>
      <p:pic>
        <p:nvPicPr>
          <p:cNvPr id="19475" name="Picture 19" descr="y_ligne_noel_3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6334125"/>
            <a:ext cx="4143375" cy="5238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2" name="Picture 4" descr="n95acsj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692150"/>
            <a:ext cx="7921625" cy="5473700"/>
          </a:xfrm>
          <a:prstGeom prst="rect">
            <a:avLst/>
          </a:prstGeom>
          <a:noFill/>
          <a:ln w="76200" cmpd="tri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457200" y="549275"/>
            <a:ext cx="8229600" cy="5759450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es-ES" sz="3200"/>
          </a:p>
        </p:txBody>
      </p:sp>
      <p:pic>
        <p:nvPicPr>
          <p:cNvPr id="22535" name="Picture 7" descr="noel_pere_noel05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227763" y="3933825"/>
            <a:ext cx="1081087" cy="1792288"/>
          </a:xfrm>
          <a:prstGeom prst="rect">
            <a:avLst/>
          </a:prstGeom>
          <a:noFill/>
        </p:spPr>
      </p:pic>
      <p:pic>
        <p:nvPicPr>
          <p:cNvPr id="22536" name="Picture 8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5650" y="692150"/>
            <a:ext cx="2376488" cy="2736850"/>
          </a:xfrm>
          <a:prstGeom prst="rect">
            <a:avLst/>
          </a:prstGeom>
          <a:noFill/>
        </p:spPr>
      </p:pic>
      <p:pic>
        <p:nvPicPr>
          <p:cNvPr id="22537" name="Picture 9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76600" y="692150"/>
            <a:ext cx="2590800" cy="2736850"/>
          </a:xfrm>
          <a:prstGeom prst="rect">
            <a:avLst/>
          </a:prstGeom>
          <a:noFill/>
        </p:spPr>
      </p:pic>
      <p:pic>
        <p:nvPicPr>
          <p:cNvPr id="22538" name="Picture 10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97550" y="692150"/>
            <a:ext cx="2662238" cy="2736850"/>
          </a:xfrm>
          <a:prstGeom prst="rect">
            <a:avLst/>
          </a:prstGeom>
          <a:noFill/>
        </p:spPr>
      </p:pic>
      <p:pic>
        <p:nvPicPr>
          <p:cNvPr id="22539" name="Picture 11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3357563"/>
            <a:ext cx="2376487" cy="2736850"/>
          </a:xfrm>
          <a:prstGeom prst="rect">
            <a:avLst/>
          </a:prstGeom>
          <a:noFill/>
        </p:spPr>
      </p:pic>
      <p:pic>
        <p:nvPicPr>
          <p:cNvPr id="22540" name="Picture 12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92500" y="3357563"/>
            <a:ext cx="2590800" cy="2736850"/>
          </a:xfrm>
          <a:prstGeom prst="rect">
            <a:avLst/>
          </a:prstGeom>
          <a:noFill/>
        </p:spPr>
      </p:pic>
      <p:pic>
        <p:nvPicPr>
          <p:cNvPr id="22541" name="Picture 13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67400" y="3429000"/>
            <a:ext cx="2662238" cy="2736850"/>
          </a:xfrm>
          <a:prstGeom prst="rect">
            <a:avLst/>
          </a:prstGeom>
          <a:noFill/>
        </p:spPr>
      </p:pic>
      <p:pic>
        <p:nvPicPr>
          <p:cNvPr id="22542" name="Picture 14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8313" y="0"/>
            <a:ext cx="4143375" cy="523875"/>
          </a:xfrm>
          <a:prstGeom prst="rect">
            <a:avLst/>
          </a:prstGeom>
          <a:noFill/>
        </p:spPr>
      </p:pic>
      <p:pic>
        <p:nvPicPr>
          <p:cNvPr id="22543" name="Picture 15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-1452562" y="1452562"/>
            <a:ext cx="3429000" cy="523875"/>
          </a:xfrm>
          <a:prstGeom prst="rect">
            <a:avLst/>
          </a:prstGeom>
          <a:noFill/>
        </p:spPr>
      </p:pic>
      <p:pic>
        <p:nvPicPr>
          <p:cNvPr id="22544" name="Picture 16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7167563" y="1452562"/>
            <a:ext cx="3429000" cy="523875"/>
          </a:xfrm>
          <a:prstGeom prst="rect">
            <a:avLst/>
          </a:prstGeom>
          <a:noFill/>
        </p:spPr>
      </p:pic>
      <p:pic>
        <p:nvPicPr>
          <p:cNvPr id="22545" name="Picture 17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7167563" y="4881562"/>
            <a:ext cx="3429000" cy="523875"/>
          </a:xfrm>
          <a:prstGeom prst="rect">
            <a:avLst/>
          </a:prstGeom>
          <a:noFill/>
        </p:spPr>
      </p:pic>
      <p:pic>
        <p:nvPicPr>
          <p:cNvPr id="22546" name="Picture 18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-1344612" y="4881562"/>
            <a:ext cx="3429000" cy="523875"/>
          </a:xfrm>
          <a:prstGeom prst="rect">
            <a:avLst/>
          </a:prstGeom>
          <a:noFill/>
        </p:spPr>
      </p:pic>
      <p:pic>
        <p:nvPicPr>
          <p:cNvPr id="22547" name="Picture 19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6334125"/>
            <a:ext cx="4143375" cy="523875"/>
          </a:xfrm>
          <a:prstGeom prst="rect">
            <a:avLst/>
          </a:prstGeom>
          <a:noFill/>
        </p:spPr>
      </p:pic>
      <p:pic>
        <p:nvPicPr>
          <p:cNvPr id="22548" name="Picture 20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88" y="6334125"/>
            <a:ext cx="4143375" cy="523875"/>
          </a:xfrm>
          <a:prstGeom prst="rect">
            <a:avLst/>
          </a:prstGeom>
          <a:noFill/>
        </p:spPr>
      </p:pic>
      <p:pic>
        <p:nvPicPr>
          <p:cNvPr id="22549" name="Picture 21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0"/>
            <a:ext cx="4143375" cy="5238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722 0.06292 L -0.5 -0.05714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" y="-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549275"/>
            <a:ext cx="8229600" cy="5759450"/>
          </a:xfrm>
          <a:ln w="76200" cmpd="tri">
            <a:solidFill>
              <a:schemeClr val="tx1"/>
            </a:solidFill>
          </a:ln>
        </p:spPr>
        <p:txBody>
          <a:bodyPr/>
          <a:lstStyle/>
          <a:p>
            <a:endParaRPr lang="es-ES"/>
          </a:p>
        </p:txBody>
      </p:sp>
      <p:pic>
        <p:nvPicPr>
          <p:cNvPr id="23556" name="Picture 4" descr="a+neige+r%C3%A9t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692150"/>
            <a:ext cx="7921625" cy="5473700"/>
          </a:xfrm>
          <a:prstGeom prst="rect">
            <a:avLst/>
          </a:prstGeom>
          <a:noFill/>
          <a:ln w="76200" cmpd="tri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23557" name="Picture 5" descr="fondneige0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692150"/>
            <a:ext cx="2376488" cy="2736850"/>
          </a:xfrm>
          <a:prstGeom prst="rect">
            <a:avLst/>
          </a:prstGeom>
          <a:noFill/>
        </p:spPr>
      </p:pic>
      <p:pic>
        <p:nvPicPr>
          <p:cNvPr id="23558" name="Picture 6" descr="fondneige0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76600" y="692150"/>
            <a:ext cx="2590800" cy="2736850"/>
          </a:xfrm>
          <a:prstGeom prst="rect">
            <a:avLst/>
          </a:prstGeom>
          <a:noFill/>
        </p:spPr>
      </p:pic>
      <p:pic>
        <p:nvPicPr>
          <p:cNvPr id="23559" name="Picture 7" descr="fondneige0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7550" y="692150"/>
            <a:ext cx="2662238" cy="2736850"/>
          </a:xfrm>
          <a:prstGeom prst="rect">
            <a:avLst/>
          </a:prstGeom>
          <a:noFill/>
        </p:spPr>
      </p:pic>
      <p:pic>
        <p:nvPicPr>
          <p:cNvPr id="23560" name="Picture 8" descr="fondneige0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3357563"/>
            <a:ext cx="2376487" cy="2736850"/>
          </a:xfrm>
          <a:prstGeom prst="rect">
            <a:avLst/>
          </a:prstGeom>
          <a:noFill/>
        </p:spPr>
      </p:pic>
      <p:pic>
        <p:nvPicPr>
          <p:cNvPr id="23561" name="Picture 9" descr="fondneige0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00" y="3357563"/>
            <a:ext cx="2590800" cy="2736850"/>
          </a:xfrm>
          <a:prstGeom prst="rect">
            <a:avLst/>
          </a:prstGeom>
          <a:noFill/>
        </p:spPr>
      </p:pic>
      <p:pic>
        <p:nvPicPr>
          <p:cNvPr id="23562" name="Picture 10" descr="fondneige0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67400" y="3429000"/>
            <a:ext cx="2662238" cy="2736850"/>
          </a:xfrm>
          <a:prstGeom prst="rect">
            <a:avLst/>
          </a:prstGeom>
          <a:noFill/>
        </p:spPr>
      </p:pic>
      <p:pic>
        <p:nvPicPr>
          <p:cNvPr id="23563" name="Picture 11" descr="y_ligne_noel_3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0"/>
            <a:ext cx="4143375" cy="523875"/>
          </a:xfrm>
          <a:prstGeom prst="rect">
            <a:avLst/>
          </a:prstGeom>
          <a:noFill/>
        </p:spPr>
      </p:pic>
      <p:pic>
        <p:nvPicPr>
          <p:cNvPr id="23564" name="Picture 12" descr="y_ligne_noel_3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-1452562" y="1452562"/>
            <a:ext cx="3429000" cy="523875"/>
          </a:xfrm>
          <a:prstGeom prst="rect">
            <a:avLst/>
          </a:prstGeom>
          <a:noFill/>
        </p:spPr>
      </p:pic>
      <p:pic>
        <p:nvPicPr>
          <p:cNvPr id="23565" name="Picture 13" descr="y_ligne_noel_3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6334125"/>
            <a:ext cx="4143375" cy="523875"/>
          </a:xfrm>
          <a:prstGeom prst="rect">
            <a:avLst/>
          </a:prstGeom>
          <a:noFill/>
        </p:spPr>
      </p:pic>
      <p:pic>
        <p:nvPicPr>
          <p:cNvPr id="23566" name="Picture 14" descr="y_ligne_noel_3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6334125"/>
            <a:ext cx="4143375" cy="523875"/>
          </a:xfrm>
          <a:prstGeom prst="rect">
            <a:avLst/>
          </a:prstGeom>
          <a:noFill/>
        </p:spPr>
      </p:pic>
      <p:pic>
        <p:nvPicPr>
          <p:cNvPr id="23567" name="Picture 15" descr="y_ligne_noel_3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143375" cy="523875"/>
          </a:xfrm>
          <a:prstGeom prst="rect">
            <a:avLst/>
          </a:prstGeom>
          <a:noFill/>
        </p:spPr>
      </p:pic>
      <p:pic>
        <p:nvPicPr>
          <p:cNvPr id="23568" name="Picture 16" descr="y_ligne_noel_3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7167563" y="4881562"/>
            <a:ext cx="3429000" cy="523875"/>
          </a:xfrm>
          <a:prstGeom prst="rect">
            <a:avLst/>
          </a:prstGeom>
          <a:noFill/>
        </p:spPr>
      </p:pic>
      <p:pic>
        <p:nvPicPr>
          <p:cNvPr id="23569" name="Picture 17" descr="y_ligne_noel_3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7167563" y="1452562"/>
            <a:ext cx="3429000" cy="523875"/>
          </a:xfrm>
          <a:prstGeom prst="rect">
            <a:avLst/>
          </a:prstGeom>
          <a:noFill/>
        </p:spPr>
      </p:pic>
      <p:pic>
        <p:nvPicPr>
          <p:cNvPr id="23570" name="Picture 18" descr="y_ligne_noel_3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-1452562" y="4881562"/>
            <a:ext cx="3429000" cy="5238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9" name="Picture 5" descr="116800__nature-landscape-snow-winter-h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692150"/>
            <a:ext cx="7921625" cy="5473700"/>
          </a:xfrm>
          <a:prstGeom prst="rect">
            <a:avLst/>
          </a:prstGeom>
          <a:noFill/>
          <a:ln w="76200" cmpd="tri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468313" y="549275"/>
            <a:ext cx="8229600" cy="5759450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es-ES" sz="3200"/>
          </a:p>
        </p:txBody>
      </p:sp>
      <p:pic>
        <p:nvPicPr>
          <p:cNvPr id="21511" name="Picture 7" descr="4030c9ab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659563" y="4292600"/>
            <a:ext cx="1944687" cy="1847850"/>
          </a:xfrm>
          <a:prstGeom prst="rect">
            <a:avLst/>
          </a:prstGeom>
          <a:noFill/>
        </p:spPr>
      </p:pic>
      <p:pic>
        <p:nvPicPr>
          <p:cNvPr id="21512" name="Picture 8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5650" y="692150"/>
            <a:ext cx="2376488" cy="2736850"/>
          </a:xfrm>
          <a:prstGeom prst="rect">
            <a:avLst/>
          </a:prstGeom>
          <a:noFill/>
        </p:spPr>
      </p:pic>
      <p:pic>
        <p:nvPicPr>
          <p:cNvPr id="21513" name="Picture 9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76600" y="692150"/>
            <a:ext cx="2590800" cy="2736850"/>
          </a:xfrm>
          <a:prstGeom prst="rect">
            <a:avLst/>
          </a:prstGeom>
          <a:noFill/>
        </p:spPr>
      </p:pic>
      <p:pic>
        <p:nvPicPr>
          <p:cNvPr id="21514" name="Picture 10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97550" y="692150"/>
            <a:ext cx="2662238" cy="2736850"/>
          </a:xfrm>
          <a:prstGeom prst="rect">
            <a:avLst/>
          </a:prstGeom>
          <a:noFill/>
        </p:spPr>
      </p:pic>
      <p:pic>
        <p:nvPicPr>
          <p:cNvPr id="21515" name="Picture 11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3357563"/>
            <a:ext cx="2376487" cy="2736850"/>
          </a:xfrm>
          <a:prstGeom prst="rect">
            <a:avLst/>
          </a:prstGeom>
          <a:noFill/>
        </p:spPr>
      </p:pic>
      <p:pic>
        <p:nvPicPr>
          <p:cNvPr id="21516" name="Picture 12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92500" y="3357563"/>
            <a:ext cx="2590800" cy="2736850"/>
          </a:xfrm>
          <a:prstGeom prst="rect">
            <a:avLst/>
          </a:prstGeom>
          <a:noFill/>
        </p:spPr>
      </p:pic>
      <p:pic>
        <p:nvPicPr>
          <p:cNvPr id="21517" name="Picture 13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67400" y="3429000"/>
            <a:ext cx="2662238" cy="2736850"/>
          </a:xfrm>
          <a:prstGeom prst="rect">
            <a:avLst/>
          </a:prstGeom>
          <a:noFill/>
        </p:spPr>
      </p:pic>
      <p:pic>
        <p:nvPicPr>
          <p:cNvPr id="21518" name="Picture 14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7167563" y="1452562"/>
            <a:ext cx="3429000" cy="523875"/>
          </a:xfrm>
          <a:prstGeom prst="rect">
            <a:avLst/>
          </a:prstGeom>
          <a:noFill/>
        </p:spPr>
      </p:pic>
      <p:pic>
        <p:nvPicPr>
          <p:cNvPr id="21519" name="Picture 15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8313" y="0"/>
            <a:ext cx="4143375" cy="523875"/>
          </a:xfrm>
          <a:prstGeom prst="rect">
            <a:avLst/>
          </a:prstGeom>
          <a:noFill/>
        </p:spPr>
      </p:pic>
      <p:pic>
        <p:nvPicPr>
          <p:cNvPr id="21520" name="Picture 16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6334125"/>
            <a:ext cx="4143375" cy="523875"/>
          </a:xfrm>
          <a:prstGeom prst="rect">
            <a:avLst/>
          </a:prstGeom>
          <a:noFill/>
        </p:spPr>
      </p:pic>
      <p:pic>
        <p:nvPicPr>
          <p:cNvPr id="21521" name="Picture 17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8313" y="6334125"/>
            <a:ext cx="4143375" cy="523875"/>
          </a:xfrm>
          <a:prstGeom prst="rect">
            <a:avLst/>
          </a:prstGeom>
          <a:noFill/>
        </p:spPr>
      </p:pic>
      <p:pic>
        <p:nvPicPr>
          <p:cNvPr id="21522" name="Picture 18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0"/>
            <a:ext cx="4143375" cy="523875"/>
          </a:xfrm>
          <a:prstGeom prst="rect">
            <a:avLst/>
          </a:prstGeom>
          <a:noFill/>
        </p:spPr>
      </p:pic>
      <p:pic>
        <p:nvPicPr>
          <p:cNvPr id="21523" name="Picture 19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7167563" y="4881562"/>
            <a:ext cx="3429000" cy="523875"/>
          </a:xfrm>
          <a:prstGeom prst="rect">
            <a:avLst/>
          </a:prstGeom>
          <a:noFill/>
        </p:spPr>
      </p:pic>
      <p:pic>
        <p:nvPicPr>
          <p:cNvPr id="21524" name="Picture 20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-1452562" y="4881562"/>
            <a:ext cx="3429000" cy="523875"/>
          </a:xfrm>
          <a:prstGeom prst="rect">
            <a:avLst/>
          </a:prstGeom>
          <a:noFill/>
        </p:spPr>
      </p:pic>
      <p:pic>
        <p:nvPicPr>
          <p:cNvPr id="21525" name="Picture 21" descr="y_ligne_noel_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-1452562" y="1452562"/>
            <a:ext cx="3429000" cy="5238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2.72959E-7 L -0.26372 -0.0768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" y="-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4" name="Picture 4" descr="a noël ble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692150"/>
            <a:ext cx="7921625" cy="5473700"/>
          </a:xfrm>
          <a:prstGeom prst="rect">
            <a:avLst/>
          </a:prstGeom>
          <a:noFill/>
          <a:ln w="76200" cmpd="tri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468313" y="549275"/>
            <a:ext cx="8229600" cy="5759450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es-ES" sz="3200"/>
          </a:p>
        </p:txBody>
      </p:sp>
      <p:pic>
        <p:nvPicPr>
          <p:cNvPr id="20486" name="Picture 6" descr="fondneige0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692150"/>
            <a:ext cx="2376488" cy="2736850"/>
          </a:xfrm>
          <a:prstGeom prst="rect">
            <a:avLst/>
          </a:prstGeom>
          <a:noFill/>
        </p:spPr>
      </p:pic>
      <p:pic>
        <p:nvPicPr>
          <p:cNvPr id="20487" name="Picture 7" descr="fondneige0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76600" y="692150"/>
            <a:ext cx="2590800" cy="2736850"/>
          </a:xfrm>
          <a:prstGeom prst="rect">
            <a:avLst/>
          </a:prstGeom>
          <a:noFill/>
        </p:spPr>
      </p:pic>
      <p:pic>
        <p:nvPicPr>
          <p:cNvPr id="20488" name="Picture 8" descr="fondneige0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7550" y="692150"/>
            <a:ext cx="2662238" cy="2736850"/>
          </a:xfrm>
          <a:prstGeom prst="rect">
            <a:avLst/>
          </a:prstGeom>
          <a:noFill/>
        </p:spPr>
      </p:pic>
      <p:pic>
        <p:nvPicPr>
          <p:cNvPr id="20489" name="Picture 9" descr="fondneige0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3357563"/>
            <a:ext cx="2376487" cy="2736850"/>
          </a:xfrm>
          <a:prstGeom prst="rect">
            <a:avLst/>
          </a:prstGeom>
          <a:noFill/>
        </p:spPr>
      </p:pic>
      <p:pic>
        <p:nvPicPr>
          <p:cNvPr id="20490" name="Picture 10" descr="fondneige0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00" y="3357563"/>
            <a:ext cx="2590800" cy="2736850"/>
          </a:xfrm>
          <a:prstGeom prst="rect">
            <a:avLst/>
          </a:prstGeom>
          <a:noFill/>
        </p:spPr>
      </p:pic>
      <p:pic>
        <p:nvPicPr>
          <p:cNvPr id="20491" name="Picture 11" descr="fondneige0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67400" y="3429000"/>
            <a:ext cx="2662238" cy="2736850"/>
          </a:xfrm>
          <a:prstGeom prst="rect">
            <a:avLst/>
          </a:prstGeom>
          <a:noFill/>
        </p:spPr>
      </p:pic>
      <p:pic>
        <p:nvPicPr>
          <p:cNvPr id="20492" name="Picture 12" descr="y_ligne_noel_3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0"/>
            <a:ext cx="4143375" cy="523875"/>
          </a:xfrm>
          <a:prstGeom prst="rect">
            <a:avLst/>
          </a:prstGeom>
          <a:noFill/>
        </p:spPr>
      </p:pic>
      <p:pic>
        <p:nvPicPr>
          <p:cNvPr id="20493" name="Picture 13" descr="y_ligne_noel_3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7167563" y="1452562"/>
            <a:ext cx="3429000" cy="523875"/>
          </a:xfrm>
          <a:prstGeom prst="rect">
            <a:avLst/>
          </a:prstGeom>
          <a:noFill/>
        </p:spPr>
      </p:pic>
      <p:pic>
        <p:nvPicPr>
          <p:cNvPr id="20494" name="Picture 14" descr="y_ligne_noel_3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7167563" y="4881562"/>
            <a:ext cx="3429000" cy="523875"/>
          </a:xfrm>
          <a:prstGeom prst="rect">
            <a:avLst/>
          </a:prstGeom>
          <a:noFill/>
        </p:spPr>
      </p:pic>
      <p:pic>
        <p:nvPicPr>
          <p:cNvPr id="20495" name="Picture 15" descr="y_ligne_noel_3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-1452562" y="1452562"/>
            <a:ext cx="3429000" cy="523875"/>
          </a:xfrm>
          <a:prstGeom prst="rect">
            <a:avLst/>
          </a:prstGeom>
          <a:noFill/>
        </p:spPr>
      </p:pic>
      <p:pic>
        <p:nvPicPr>
          <p:cNvPr id="20496" name="Picture 16" descr="y_ligne_noel_3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-1452562" y="4881562"/>
            <a:ext cx="3429000" cy="523875"/>
          </a:xfrm>
          <a:prstGeom prst="rect">
            <a:avLst/>
          </a:prstGeom>
          <a:noFill/>
        </p:spPr>
      </p:pic>
      <p:pic>
        <p:nvPicPr>
          <p:cNvPr id="20497" name="Picture 17" descr="y_ligne_noel_3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6334125"/>
            <a:ext cx="4143375" cy="523875"/>
          </a:xfrm>
          <a:prstGeom prst="rect">
            <a:avLst/>
          </a:prstGeom>
          <a:noFill/>
        </p:spPr>
      </p:pic>
      <p:pic>
        <p:nvPicPr>
          <p:cNvPr id="20498" name="Picture 18" descr="y_ligne_noel_3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6334125"/>
            <a:ext cx="4143375" cy="523875"/>
          </a:xfrm>
          <a:prstGeom prst="rect">
            <a:avLst/>
          </a:prstGeom>
          <a:noFill/>
        </p:spPr>
      </p:pic>
      <p:pic>
        <p:nvPicPr>
          <p:cNvPr id="20499" name="Picture 19" descr="y_ligne_noel_3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0"/>
            <a:ext cx="4143375" cy="5238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468313" y="549275"/>
            <a:ext cx="8229600" cy="5759450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pic>
        <p:nvPicPr>
          <p:cNvPr id="26629" name="Picture 5" descr="fond-ecran-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692150"/>
            <a:ext cx="7921625" cy="5473700"/>
          </a:xfrm>
          <a:prstGeom prst="rect">
            <a:avLst/>
          </a:prstGeom>
          <a:noFill/>
          <a:ln w="76200" cmpd="tri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26633" name="Picture 9" descr="y_ligne_noel_3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143375" cy="523875"/>
          </a:xfrm>
          <a:prstGeom prst="rect">
            <a:avLst/>
          </a:prstGeom>
          <a:noFill/>
        </p:spPr>
      </p:pic>
      <p:pic>
        <p:nvPicPr>
          <p:cNvPr id="26636" name="Picture 12" descr="y_ligne_noel_3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6334125"/>
            <a:ext cx="4143375" cy="523875"/>
          </a:xfrm>
          <a:prstGeom prst="rect">
            <a:avLst/>
          </a:prstGeom>
          <a:noFill/>
        </p:spPr>
      </p:pic>
      <p:pic>
        <p:nvPicPr>
          <p:cNvPr id="26637" name="Picture 13" descr="y_ligne_noel_3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1452562" y="4881562"/>
            <a:ext cx="3429000" cy="523875"/>
          </a:xfrm>
          <a:prstGeom prst="rect">
            <a:avLst/>
          </a:prstGeom>
          <a:noFill/>
        </p:spPr>
      </p:pic>
      <p:pic>
        <p:nvPicPr>
          <p:cNvPr id="26638" name="Picture 14" descr="y_ligne_noel_3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7167563" y="4881562"/>
            <a:ext cx="3429000" cy="523875"/>
          </a:xfrm>
          <a:prstGeom prst="rect">
            <a:avLst/>
          </a:prstGeom>
          <a:noFill/>
        </p:spPr>
      </p:pic>
      <p:pic>
        <p:nvPicPr>
          <p:cNvPr id="26639" name="Picture 15" descr="y_ligne_noel_3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7167563" y="1452562"/>
            <a:ext cx="3429000" cy="523875"/>
          </a:xfrm>
          <a:prstGeom prst="rect">
            <a:avLst/>
          </a:prstGeom>
          <a:noFill/>
        </p:spPr>
      </p:pic>
      <p:pic>
        <p:nvPicPr>
          <p:cNvPr id="26640" name="Picture 16" descr="y_ligne_noel_3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1452562" y="1452562"/>
            <a:ext cx="3429000" cy="523875"/>
          </a:xfrm>
          <a:prstGeom prst="rect">
            <a:avLst/>
          </a:prstGeom>
          <a:noFill/>
        </p:spPr>
      </p:pic>
      <p:pic>
        <p:nvPicPr>
          <p:cNvPr id="26641" name="Picture 17" descr="y_ligne_noel_3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0"/>
            <a:ext cx="4143375" cy="523875"/>
          </a:xfrm>
          <a:prstGeom prst="rect">
            <a:avLst/>
          </a:prstGeom>
          <a:noFill/>
        </p:spPr>
      </p:pic>
      <p:pic>
        <p:nvPicPr>
          <p:cNvPr id="26642" name="Picture 18" descr="y_ligne_noel_3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6334125"/>
            <a:ext cx="4032250" cy="523875"/>
          </a:xfrm>
          <a:prstGeom prst="rect">
            <a:avLst/>
          </a:prstGeom>
          <a:noFill/>
        </p:spPr>
      </p:pic>
      <p:pic>
        <p:nvPicPr>
          <p:cNvPr id="26643" name="Picture 19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00166" y="1785926"/>
            <a:ext cx="2592387" cy="2736850"/>
          </a:xfrm>
          <a:prstGeom prst="rect">
            <a:avLst/>
          </a:prstGeom>
          <a:noFill/>
        </p:spPr>
      </p:pic>
      <p:pic>
        <p:nvPicPr>
          <p:cNvPr id="26644" name="Picture 20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7554" y="357166"/>
            <a:ext cx="2663825" cy="2736850"/>
          </a:xfrm>
          <a:prstGeom prst="rect">
            <a:avLst/>
          </a:prstGeom>
          <a:noFill/>
        </p:spPr>
      </p:pic>
      <p:pic>
        <p:nvPicPr>
          <p:cNvPr id="26645" name="Picture 21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97550" y="692150"/>
            <a:ext cx="2662238" cy="2736850"/>
          </a:xfrm>
          <a:prstGeom prst="rect">
            <a:avLst/>
          </a:prstGeom>
          <a:noFill/>
        </p:spPr>
      </p:pic>
      <p:sp>
        <p:nvSpPr>
          <p:cNvPr id="26646" name="WordArt 22" descr="2l6m7x76"/>
          <p:cNvSpPr>
            <a:spLocks noChangeArrowheads="1" noChangeShapeType="1" noTextEdit="1"/>
          </p:cNvSpPr>
          <p:nvPr/>
        </p:nvSpPr>
        <p:spPr bwMode="auto">
          <a:xfrm>
            <a:off x="827088" y="5445125"/>
            <a:ext cx="120015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25400" algn="ctr" rotWithShape="0">
                    <a:srgbClr val="C9FFFF">
                      <a:alpha val="80000"/>
                    </a:srgbClr>
                  </a:outerShdw>
                </a:effectLst>
                <a:latin typeface="VTKS Dear Love"/>
              </a:rPr>
              <a:t>Adamo</a:t>
            </a:r>
          </a:p>
          <a:p>
            <a:pPr algn="ctr"/>
            <a:r>
              <a:rPr lang="es-ES" sz="1600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25400" algn="ctr" rotWithShape="0">
                    <a:srgbClr val="C9FFFF">
                      <a:alpha val="80000"/>
                    </a:srgbClr>
                  </a:outerShdw>
                </a:effectLst>
                <a:latin typeface="VTKS Dear Love"/>
              </a:rPr>
              <a:t>Tombe</a:t>
            </a:r>
            <a:r>
              <a:rPr lang="es-ES" sz="16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25400" algn="ctr" rotWithShape="0">
                    <a:srgbClr val="C9FFFF">
                      <a:alpha val="80000"/>
                    </a:srgbClr>
                  </a:outerShdw>
                </a:effectLst>
                <a:latin typeface="VTKS Dear Love"/>
              </a:rPr>
              <a:t> la </a:t>
            </a:r>
            <a:r>
              <a:rPr lang="es-ES" sz="1600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25400" algn="ctr" rotWithShape="0">
                    <a:srgbClr val="C9FFFF">
                      <a:alpha val="80000"/>
                    </a:srgbClr>
                  </a:outerShdw>
                </a:effectLst>
                <a:latin typeface="VTKS Dear Love"/>
              </a:rPr>
              <a:t>neige</a:t>
            </a:r>
            <a:endParaRPr lang="es-ES" sz="1600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25400" algn="ctr" rotWithShape="0">
                  <a:srgbClr val="C9FFFF">
                    <a:alpha val="80000"/>
                  </a:srgbClr>
                </a:outerShdw>
              </a:effectLst>
              <a:latin typeface="VTKS Dear Love"/>
            </a:endParaRPr>
          </a:p>
        </p:txBody>
      </p:sp>
      <p:pic>
        <p:nvPicPr>
          <p:cNvPr id="26647" name="Picture 23" descr="slide0001_image003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87450" y="5013325"/>
            <a:ext cx="576263" cy="447675"/>
          </a:xfrm>
          <a:prstGeom prst="rect">
            <a:avLst/>
          </a:prstGeom>
          <a:noFill/>
        </p:spPr>
      </p:pic>
      <p:pic>
        <p:nvPicPr>
          <p:cNvPr id="26648" name="Picture 24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28794" y="3429000"/>
            <a:ext cx="2663825" cy="2736850"/>
          </a:xfrm>
          <a:prstGeom prst="rect">
            <a:avLst/>
          </a:prstGeom>
          <a:noFill/>
        </p:spPr>
      </p:pic>
      <p:pic>
        <p:nvPicPr>
          <p:cNvPr id="26649" name="Picture 25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7554" y="4429132"/>
            <a:ext cx="2663825" cy="2736850"/>
          </a:xfrm>
          <a:prstGeom prst="rect">
            <a:avLst/>
          </a:prstGeom>
          <a:noFill/>
        </p:spPr>
      </p:pic>
      <p:pic>
        <p:nvPicPr>
          <p:cNvPr id="26650" name="Picture 26" descr="fondneige0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3500438"/>
            <a:ext cx="2663825" cy="27368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oel sous la neige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noel sous la neige</Template>
  <TotalTime>2</TotalTime>
  <Words>26</Words>
  <Application>Microsoft Office PowerPoint</Application>
  <PresentationFormat>Presentación en pantalla (4:3)</PresentationFormat>
  <Paragraphs>9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8" baseType="lpstr">
      <vt:lpstr>Arial</vt:lpstr>
      <vt:lpstr>VTKS Dear Love</vt:lpstr>
      <vt:lpstr>Kristen ITC</vt:lpstr>
      <vt:lpstr>noel sous la neige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2015-12-09T10:25:54Z</dcterms:created>
  <dcterms:modified xsi:type="dcterms:W3CDTF">2015-12-09T10:28:17Z</dcterms:modified>
</cp:coreProperties>
</file>