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82" r:id="rId5"/>
    <p:sldId id="283" r:id="rId6"/>
    <p:sldId id="284" r:id="rId7"/>
    <p:sldId id="285" r:id="rId8"/>
    <p:sldId id="286" r:id="rId9"/>
    <p:sldId id="259" r:id="rId10"/>
    <p:sldId id="262" r:id="rId11"/>
    <p:sldId id="263" r:id="rId12"/>
    <p:sldId id="264" r:id="rId13"/>
    <p:sldId id="265" r:id="rId14"/>
    <p:sldId id="266" r:id="rId15"/>
    <p:sldId id="287" r:id="rId16"/>
    <p:sldId id="288" r:id="rId17"/>
    <p:sldId id="289" r:id="rId18"/>
    <p:sldId id="290" r:id="rId19"/>
    <p:sldId id="291" r:id="rId20"/>
    <p:sldId id="292" r:id="rId21"/>
    <p:sldId id="293" r:id="rId22"/>
    <p:sldId id="260" r:id="rId23"/>
    <p:sldId id="268" r:id="rId24"/>
    <p:sldId id="269" r:id="rId25"/>
    <p:sldId id="270" r:id="rId26"/>
    <p:sldId id="271" r:id="rId27"/>
    <p:sldId id="294" r:id="rId28"/>
    <p:sldId id="295" r:id="rId29"/>
    <p:sldId id="296" r:id="rId30"/>
    <p:sldId id="297" r:id="rId31"/>
    <p:sldId id="298" r:id="rId32"/>
    <p:sldId id="273" r:id="rId33"/>
    <p:sldId id="299" r:id="rId34"/>
    <p:sldId id="300" r:id="rId35"/>
    <p:sldId id="301" r:id="rId36"/>
    <p:sldId id="302" r:id="rId37"/>
    <p:sldId id="304" r:id="rId38"/>
    <p:sldId id="303" r:id="rId39"/>
    <p:sldId id="274" r:id="rId40"/>
    <p:sldId id="305" r:id="rId41"/>
    <p:sldId id="306" r:id="rId42"/>
    <p:sldId id="307" r:id="rId43"/>
    <p:sldId id="308" r:id="rId44"/>
    <p:sldId id="309" r:id="rId45"/>
    <p:sldId id="276" r:id="rId46"/>
    <p:sldId id="310" r:id="rId47"/>
    <p:sldId id="311" r:id="rId48"/>
    <p:sldId id="313" r:id="rId49"/>
    <p:sldId id="314" r:id="rId50"/>
    <p:sldId id="315" r:id="rId51"/>
    <p:sldId id="316" r:id="rId52"/>
    <p:sldId id="278" r:id="rId53"/>
    <p:sldId id="279" r:id="rId54"/>
    <p:sldId id="317" r:id="rId55"/>
    <p:sldId id="318" r:id="rId56"/>
    <p:sldId id="319" r:id="rId57"/>
    <p:sldId id="320" r:id="rId58"/>
    <p:sldId id="321" r:id="rId59"/>
    <p:sldId id="322" r:id="rId60"/>
    <p:sldId id="281" r:id="rId61"/>
    <p:sldId id="323" r:id="rId62"/>
    <p:sldId id="338" r:id="rId63"/>
    <p:sldId id="324" r:id="rId64"/>
    <p:sldId id="325" r:id="rId65"/>
    <p:sldId id="326" r:id="rId66"/>
    <p:sldId id="328" r:id="rId67"/>
    <p:sldId id="329" r:id="rId68"/>
    <p:sldId id="330" r:id="rId69"/>
    <p:sldId id="331" r:id="rId70"/>
    <p:sldId id="332" r:id="rId71"/>
    <p:sldId id="333" r:id="rId72"/>
    <p:sldId id="334" r:id="rId73"/>
    <p:sldId id="335" r:id="rId74"/>
    <p:sldId id="336" r:id="rId75"/>
    <p:sldId id="337" r:id="rId76"/>
    <p:sldId id="339" r:id="rId77"/>
    <p:sldId id="340" r:id="rId78"/>
    <p:sldId id="341" r:id="rId79"/>
    <p:sldId id="342" r:id="rId80"/>
    <p:sldId id="343" r:id="rId81"/>
    <p:sldId id="344" r:id="rId82"/>
    <p:sldId id="345" r:id="rId83"/>
    <p:sldId id="346" r:id="rId84"/>
    <p:sldId id="347" r:id="rId85"/>
    <p:sldId id="348" r:id="rId86"/>
    <p:sldId id="349" r:id="rId87"/>
  </p:sldIdLst>
  <p:sldSz cx="9144000" cy="6858000" type="screen4x3"/>
  <p:notesSz cx="6858000" cy="9144000"/>
  <p:defaultTextStyle>
    <a:defPPr>
      <a:defRPr lang="es-E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MsQyFiPM9b5lWIHgWRw7xw" hashData="kDhLYSuOCLj2Pys/0eKfdqIPId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CCFFFF"/>
    <a:srgbClr val="FFCCFF"/>
    <a:srgbClr val="663300"/>
    <a:srgbClr val="0000CC"/>
    <a:srgbClr val="800080"/>
    <a:srgbClr val="FFFF00"/>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44CDD17-6C0E-432F-9061-37440A9FA73C}"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C016382-114D-4378-A344-6559D8427D45}"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0F35380-93D9-4EB5-8A2C-3238F1696CA7}"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A48C71C-B069-4164-A1E4-B4E6B5ACA9EF}"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E3FBC9EA-BF62-4FC2-B76D-A3F2708FD424}"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D7246670-FC7F-49E2-8E2E-4BA032572511}"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EE21C90A-B5B7-4029-A509-28E847BEB333}"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E75D4CD6-09B6-43FD-B94A-684AD60818E7}"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6D6DF4D-4B98-45BB-8284-52790A276631}"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8A360FB-7E6B-4FE9-9F43-DA7AB5A39AB3}"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1DB62E6-9D39-4BFA-9995-B90F0F736F6B}"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7B09BE2-70B7-4E1C-8001-AB3578FB19F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fld id="{0A9C555F-6089-4822-ACF3-F456AFB43E27}"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F5B05CE-87F7-43BB-86A5-2463FA4B710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6.wav"/><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1.jpeg"/><Relationship Id="rId4" Type="http://schemas.openxmlformats.org/officeDocument/2006/relationships/image" Target="../media/image50.jpeg"/></Relationships>
</file>

<file path=ppt/slides/_rels/slide2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7.wav"/><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3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3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9.wav"/><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3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audio" Target="../media/audio10.wav"/><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4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4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audio" Target="../media/audio9.wav"/><Relationship Id="rId1" Type="http://schemas.openxmlformats.org/officeDocument/2006/relationships/slideLayout" Target="../slideLayouts/slideLayout7.xml"/><Relationship Id="rId4" Type="http://schemas.openxmlformats.org/officeDocument/2006/relationships/image" Target="../media/image86.jpeg"/></Relationships>
</file>

<file path=ppt/slides/_rels/slide45.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audio" Target="../media/audio11.wav"/><Relationship Id="rId1" Type="http://schemas.openxmlformats.org/officeDocument/2006/relationships/slideLayout" Target="../slideLayouts/slideLayout7.xml"/><Relationship Id="rId5" Type="http://schemas.openxmlformats.org/officeDocument/2006/relationships/image" Target="../media/image89.jpeg"/><Relationship Id="rId4" Type="http://schemas.openxmlformats.org/officeDocument/2006/relationships/image" Target="../media/image88.jpeg"/></Relationships>
</file>

<file path=ppt/slides/_rels/slide4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98.jpeg"/></Relationships>
</file>

<file path=ppt/slides/_rels/slide52.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audio" Target="../media/audio12.wav"/><Relationship Id="rId1" Type="http://schemas.openxmlformats.org/officeDocument/2006/relationships/slideLayout" Target="../slideLayouts/slideLayout7.xml"/><Relationship Id="rId4" Type="http://schemas.openxmlformats.org/officeDocument/2006/relationships/image" Target="../media/image102.jpeg"/></Relationships>
</file>

<file path=ppt/slides/_rels/slide5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audio" Target="../media/audio13.wav"/><Relationship Id="rId1" Type="http://schemas.openxmlformats.org/officeDocument/2006/relationships/slideLayout" Target="../slideLayouts/slideLayout7.xml"/><Relationship Id="rId4" Type="http://schemas.openxmlformats.org/officeDocument/2006/relationships/image" Target="../media/image113.jpeg"/></Relationships>
</file>

<file path=ppt/slides/_rels/slide60.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audio" Target="../media/audio14.wav"/><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7.xml"/><Relationship Id="rId4" Type="http://schemas.openxmlformats.org/officeDocument/2006/relationships/image" Target="../media/image129.jpeg"/></Relationships>
</file>

<file path=ppt/slides/_rels/slide68.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7.xml"/><Relationship Id="rId4" Type="http://schemas.openxmlformats.org/officeDocument/2006/relationships/image" Target="../media/image132.jpeg"/></Relationships>
</file>

<file path=ppt/slides/_rels/slide69.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7.xml"/><Relationship Id="rId4" Type="http://schemas.openxmlformats.org/officeDocument/2006/relationships/image" Target="../media/image135.jpeg"/></Relationships>
</file>

<file path=ppt/slides/_rels/slide70.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7.xml"/><Relationship Id="rId4" Type="http://schemas.openxmlformats.org/officeDocument/2006/relationships/image" Target="../media/image138.jpeg"/></Relationships>
</file>

<file path=ppt/slides/_rels/slide71.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15.wav"/><Relationship Id="rId1" Type="http://schemas.openxmlformats.org/officeDocument/2006/relationships/slideLayout" Target="../slideLayouts/slideLayout7.xml"/><Relationship Id="rId4" Type="http://schemas.openxmlformats.org/officeDocument/2006/relationships/image" Target="../media/image144.jpeg"/></Relationships>
</file>

<file path=ppt/slides/_rels/slide75.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audio" Target="../media/audio16.wav"/><Relationship Id="rId1" Type="http://schemas.openxmlformats.org/officeDocument/2006/relationships/slideLayout" Target="../slideLayouts/slideLayout7.xml"/><Relationship Id="rId4" Type="http://schemas.openxmlformats.org/officeDocument/2006/relationships/image" Target="../media/image147.jpeg"/></Relationships>
</file>

<file path=ppt/slides/_rels/slide78.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image" Target="../media/image14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image" Target="../media/image15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58.jpeg"/><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2" name="WordArt 4"/>
          <p:cNvSpPr>
            <a:spLocks noChangeArrowheads="1" noChangeShapeType="1" noTextEdit="1"/>
          </p:cNvSpPr>
          <p:nvPr/>
        </p:nvSpPr>
        <p:spPr bwMode="auto">
          <a:xfrm>
            <a:off x="1258888" y="981075"/>
            <a:ext cx="4319587" cy="792163"/>
          </a:xfrm>
          <a:prstGeom prst="rect">
            <a:avLst/>
          </a:prstGeom>
        </p:spPr>
        <p:txBody>
          <a:bodyPr wrap="none" fromWordArt="1">
            <a:prstTxWarp prst="textDoubleWave1">
              <a:avLst>
                <a:gd name="adj1" fmla="val 6500"/>
                <a:gd name="adj2" fmla="val 0"/>
              </a:avLst>
            </a:prstTxWarp>
          </a:bodyPr>
          <a:lstStyle/>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Navidad</a:t>
            </a:r>
          </a:p>
        </p:txBody>
      </p:sp>
      <p:sp>
        <p:nvSpPr>
          <p:cNvPr id="2053" name="WordArt 5"/>
          <p:cNvSpPr>
            <a:spLocks noChangeArrowheads="1" noChangeShapeType="1" noTextEdit="1"/>
          </p:cNvSpPr>
          <p:nvPr/>
        </p:nvSpPr>
        <p:spPr bwMode="auto">
          <a:xfrm>
            <a:off x="3419475" y="2492375"/>
            <a:ext cx="4752975" cy="1162050"/>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25 de Diciembre</a:t>
            </a:r>
          </a:p>
        </p:txBody>
      </p:sp>
    </p:spTree>
  </p:cSld>
  <p:clrMapOvr>
    <a:masterClrMapping/>
  </p:clrMapOvr>
  <p:transition>
    <p:sndAc>
      <p:stSnd loop="1">
        <p:snd r:embed="rId2" name="Vamos pastorcillos (2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fltVal val="0"/>
                                          </p:val>
                                        </p:tav>
                                        <p:tav tm="100000">
                                          <p:val>
                                            <p:strVal val="#ppt_w"/>
                                          </p:val>
                                        </p:tav>
                                      </p:tavLst>
                                    </p:anim>
                                    <p:anim calcmode="lin" valueType="num">
                                      <p:cBhvr>
                                        <p:cTn id="8" dur="1000" fill="hold"/>
                                        <p:tgtEl>
                                          <p:spTgt spid="2052"/>
                                        </p:tgtEl>
                                        <p:attrNameLst>
                                          <p:attrName>ppt_h</p:attrName>
                                        </p:attrNameLst>
                                      </p:cBhvr>
                                      <p:tavLst>
                                        <p:tav tm="0">
                                          <p:val>
                                            <p:fltVal val="0"/>
                                          </p:val>
                                        </p:tav>
                                        <p:tav tm="100000">
                                          <p:val>
                                            <p:strVal val="#ppt_h"/>
                                          </p:val>
                                        </p:tav>
                                      </p:tavLst>
                                    </p:anim>
                                    <p:anim calcmode="lin" valueType="num">
                                      <p:cBhvr>
                                        <p:cTn id="9" dur="1000" fill="hold"/>
                                        <p:tgtEl>
                                          <p:spTgt spid="205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05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7" presetClass="entr" presetSubtype="4" fill="hold" grpId="0" nodeType="afterEffect">
                                  <p:stCondLst>
                                    <p:cond delay="0"/>
                                  </p:stCondLst>
                                  <p:childTnLst>
                                    <p:set>
                                      <p:cBhvr>
                                        <p:cTn id="13" dur="1" fill="hold">
                                          <p:stCondLst>
                                            <p:cond delay="0"/>
                                          </p:stCondLst>
                                        </p:cTn>
                                        <p:tgtEl>
                                          <p:spTgt spid="2053"/>
                                        </p:tgtEl>
                                        <p:attrNameLst>
                                          <p:attrName>style.visibility</p:attrName>
                                        </p:attrNameLst>
                                      </p:cBhvr>
                                      <p:to>
                                        <p:strVal val="visible"/>
                                      </p:to>
                                    </p:set>
                                    <p:anim calcmode="lin" valueType="num">
                                      <p:cBhvr additive="base">
                                        <p:cTn id="14" dur="2000" fill="hold"/>
                                        <p:tgtEl>
                                          <p:spTgt spid="2053"/>
                                        </p:tgtEl>
                                        <p:attrNameLst>
                                          <p:attrName>ppt_x</p:attrName>
                                        </p:attrNameLst>
                                      </p:cBhvr>
                                      <p:tavLst>
                                        <p:tav tm="0">
                                          <p:val>
                                            <p:strVal val="#ppt_x"/>
                                          </p:val>
                                        </p:tav>
                                        <p:tav tm="100000">
                                          <p:val>
                                            <p:strVal val="#ppt_x"/>
                                          </p:val>
                                        </p:tav>
                                      </p:tavLst>
                                    </p:anim>
                                    <p:anim calcmode="lin" valueType="num">
                                      <p:cBhvr additive="base">
                                        <p:cTn id="15" dur="2000" fill="hold"/>
                                        <p:tgtEl>
                                          <p:spTgt spid="20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Text Box 5"/>
          <p:cNvSpPr txBox="1">
            <a:spLocks noChangeArrowheads="1"/>
          </p:cNvSpPr>
          <p:nvPr/>
        </p:nvSpPr>
        <p:spPr bwMode="auto">
          <a:xfrm>
            <a:off x="179388" y="1125538"/>
            <a:ext cx="8785225" cy="1066800"/>
          </a:xfrm>
          <a:prstGeom prst="rect">
            <a:avLst/>
          </a:prstGeom>
          <a:noFill/>
          <a:ln w="9525">
            <a:noFill/>
            <a:miter lim="800000"/>
            <a:headEnd/>
            <a:tailEnd/>
          </a:ln>
          <a:effectLst/>
        </p:spPr>
        <p:txBody>
          <a:bodyPr>
            <a:spAutoFit/>
          </a:bodyPr>
          <a:lstStyle/>
          <a:p>
            <a:pPr>
              <a:spcBef>
                <a:spcPct val="50000"/>
              </a:spcBef>
            </a:pPr>
            <a:r>
              <a:rPr lang="es-ES" sz="3200">
                <a:solidFill>
                  <a:srgbClr val="0000CC"/>
                </a:solidFill>
              </a:rPr>
              <a:t>Pero la Navidad no es igual para todos. Será según el color que se tenga en el corazón.</a:t>
            </a:r>
          </a:p>
        </p:txBody>
      </p:sp>
      <p:pic>
        <p:nvPicPr>
          <p:cNvPr id="3078" name="Picture 6" descr="2Nacimiento, zz7"/>
          <p:cNvPicPr>
            <a:picLocks noChangeAspect="1" noChangeArrowheads="1"/>
          </p:cNvPicPr>
          <p:nvPr/>
        </p:nvPicPr>
        <p:blipFill>
          <a:blip r:embed="rId2"/>
          <a:srcRect/>
          <a:stretch>
            <a:fillRect/>
          </a:stretch>
        </p:blipFill>
        <p:spPr bwMode="auto">
          <a:xfrm>
            <a:off x="4716463" y="2492375"/>
            <a:ext cx="3921125" cy="3960813"/>
          </a:xfrm>
          <a:prstGeom prst="rect">
            <a:avLst/>
          </a:prstGeom>
          <a:noFill/>
        </p:spPr>
      </p:pic>
      <p:pic>
        <p:nvPicPr>
          <p:cNvPr id="3079" name="Picture 7" descr="2Papá Noel"/>
          <p:cNvPicPr>
            <a:picLocks noChangeAspect="1" noChangeArrowheads="1"/>
          </p:cNvPicPr>
          <p:nvPr/>
        </p:nvPicPr>
        <p:blipFill>
          <a:blip r:embed="rId3"/>
          <a:srcRect/>
          <a:stretch>
            <a:fillRect/>
          </a:stretch>
        </p:blipFill>
        <p:spPr bwMode="auto">
          <a:xfrm>
            <a:off x="323850" y="2349500"/>
            <a:ext cx="3859213" cy="4032250"/>
          </a:xfrm>
          <a:prstGeom prst="rect">
            <a:avLst/>
          </a:prstGeom>
          <a:noFill/>
        </p:spPr>
      </p:pic>
      <p:sp>
        <p:nvSpPr>
          <p:cNvPr id="3080" name="WordArt 8"/>
          <p:cNvSpPr>
            <a:spLocks noChangeArrowheads="1" noChangeShapeType="1" noTextEdit="1"/>
          </p:cNvSpPr>
          <p:nvPr/>
        </p:nvSpPr>
        <p:spPr bwMode="auto">
          <a:xfrm>
            <a:off x="323850" y="404813"/>
            <a:ext cx="8496300" cy="720725"/>
          </a:xfrm>
          <a:prstGeom prst="rect">
            <a:avLst/>
          </a:prstGeom>
        </p:spPr>
        <p:txBody>
          <a:bodyPr wrap="none" fromWordArt="1">
            <a:prstTxWarp prst="textPlain">
              <a:avLst>
                <a:gd name="adj" fmla="val 50000"/>
              </a:avLst>
            </a:prstTxWarp>
          </a:bodyPr>
          <a:lstStyle/>
          <a:p>
            <a:pPr algn="ctr"/>
            <a:r>
              <a:rPr lang="es-ES" sz="3600" kern="10">
                <a:ln w="9525">
                  <a:solidFill>
                    <a:srgbClr val="00FF00"/>
                  </a:solidFill>
                  <a:round/>
                  <a:headEnd/>
                  <a:tailEnd/>
                </a:ln>
                <a:solidFill>
                  <a:srgbClr val="FF0000"/>
                </a:solidFill>
                <a:latin typeface="Arial Black"/>
              </a:rPr>
              <a:t>Navidad es una palabra que sabe a cosas buenas.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wd">
                                    <p:tmPct val="10000"/>
                                  </p:iterate>
                                  <p:childTnLst>
                                    <p:set>
                                      <p:cBhvr>
                                        <p:cTn id="6" dur="1" fill="hold">
                                          <p:stCondLst>
                                            <p:cond delay="0"/>
                                          </p:stCondLst>
                                        </p:cTn>
                                        <p:tgtEl>
                                          <p:spTgt spid="3077"/>
                                        </p:tgtEl>
                                        <p:attrNameLst>
                                          <p:attrName>style.visibility</p:attrName>
                                        </p:attrNameLst>
                                      </p:cBhvr>
                                      <p:to>
                                        <p:strVal val="visible"/>
                                      </p:to>
                                    </p:set>
                                    <p:animEffect transition="in" filter="fade">
                                      <p:cBhvr>
                                        <p:cTn id="7" dur="800" decel="100000"/>
                                        <p:tgtEl>
                                          <p:spTgt spid="3077"/>
                                        </p:tgtEl>
                                      </p:cBhvr>
                                    </p:animEffect>
                                    <p:anim calcmode="lin" valueType="num">
                                      <p:cBhvr>
                                        <p:cTn id="8" dur="800" decel="100000" fill="hold"/>
                                        <p:tgtEl>
                                          <p:spTgt spid="3077"/>
                                        </p:tgtEl>
                                        <p:attrNameLst>
                                          <p:attrName>style.rotation</p:attrName>
                                        </p:attrNameLst>
                                      </p:cBhvr>
                                      <p:tavLst>
                                        <p:tav tm="0">
                                          <p:val>
                                            <p:fltVal val="-90"/>
                                          </p:val>
                                        </p:tav>
                                        <p:tav tm="100000">
                                          <p:val>
                                            <p:fltVal val="0"/>
                                          </p:val>
                                        </p:tav>
                                      </p:tavLst>
                                    </p:anim>
                                    <p:anim calcmode="lin" valueType="num">
                                      <p:cBhvr>
                                        <p:cTn id="9" dur="800" decel="100000" fill="hold"/>
                                        <p:tgtEl>
                                          <p:spTgt spid="3077"/>
                                        </p:tgtEl>
                                        <p:attrNameLst>
                                          <p:attrName>ppt_x</p:attrName>
                                        </p:attrNameLst>
                                      </p:cBhvr>
                                      <p:tavLst>
                                        <p:tav tm="0">
                                          <p:val>
                                            <p:strVal val="#ppt_x+0.4"/>
                                          </p:val>
                                        </p:tav>
                                        <p:tav tm="100000">
                                          <p:val>
                                            <p:strVal val="#ppt_x-0.05"/>
                                          </p:val>
                                        </p:tav>
                                      </p:tavLst>
                                    </p:anim>
                                    <p:anim calcmode="lin" valueType="num">
                                      <p:cBhvr>
                                        <p:cTn id="10" dur="800" decel="100000" fill="hold"/>
                                        <p:tgtEl>
                                          <p:spTgt spid="307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07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07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8677" name="Text Box 5"/>
          <p:cNvSpPr txBox="1">
            <a:spLocks noChangeArrowheads="1"/>
          </p:cNvSpPr>
          <p:nvPr/>
        </p:nvSpPr>
        <p:spPr bwMode="auto">
          <a:xfrm>
            <a:off x="323850" y="476250"/>
            <a:ext cx="8820150" cy="1190625"/>
          </a:xfrm>
          <a:prstGeom prst="rect">
            <a:avLst/>
          </a:prstGeom>
          <a:noFill/>
          <a:ln w="9525">
            <a:noFill/>
            <a:miter lim="800000"/>
            <a:headEnd/>
            <a:tailEnd/>
          </a:ln>
          <a:effectLst/>
        </p:spPr>
        <p:txBody>
          <a:bodyPr>
            <a:spAutoFit/>
          </a:bodyPr>
          <a:lstStyle/>
          <a:p>
            <a:pPr algn="ctr">
              <a:spcBef>
                <a:spcPct val="50000"/>
              </a:spcBef>
            </a:pPr>
            <a:r>
              <a:rPr lang="es-ES" sz="3600">
                <a:solidFill>
                  <a:srgbClr val="FFFF00"/>
                </a:solidFill>
              </a:rPr>
              <a:t>Tu navidad será del color que tengas tu el corazón.</a:t>
            </a:r>
          </a:p>
        </p:txBody>
      </p:sp>
      <p:pic>
        <p:nvPicPr>
          <p:cNvPr id="28678" name="Picture 6" descr="1corazon de colores"/>
          <p:cNvPicPr>
            <a:picLocks noChangeAspect="1" noChangeArrowheads="1"/>
          </p:cNvPicPr>
          <p:nvPr/>
        </p:nvPicPr>
        <p:blipFill>
          <a:blip r:embed="rId4"/>
          <a:srcRect/>
          <a:stretch>
            <a:fillRect/>
          </a:stretch>
        </p:blipFill>
        <p:spPr bwMode="auto">
          <a:xfrm>
            <a:off x="1619250" y="1773238"/>
            <a:ext cx="6048375" cy="5084762"/>
          </a:xfrm>
          <a:prstGeom prst="rect">
            <a:avLst/>
          </a:prstGeom>
          <a:noFill/>
        </p:spPr>
      </p:pic>
      <p:sp>
        <p:nvSpPr>
          <p:cNvPr id="28679" name="Text Box 7"/>
          <p:cNvSpPr txBox="1">
            <a:spLocks noChangeArrowheads="1"/>
          </p:cNvSpPr>
          <p:nvPr/>
        </p:nvSpPr>
        <p:spPr bwMode="auto">
          <a:xfrm>
            <a:off x="4932363" y="6092825"/>
            <a:ext cx="2735262" cy="579438"/>
          </a:xfrm>
          <a:prstGeom prst="rect">
            <a:avLst/>
          </a:prstGeom>
          <a:noFill/>
          <a:ln w="9525">
            <a:noFill/>
            <a:miter lim="800000"/>
            <a:headEnd/>
            <a:tailEnd/>
          </a:ln>
          <a:effectLst/>
        </p:spPr>
        <p:txBody>
          <a:bodyPr>
            <a:spAutoFit/>
          </a:bodyPr>
          <a:lstStyle/>
          <a:p>
            <a:pPr>
              <a:spcBef>
                <a:spcPct val="50000"/>
              </a:spcBef>
            </a:pPr>
            <a:r>
              <a:rPr lang="es-ES" sz="3200"/>
              <a:t>Automático</a:t>
            </a:r>
          </a:p>
        </p:txBody>
      </p:sp>
    </p:spTree>
  </p:cSld>
  <p:clrMapOvr>
    <a:masterClrMapping/>
  </p:clrMapOvr>
  <p:transition advTm="9000">
    <p:sndAc>
      <p:stSnd>
        <p:snd r:embed="rId2" name="1Tu Navidad será del col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wd">
                                    <p:tmPct val="10000"/>
                                  </p:iterate>
                                  <p:childTnLst>
                                    <p:set>
                                      <p:cBhvr>
                                        <p:cTn id="6" dur="1" fill="hold">
                                          <p:stCondLst>
                                            <p:cond delay="0"/>
                                          </p:stCondLst>
                                        </p:cTn>
                                        <p:tgtEl>
                                          <p:spTgt spid="28677"/>
                                        </p:tgtEl>
                                        <p:attrNameLst>
                                          <p:attrName>style.visibility</p:attrName>
                                        </p:attrNameLst>
                                      </p:cBhvr>
                                      <p:to>
                                        <p:strVal val="visible"/>
                                      </p:to>
                                    </p:set>
                                    <p:animEffect transition="in" filter="wipe(down)">
                                      <p:cBhvr>
                                        <p:cTn id="7" dur="580">
                                          <p:stCondLst>
                                            <p:cond delay="0"/>
                                          </p:stCondLst>
                                        </p:cTn>
                                        <p:tgtEl>
                                          <p:spTgt spid="28677"/>
                                        </p:tgtEl>
                                      </p:cBhvr>
                                    </p:animEffect>
                                    <p:anim calcmode="lin" valueType="num">
                                      <p:cBhvr>
                                        <p:cTn id="8" dur="1822" tmFilter="0,0; 0.14,0.36; 0.43,0.73; 0.71,0.91; 1.0,1.0">
                                          <p:stCondLst>
                                            <p:cond delay="0"/>
                                          </p:stCondLst>
                                        </p:cTn>
                                        <p:tgtEl>
                                          <p:spTgt spid="2867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867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867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867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8677"/>
                                        </p:tgtEl>
                                        <p:attrNameLst>
                                          <p:attrName>ppt_y</p:attrName>
                                        </p:attrNameLst>
                                      </p:cBhvr>
                                      <p:tavLst>
                                        <p:tav tm="0" fmla="#ppt_y-sin(pi*$)/81">
                                          <p:val>
                                            <p:fltVal val="0"/>
                                          </p:val>
                                        </p:tav>
                                        <p:tav tm="100000">
                                          <p:val>
                                            <p:fltVal val="1"/>
                                          </p:val>
                                        </p:tav>
                                      </p:tavLst>
                                    </p:anim>
                                    <p:animScale>
                                      <p:cBhvr>
                                        <p:cTn id="13" dur="26">
                                          <p:stCondLst>
                                            <p:cond delay="650"/>
                                          </p:stCondLst>
                                        </p:cTn>
                                        <p:tgtEl>
                                          <p:spTgt spid="28677"/>
                                        </p:tgtEl>
                                      </p:cBhvr>
                                      <p:to x="100000" y="60000"/>
                                    </p:animScale>
                                    <p:animScale>
                                      <p:cBhvr>
                                        <p:cTn id="14" dur="166" decel="50000">
                                          <p:stCondLst>
                                            <p:cond delay="676"/>
                                          </p:stCondLst>
                                        </p:cTn>
                                        <p:tgtEl>
                                          <p:spTgt spid="28677"/>
                                        </p:tgtEl>
                                      </p:cBhvr>
                                      <p:to x="100000" y="100000"/>
                                    </p:animScale>
                                    <p:animScale>
                                      <p:cBhvr>
                                        <p:cTn id="15" dur="26">
                                          <p:stCondLst>
                                            <p:cond delay="1312"/>
                                          </p:stCondLst>
                                        </p:cTn>
                                        <p:tgtEl>
                                          <p:spTgt spid="28677"/>
                                        </p:tgtEl>
                                      </p:cBhvr>
                                      <p:to x="100000" y="80000"/>
                                    </p:animScale>
                                    <p:animScale>
                                      <p:cBhvr>
                                        <p:cTn id="16" dur="166" decel="50000">
                                          <p:stCondLst>
                                            <p:cond delay="1338"/>
                                          </p:stCondLst>
                                        </p:cTn>
                                        <p:tgtEl>
                                          <p:spTgt spid="28677"/>
                                        </p:tgtEl>
                                      </p:cBhvr>
                                      <p:to x="100000" y="100000"/>
                                    </p:animScale>
                                    <p:animScale>
                                      <p:cBhvr>
                                        <p:cTn id="17" dur="26">
                                          <p:stCondLst>
                                            <p:cond delay="1642"/>
                                          </p:stCondLst>
                                        </p:cTn>
                                        <p:tgtEl>
                                          <p:spTgt spid="28677"/>
                                        </p:tgtEl>
                                      </p:cBhvr>
                                      <p:to x="100000" y="90000"/>
                                    </p:animScale>
                                    <p:animScale>
                                      <p:cBhvr>
                                        <p:cTn id="18" dur="166" decel="50000">
                                          <p:stCondLst>
                                            <p:cond delay="1668"/>
                                          </p:stCondLst>
                                        </p:cTn>
                                        <p:tgtEl>
                                          <p:spTgt spid="28677"/>
                                        </p:tgtEl>
                                      </p:cBhvr>
                                      <p:to x="100000" y="100000"/>
                                    </p:animScale>
                                    <p:animScale>
                                      <p:cBhvr>
                                        <p:cTn id="19" dur="26">
                                          <p:stCondLst>
                                            <p:cond delay="1808"/>
                                          </p:stCondLst>
                                        </p:cTn>
                                        <p:tgtEl>
                                          <p:spTgt spid="28677"/>
                                        </p:tgtEl>
                                      </p:cBhvr>
                                      <p:to x="100000" y="95000"/>
                                    </p:animScale>
                                    <p:animScale>
                                      <p:cBhvr>
                                        <p:cTn id="20" dur="166" decel="50000">
                                          <p:stCondLst>
                                            <p:cond delay="1834"/>
                                          </p:stCondLst>
                                        </p:cTn>
                                        <p:tgtEl>
                                          <p:spTgt spid="28677"/>
                                        </p:tgtEl>
                                      </p:cBhvr>
                                      <p:to x="100000" y="100000"/>
                                    </p:animScale>
                                  </p:childTnLst>
                                </p:cTn>
                              </p:par>
                            </p:childTnLst>
                          </p:cTn>
                        </p:par>
                        <p:par>
                          <p:cTn id="21" fill="hold">
                            <p:stCondLst>
                              <p:cond delay="4000"/>
                            </p:stCondLst>
                            <p:childTnLst>
                              <p:par>
                                <p:cTn id="22" presetID="7" presetClass="entr" presetSubtype="4" fill="hold" nodeType="afterEffect">
                                  <p:stCondLst>
                                    <p:cond delay="0"/>
                                  </p:stCondLst>
                                  <p:childTnLst>
                                    <p:set>
                                      <p:cBhvr>
                                        <p:cTn id="23" dur="1" fill="hold">
                                          <p:stCondLst>
                                            <p:cond delay="0"/>
                                          </p:stCondLst>
                                        </p:cTn>
                                        <p:tgtEl>
                                          <p:spTgt spid="28678"/>
                                        </p:tgtEl>
                                        <p:attrNameLst>
                                          <p:attrName>style.visibility</p:attrName>
                                        </p:attrNameLst>
                                      </p:cBhvr>
                                      <p:to>
                                        <p:strVal val="visible"/>
                                      </p:to>
                                    </p:set>
                                    <p:anim calcmode="lin" valueType="num">
                                      <p:cBhvr additive="base">
                                        <p:cTn id="24" dur="3000" fill="hold"/>
                                        <p:tgtEl>
                                          <p:spTgt spid="28678"/>
                                        </p:tgtEl>
                                        <p:attrNameLst>
                                          <p:attrName>ppt_x</p:attrName>
                                        </p:attrNameLst>
                                      </p:cBhvr>
                                      <p:tavLst>
                                        <p:tav tm="0">
                                          <p:val>
                                            <p:strVal val="#ppt_x"/>
                                          </p:val>
                                        </p:tav>
                                        <p:tav tm="100000">
                                          <p:val>
                                            <p:strVal val="#ppt_x"/>
                                          </p:val>
                                        </p:tav>
                                      </p:tavLst>
                                    </p:anim>
                                    <p:anim calcmode="lin" valueType="num">
                                      <p:cBhvr additive="base">
                                        <p:cTn id="25" dur="3000" fill="hold"/>
                                        <p:tgtEl>
                                          <p:spTgt spid="28678"/>
                                        </p:tgtEl>
                                        <p:attrNameLst>
                                          <p:attrName>ppt_y</p:attrName>
                                        </p:attrNameLst>
                                      </p:cBhvr>
                                      <p:tavLst>
                                        <p:tav tm="0">
                                          <p:val>
                                            <p:strVal val="1+#ppt_h/2"/>
                                          </p:val>
                                        </p:tav>
                                        <p:tav tm="100000">
                                          <p:val>
                                            <p:strVal val="#ppt_y"/>
                                          </p:val>
                                        </p:tav>
                                      </p:tavLst>
                                    </p:anim>
                                  </p:childTnLst>
                                </p:cTn>
                              </p:par>
                            </p:childTnLst>
                          </p:cTn>
                        </p:par>
                        <p:par>
                          <p:cTn id="26" fill="hold">
                            <p:stCondLst>
                              <p:cond delay="7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28679"/>
                                        </p:tgtEl>
                                        <p:attrNameLst>
                                          <p:attrName>style.visibility</p:attrName>
                                        </p:attrNameLst>
                                      </p:cBhvr>
                                      <p:to>
                                        <p:strVal val="visible"/>
                                      </p:to>
                                    </p:set>
                                    <p:anim by="(-#ppt_w*2)" calcmode="lin" valueType="num">
                                      <p:cBhvr rctx="PPT">
                                        <p:cTn id="29" dur="500" autoRev="1" fill="hold">
                                          <p:stCondLst>
                                            <p:cond delay="0"/>
                                          </p:stCondLst>
                                        </p:cTn>
                                        <p:tgtEl>
                                          <p:spTgt spid="28679"/>
                                        </p:tgtEl>
                                        <p:attrNameLst>
                                          <p:attrName>ppt_w</p:attrName>
                                        </p:attrNameLst>
                                      </p:cBhvr>
                                    </p:anim>
                                    <p:anim by="(#ppt_w*0.50)" calcmode="lin" valueType="num">
                                      <p:cBhvr>
                                        <p:cTn id="30" dur="500" decel="50000" autoRev="1" fill="hold">
                                          <p:stCondLst>
                                            <p:cond delay="0"/>
                                          </p:stCondLst>
                                        </p:cTn>
                                        <p:tgtEl>
                                          <p:spTgt spid="28679"/>
                                        </p:tgtEl>
                                        <p:attrNameLst>
                                          <p:attrName>ppt_x</p:attrName>
                                        </p:attrNameLst>
                                      </p:cBhvr>
                                    </p:anim>
                                    <p:anim from="(-#ppt_h/2)" to="(#ppt_y)" calcmode="lin" valueType="num">
                                      <p:cBhvr>
                                        <p:cTn id="31" dur="1000" fill="hold">
                                          <p:stCondLst>
                                            <p:cond delay="0"/>
                                          </p:stCondLst>
                                        </p:cTn>
                                        <p:tgtEl>
                                          <p:spTgt spid="28679"/>
                                        </p:tgtEl>
                                        <p:attrNameLst>
                                          <p:attrName>ppt_y</p:attrName>
                                        </p:attrNameLst>
                                      </p:cBhvr>
                                    </p:anim>
                                    <p:animRot by="21600000">
                                      <p:cBhvr>
                                        <p:cTn id="32" dur="1000" fill="hold">
                                          <p:stCondLst>
                                            <p:cond delay="0"/>
                                          </p:stCondLst>
                                        </p:cTn>
                                        <p:tgtEl>
                                          <p:spTgt spid="2867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9700" name="Text Box 4"/>
          <p:cNvSpPr txBox="1">
            <a:spLocks noChangeArrowheads="1"/>
          </p:cNvSpPr>
          <p:nvPr/>
        </p:nvSpPr>
        <p:spPr bwMode="auto">
          <a:xfrm>
            <a:off x="323850" y="322263"/>
            <a:ext cx="5976938" cy="1190625"/>
          </a:xfrm>
          <a:prstGeom prst="rect">
            <a:avLst/>
          </a:prstGeom>
          <a:noFill/>
          <a:ln w="9525">
            <a:noFill/>
            <a:miter lim="800000"/>
            <a:headEnd/>
            <a:tailEnd/>
          </a:ln>
          <a:effectLst/>
        </p:spPr>
        <p:txBody>
          <a:bodyPr>
            <a:spAutoFit/>
          </a:bodyPr>
          <a:lstStyle/>
          <a:p>
            <a:pPr>
              <a:spcBef>
                <a:spcPct val="50000"/>
              </a:spcBef>
            </a:pPr>
            <a:r>
              <a:rPr lang="es-ES" sz="3600">
                <a:solidFill>
                  <a:srgbClr val="FFFF00"/>
                </a:solidFill>
              </a:rPr>
              <a:t>Sólo, sólo, sólo  cuando sepas comprender,</a:t>
            </a:r>
          </a:p>
        </p:txBody>
      </p:sp>
      <p:sp>
        <p:nvSpPr>
          <p:cNvPr id="29701" name="WordArt 5"/>
          <p:cNvSpPr>
            <a:spLocks noChangeArrowheads="1" noChangeShapeType="1" noTextEdit="1"/>
          </p:cNvSpPr>
          <p:nvPr/>
        </p:nvSpPr>
        <p:spPr bwMode="auto">
          <a:xfrm>
            <a:off x="2555875" y="5805488"/>
            <a:ext cx="6330950"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FF00"/>
                </a:solidFill>
                <a:latin typeface="Arial Black"/>
              </a:rPr>
              <a:t>sólo entonces podrás cantar.</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29700"/>
                                        </p:tgtEl>
                                        <p:attrNameLst>
                                          <p:attrName>style.visibility</p:attrName>
                                        </p:attrNameLst>
                                      </p:cBhvr>
                                      <p:to>
                                        <p:strVal val="visible"/>
                                      </p:to>
                                    </p:set>
                                    <p:anim calcmode="lin" valueType="num">
                                      <p:cBhvr>
                                        <p:cTn id="7" dur="1000" fill="hold"/>
                                        <p:tgtEl>
                                          <p:spTgt spid="29700"/>
                                        </p:tgtEl>
                                        <p:attrNameLst>
                                          <p:attrName>ppt_w</p:attrName>
                                        </p:attrNameLst>
                                      </p:cBhvr>
                                      <p:tavLst>
                                        <p:tav tm="0">
                                          <p:val>
                                            <p:fltVal val="0"/>
                                          </p:val>
                                        </p:tav>
                                        <p:tav tm="100000">
                                          <p:val>
                                            <p:strVal val="#ppt_w"/>
                                          </p:val>
                                        </p:tav>
                                      </p:tavLst>
                                    </p:anim>
                                    <p:anim calcmode="lin" valueType="num">
                                      <p:cBhvr>
                                        <p:cTn id="8" dur="1000" fill="hold"/>
                                        <p:tgtEl>
                                          <p:spTgt spid="29700"/>
                                        </p:tgtEl>
                                        <p:attrNameLst>
                                          <p:attrName>ppt_h</p:attrName>
                                        </p:attrNameLst>
                                      </p:cBhvr>
                                      <p:tavLst>
                                        <p:tav tm="0">
                                          <p:val>
                                            <p:fltVal val="0"/>
                                          </p:val>
                                        </p:tav>
                                        <p:tav tm="100000">
                                          <p:val>
                                            <p:strVal val="#ppt_h"/>
                                          </p:val>
                                        </p:tav>
                                      </p:tavLst>
                                    </p:anim>
                                    <p:anim calcmode="lin" valueType="num">
                                      <p:cBhvr>
                                        <p:cTn id="9" dur="1000" fill="hold"/>
                                        <p:tgtEl>
                                          <p:spTgt spid="2970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970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4500"/>
                            </p:stCondLst>
                            <p:childTnLst>
                              <p:par>
                                <p:cTn id="12" presetID="30" presetClass="entr" presetSubtype="0" fill="hold" grpId="0" nodeType="afterEffect">
                                  <p:stCondLst>
                                    <p:cond delay="0"/>
                                  </p:stCondLst>
                                  <p:childTnLst>
                                    <p:set>
                                      <p:cBhvr>
                                        <p:cTn id="13" dur="1" fill="hold">
                                          <p:stCondLst>
                                            <p:cond delay="0"/>
                                          </p:stCondLst>
                                        </p:cTn>
                                        <p:tgtEl>
                                          <p:spTgt spid="29701"/>
                                        </p:tgtEl>
                                        <p:attrNameLst>
                                          <p:attrName>style.visibility</p:attrName>
                                        </p:attrNameLst>
                                      </p:cBhvr>
                                      <p:to>
                                        <p:strVal val="visible"/>
                                      </p:to>
                                    </p:set>
                                    <p:animEffect transition="in" filter="fade">
                                      <p:cBhvr>
                                        <p:cTn id="14" dur="1600" decel="100000"/>
                                        <p:tgtEl>
                                          <p:spTgt spid="29701"/>
                                        </p:tgtEl>
                                      </p:cBhvr>
                                    </p:animEffect>
                                    <p:anim calcmode="lin" valueType="num">
                                      <p:cBhvr>
                                        <p:cTn id="15" dur="1600" decel="100000" fill="hold"/>
                                        <p:tgtEl>
                                          <p:spTgt spid="29701"/>
                                        </p:tgtEl>
                                        <p:attrNameLst>
                                          <p:attrName>style.rotation</p:attrName>
                                        </p:attrNameLst>
                                      </p:cBhvr>
                                      <p:tavLst>
                                        <p:tav tm="0">
                                          <p:val>
                                            <p:fltVal val="-90"/>
                                          </p:val>
                                        </p:tav>
                                        <p:tav tm="100000">
                                          <p:val>
                                            <p:fltVal val="0"/>
                                          </p:val>
                                        </p:tav>
                                      </p:tavLst>
                                    </p:anim>
                                    <p:anim calcmode="lin" valueType="num">
                                      <p:cBhvr>
                                        <p:cTn id="16" dur="1600" decel="100000" fill="hold"/>
                                        <p:tgtEl>
                                          <p:spTgt spid="29701"/>
                                        </p:tgtEl>
                                        <p:attrNameLst>
                                          <p:attrName>ppt_x</p:attrName>
                                        </p:attrNameLst>
                                      </p:cBhvr>
                                      <p:tavLst>
                                        <p:tav tm="0">
                                          <p:val>
                                            <p:strVal val="#ppt_x+0.4"/>
                                          </p:val>
                                        </p:tav>
                                        <p:tav tm="100000">
                                          <p:val>
                                            <p:strVal val="#ppt_x-0.05"/>
                                          </p:val>
                                        </p:tav>
                                      </p:tavLst>
                                    </p:anim>
                                    <p:anim calcmode="lin" valueType="num">
                                      <p:cBhvr>
                                        <p:cTn id="17" dur="1600" decel="100000" fill="hold"/>
                                        <p:tgtEl>
                                          <p:spTgt spid="29701"/>
                                        </p:tgtEl>
                                        <p:attrNameLst>
                                          <p:attrName>ppt_y</p:attrName>
                                        </p:attrNameLst>
                                      </p:cBhvr>
                                      <p:tavLst>
                                        <p:tav tm="0">
                                          <p:val>
                                            <p:strVal val="#ppt_y-0.4"/>
                                          </p:val>
                                        </p:tav>
                                        <p:tav tm="100000">
                                          <p:val>
                                            <p:strVal val="#ppt_y+0.1"/>
                                          </p:val>
                                        </p:tav>
                                      </p:tavLst>
                                    </p:anim>
                                    <p:anim calcmode="lin" valueType="num">
                                      <p:cBhvr>
                                        <p:cTn id="18" dur="400" accel="100000" fill="hold">
                                          <p:stCondLst>
                                            <p:cond delay="1600"/>
                                          </p:stCondLst>
                                        </p:cTn>
                                        <p:tgtEl>
                                          <p:spTgt spid="29701"/>
                                        </p:tgtEl>
                                        <p:attrNameLst>
                                          <p:attrName>ppt_x</p:attrName>
                                        </p:attrNameLst>
                                      </p:cBhvr>
                                      <p:tavLst>
                                        <p:tav tm="0">
                                          <p:val>
                                            <p:strVal val="#ppt_x-0.05"/>
                                          </p:val>
                                        </p:tav>
                                        <p:tav tm="100000">
                                          <p:val>
                                            <p:strVal val="#ppt_x"/>
                                          </p:val>
                                        </p:tav>
                                      </p:tavLst>
                                    </p:anim>
                                    <p:anim calcmode="lin" valueType="num">
                                      <p:cBhvr>
                                        <p:cTn id="19" dur="400" accel="100000" fill="hold">
                                          <p:stCondLst>
                                            <p:cond delay="1600"/>
                                          </p:stCondLst>
                                        </p:cTn>
                                        <p:tgtEl>
                                          <p:spTgt spid="2970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0724" name="Picture 4" descr="3llorar i5tu"/>
          <p:cNvPicPr>
            <a:picLocks noChangeAspect="1" noChangeArrowheads="1"/>
          </p:cNvPicPr>
          <p:nvPr/>
        </p:nvPicPr>
        <p:blipFill>
          <a:blip r:embed="rId3"/>
          <a:srcRect/>
          <a:stretch>
            <a:fillRect/>
          </a:stretch>
        </p:blipFill>
        <p:spPr bwMode="auto">
          <a:xfrm>
            <a:off x="2916238" y="620713"/>
            <a:ext cx="5870575" cy="3351212"/>
          </a:xfrm>
          <a:prstGeom prst="rect">
            <a:avLst/>
          </a:prstGeom>
          <a:noFill/>
        </p:spPr>
      </p:pic>
      <p:sp>
        <p:nvSpPr>
          <p:cNvPr id="30725" name="Text Box 5"/>
          <p:cNvSpPr txBox="1">
            <a:spLocks noChangeArrowheads="1"/>
          </p:cNvSpPr>
          <p:nvPr/>
        </p:nvSpPr>
        <p:spPr bwMode="auto">
          <a:xfrm>
            <a:off x="3419475" y="4498975"/>
            <a:ext cx="5400675" cy="1798638"/>
          </a:xfrm>
          <a:prstGeom prst="rect">
            <a:avLst/>
          </a:prstGeom>
          <a:noFill/>
          <a:ln w="9525">
            <a:noFill/>
            <a:miter lim="800000"/>
            <a:headEnd/>
            <a:tailEnd/>
          </a:ln>
          <a:effectLst/>
        </p:spPr>
        <p:txBody>
          <a:bodyPr>
            <a:spAutoFit/>
          </a:bodyPr>
          <a:lstStyle/>
          <a:p>
            <a:pPr>
              <a:spcBef>
                <a:spcPct val="50000"/>
              </a:spcBef>
            </a:pPr>
            <a:r>
              <a:rPr lang="es-ES" sz="3200">
                <a:solidFill>
                  <a:srgbClr val="FFFF00"/>
                </a:solidFill>
              </a:rPr>
              <a:t>Pero si no sientes lo que sufren los demás,</a:t>
            </a:r>
          </a:p>
          <a:p>
            <a:pPr>
              <a:spcBef>
                <a:spcPct val="50000"/>
              </a:spcBef>
            </a:pPr>
            <a:r>
              <a:rPr lang="es-ES" sz="3200">
                <a:solidFill>
                  <a:srgbClr val="FFFF00"/>
                </a:solidFill>
              </a:rPr>
              <a:t>¡Calla! ¡No hay Navidad!</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wedge">
                                      <p:cBhvr>
                                        <p:cTn id="7" dur="2000"/>
                                        <p:tgtEl>
                                          <p:spTgt spid="30724"/>
                                        </p:tgtEl>
                                      </p:cBhvr>
                                    </p:animEffect>
                                  </p:childTnLst>
                                </p:cTn>
                              </p:par>
                              <p:par>
                                <p:cTn id="8" presetID="30" presetClass="entr" presetSubtype="0" fill="hold" grpId="0" nodeType="withEffect">
                                  <p:stCondLst>
                                    <p:cond delay="0"/>
                                  </p:stCondLst>
                                  <p:iterate type="wd">
                                    <p:tmPct val="10000"/>
                                  </p:iterate>
                                  <p:childTnLst>
                                    <p:set>
                                      <p:cBhvr>
                                        <p:cTn id="9" dur="1" fill="hold">
                                          <p:stCondLst>
                                            <p:cond delay="0"/>
                                          </p:stCondLst>
                                        </p:cTn>
                                        <p:tgtEl>
                                          <p:spTgt spid="30725"/>
                                        </p:tgtEl>
                                        <p:attrNameLst>
                                          <p:attrName>style.visibility</p:attrName>
                                        </p:attrNameLst>
                                      </p:cBhvr>
                                      <p:to>
                                        <p:strVal val="visible"/>
                                      </p:to>
                                    </p:set>
                                    <p:animEffect transition="in" filter="fade">
                                      <p:cBhvr>
                                        <p:cTn id="10" dur="1600" decel="100000"/>
                                        <p:tgtEl>
                                          <p:spTgt spid="30725"/>
                                        </p:tgtEl>
                                      </p:cBhvr>
                                    </p:animEffect>
                                    <p:anim calcmode="lin" valueType="num">
                                      <p:cBhvr>
                                        <p:cTn id="11" dur="1600" decel="100000" fill="hold"/>
                                        <p:tgtEl>
                                          <p:spTgt spid="30725"/>
                                        </p:tgtEl>
                                        <p:attrNameLst>
                                          <p:attrName>style.rotation</p:attrName>
                                        </p:attrNameLst>
                                      </p:cBhvr>
                                      <p:tavLst>
                                        <p:tav tm="0">
                                          <p:val>
                                            <p:fltVal val="-90"/>
                                          </p:val>
                                        </p:tav>
                                        <p:tav tm="100000">
                                          <p:val>
                                            <p:fltVal val="0"/>
                                          </p:val>
                                        </p:tav>
                                      </p:tavLst>
                                    </p:anim>
                                    <p:anim calcmode="lin" valueType="num">
                                      <p:cBhvr>
                                        <p:cTn id="12" dur="1600" decel="100000" fill="hold"/>
                                        <p:tgtEl>
                                          <p:spTgt spid="30725"/>
                                        </p:tgtEl>
                                        <p:attrNameLst>
                                          <p:attrName>ppt_x</p:attrName>
                                        </p:attrNameLst>
                                      </p:cBhvr>
                                      <p:tavLst>
                                        <p:tav tm="0">
                                          <p:val>
                                            <p:strVal val="#ppt_x+0.4"/>
                                          </p:val>
                                        </p:tav>
                                        <p:tav tm="100000">
                                          <p:val>
                                            <p:strVal val="#ppt_x-0.05"/>
                                          </p:val>
                                        </p:tav>
                                      </p:tavLst>
                                    </p:anim>
                                    <p:anim calcmode="lin" valueType="num">
                                      <p:cBhvr>
                                        <p:cTn id="13" dur="1600" decel="100000" fill="hold"/>
                                        <p:tgtEl>
                                          <p:spTgt spid="30725"/>
                                        </p:tgtEl>
                                        <p:attrNameLst>
                                          <p:attrName>ppt_y</p:attrName>
                                        </p:attrNameLst>
                                      </p:cBhvr>
                                      <p:tavLst>
                                        <p:tav tm="0">
                                          <p:val>
                                            <p:strVal val="#ppt_y-0.4"/>
                                          </p:val>
                                        </p:tav>
                                        <p:tav tm="100000">
                                          <p:val>
                                            <p:strVal val="#ppt_y+0.1"/>
                                          </p:val>
                                        </p:tav>
                                      </p:tavLst>
                                    </p:anim>
                                    <p:anim calcmode="lin" valueType="num">
                                      <p:cBhvr>
                                        <p:cTn id="14" dur="400" accel="100000" fill="hold">
                                          <p:stCondLst>
                                            <p:cond delay="1600"/>
                                          </p:stCondLst>
                                        </p:cTn>
                                        <p:tgtEl>
                                          <p:spTgt spid="30725"/>
                                        </p:tgtEl>
                                        <p:attrNameLst>
                                          <p:attrName>ppt_x</p:attrName>
                                        </p:attrNameLst>
                                      </p:cBhvr>
                                      <p:tavLst>
                                        <p:tav tm="0">
                                          <p:val>
                                            <p:strVal val="#ppt_x-0.05"/>
                                          </p:val>
                                        </p:tav>
                                        <p:tav tm="100000">
                                          <p:val>
                                            <p:strVal val="#ppt_x"/>
                                          </p:val>
                                        </p:tav>
                                      </p:tavLst>
                                    </p:anim>
                                    <p:anim calcmode="lin" valueType="num">
                                      <p:cBhvr>
                                        <p:cTn id="15" dur="400" accel="100000" fill="hold">
                                          <p:stCondLst>
                                            <p:cond delay="1600"/>
                                          </p:stCondLst>
                                        </p:cTn>
                                        <p:tgtEl>
                                          <p:spTgt spid="3072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1748" name="Text Box 4"/>
          <p:cNvSpPr txBox="1">
            <a:spLocks noChangeArrowheads="1"/>
          </p:cNvSpPr>
          <p:nvPr/>
        </p:nvSpPr>
        <p:spPr bwMode="auto">
          <a:xfrm>
            <a:off x="2124075" y="1196975"/>
            <a:ext cx="4608513" cy="701675"/>
          </a:xfrm>
          <a:prstGeom prst="rect">
            <a:avLst/>
          </a:prstGeom>
          <a:noFill/>
          <a:ln w="9525">
            <a:noFill/>
            <a:miter lim="800000"/>
            <a:headEnd/>
            <a:tailEnd/>
          </a:ln>
          <a:effectLst/>
        </p:spPr>
        <p:txBody>
          <a:bodyPr>
            <a:spAutoFit/>
          </a:bodyPr>
          <a:lstStyle/>
          <a:p>
            <a:pPr>
              <a:spcBef>
                <a:spcPct val="50000"/>
              </a:spcBef>
            </a:pPr>
            <a:r>
              <a:rPr lang="es-ES" sz="4000"/>
              <a:t>la, la, la, la, la….</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31748"/>
                                        </p:tgtEl>
                                        <p:attrNameLst>
                                          <p:attrName>style.visibility</p:attrName>
                                        </p:attrNameLst>
                                      </p:cBhvr>
                                      <p:to>
                                        <p:strVal val="visible"/>
                                      </p:to>
                                    </p:set>
                                    <p:animEffect transition="in" filter="wipe(down)">
                                      <p:cBhvr>
                                        <p:cTn id="7" dur="870">
                                          <p:stCondLst>
                                            <p:cond delay="0"/>
                                          </p:stCondLst>
                                        </p:cTn>
                                        <p:tgtEl>
                                          <p:spTgt spid="31748"/>
                                        </p:tgtEl>
                                      </p:cBhvr>
                                    </p:animEffect>
                                    <p:anim calcmode="lin" valueType="num">
                                      <p:cBhvr>
                                        <p:cTn id="8" dur="2733" tmFilter="0,0; 0.14,0.36; 0.43,0.73; 0.71,0.91; 1.0,1.0">
                                          <p:stCondLst>
                                            <p:cond delay="0"/>
                                          </p:stCondLst>
                                        </p:cTn>
                                        <p:tgtEl>
                                          <p:spTgt spid="31748"/>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1748"/>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1748"/>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1748"/>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1748"/>
                                        </p:tgtEl>
                                        <p:attrNameLst>
                                          <p:attrName>ppt_y</p:attrName>
                                        </p:attrNameLst>
                                      </p:cBhvr>
                                      <p:tavLst>
                                        <p:tav tm="0" fmla="#ppt_y-sin(pi*$)/81">
                                          <p:val>
                                            <p:fltVal val="0"/>
                                          </p:val>
                                        </p:tav>
                                        <p:tav tm="100000">
                                          <p:val>
                                            <p:fltVal val="1"/>
                                          </p:val>
                                        </p:tav>
                                      </p:tavLst>
                                    </p:anim>
                                    <p:animScale>
                                      <p:cBhvr>
                                        <p:cTn id="13" dur="39">
                                          <p:stCondLst>
                                            <p:cond delay="975"/>
                                          </p:stCondLst>
                                        </p:cTn>
                                        <p:tgtEl>
                                          <p:spTgt spid="31748"/>
                                        </p:tgtEl>
                                      </p:cBhvr>
                                      <p:to x="100000" y="60000"/>
                                    </p:animScale>
                                    <p:animScale>
                                      <p:cBhvr>
                                        <p:cTn id="14" dur="249" decel="50000">
                                          <p:stCondLst>
                                            <p:cond delay="1014"/>
                                          </p:stCondLst>
                                        </p:cTn>
                                        <p:tgtEl>
                                          <p:spTgt spid="31748"/>
                                        </p:tgtEl>
                                      </p:cBhvr>
                                      <p:to x="100000" y="100000"/>
                                    </p:animScale>
                                    <p:animScale>
                                      <p:cBhvr>
                                        <p:cTn id="15" dur="39">
                                          <p:stCondLst>
                                            <p:cond delay="1968"/>
                                          </p:stCondLst>
                                        </p:cTn>
                                        <p:tgtEl>
                                          <p:spTgt spid="31748"/>
                                        </p:tgtEl>
                                      </p:cBhvr>
                                      <p:to x="100000" y="80000"/>
                                    </p:animScale>
                                    <p:animScale>
                                      <p:cBhvr>
                                        <p:cTn id="16" dur="249" decel="50000">
                                          <p:stCondLst>
                                            <p:cond delay="2007"/>
                                          </p:stCondLst>
                                        </p:cTn>
                                        <p:tgtEl>
                                          <p:spTgt spid="31748"/>
                                        </p:tgtEl>
                                      </p:cBhvr>
                                      <p:to x="100000" y="100000"/>
                                    </p:animScale>
                                    <p:animScale>
                                      <p:cBhvr>
                                        <p:cTn id="17" dur="39">
                                          <p:stCondLst>
                                            <p:cond delay="2463"/>
                                          </p:stCondLst>
                                        </p:cTn>
                                        <p:tgtEl>
                                          <p:spTgt spid="31748"/>
                                        </p:tgtEl>
                                      </p:cBhvr>
                                      <p:to x="100000" y="90000"/>
                                    </p:animScale>
                                    <p:animScale>
                                      <p:cBhvr>
                                        <p:cTn id="18" dur="249" decel="50000">
                                          <p:stCondLst>
                                            <p:cond delay="2502"/>
                                          </p:stCondLst>
                                        </p:cTn>
                                        <p:tgtEl>
                                          <p:spTgt spid="31748"/>
                                        </p:tgtEl>
                                      </p:cBhvr>
                                      <p:to x="100000" y="100000"/>
                                    </p:animScale>
                                    <p:animScale>
                                      <p:cBhvr>
                                        <p:cTn id="19" dur="39">
                                          <p:stCondLst>
                                            <p:cond delay="2712"/>
                                          </p:stCondLst>
                                        </p:cTn>
                                        <p:tgtEl>
                                          <p:spTgt spid="31748"/>
                                        </p:tgtEl>
                                      </p:cBhvr>
                                      <p:to x="100000" y="95000"/>
                                    </p:animScale>
                                    <p:animScale>
                                      <p:cBhvr>
                                        <p:cTn id="20" dur="249" decel="50000">
                                          <p:stCondLst>
                                            <p:cond delay="2751"/>
                                          </p:stCondLst>
                                        </p:cTn>
                                        <p:tgtEl>
                                          <p:spTgt spid="3174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2772" name="Text Box 4"/>
          <p:cNvSpPr txBox="1">
            <a:spLocks noChangeArrowheads="1"/>
          </p:cNvSpPr>
          <p:nvPr/>
        </p:nvSpPr>
        <p:spPr bwMode="auto">
          <a:xfrm>
            <a:off x="611188" y="765175"/>
            <a:ext cx="7991475" cy="4968875"/>
          </a:xfrm>
          <a:prstGeom prst="rect">
            <a:avLst/>
          </a:prstGeom>
          <a:noFill/>
          <a:ln w="9525">
            <a:noFill/>
            <a:miter lim="800000"/>
            <a:headEnd/>
            <a:tailEnd/>
          </a:ln>
          <a:effectLst/>
        </p:spPr>
        <p:txBody>
          <a:bodyPr>
            <a:spAutoFit/>
          </a:bodyPr>
          <a:lstStyle/>
          <a:p>
            <a:pPr algn="ctr">
              <a:spcBef>
                <a:spcPct val="50000"/>
              </a:spcBef>
            </a:pPr>
            <a:r>
              <a:rPr lang="es-ES" sz="8000">
                <a:solidFill>
                  <a:srgbClr val="FFFF00"/>
                </a:solidFill>
              </a:rPr>
              <a:t>Tu navidad será del color que tengas tu el corazón.</a:t>
            </a:r>
          </a:p>
        </p:txBody>
      </p:sp>
      <p:sp>
        <p:nvSpPr>
          <p:cNvPr id="32773" name="Text Box 5"/>
          <p:cNvSpPr txBox="1">
            <a:spLocks noChangeArrowheads="1"/>
          </p:cNvSpPr>
          <p:nvPr/>
        </p:nvSpPr>
        <p:spPr bwMode="auto">
          <a:xfrm>
            <a:off x="6011863" y="6092825"/>
            <a:ext cx="2881312" cy="51911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latin typeface="Arial Black" pitchFamily="34" charset="0"/>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32772"/>
                                        </p:tgtEl>
                                        <p:attrNameLst>
                                          <p:attrName>style.visibility</p:attrName>
                                        </p:attrNameLst>
                                      </p:cBhvr>
                                      <p:to>
                                        <p:strVal val="visible"/>
                                      </p:to>
                                    </p:set>
                                    <p:anim calcmode="lin" valueType="num">
                                      <p:cBhvr>
                                        <p:cTn id="7" dur="1000" fill="hold"/>
                                        <p:tgtEl>
                                          <p:spTgt spid="32772"/>
                                        </p:tgtEl>
                                        <p:attrNameLst>
                                          <p:attrName>ppt_w</p:attrName>
                                        </p:attrNameLst>
                                      </p:cBhvr>
                                      <p:tavLst>
                                        <p:tav tm="0">
                                          <p:val>
                                            <p:fltVal val="0"/>
                                          </p:val>
                                        </p:tav>
                                        <p:tav tm="100000">
                                          <p:val>
                                            <p:strVal val="#ppt_w"/>
                                          </p:val>
                                        </p:tav>
                                      </p:tavLst>
                                    </p:anim>
                                    <p:anim calcmode="lin" valueType="num">
                                      <p:cBhvr>
                                        <p:cTn id="8" dur="1000" fill="hold"/>
                                        <p:tgtEl>
                                          <p:spTgt spid="32772"/>
                                        </p:tgtEl>
                                        <p:attrNameLst>
                                          <p:attrName>ppt_h</p:attrName>
                                        </p:attrNameLst>
                                      </p:cBhvr>
                                      <p:tavLst>
                                        <p:tav tm="0">
                                          <p:val>
                                            <p:fltVal val="0"/>
                                          </p:val>
                                        </p:tav>
                                        <p:tav tm="100000">
                                          <p:val>
                                            <p:strVal val="#ppt_h"/>
                                          </p:val>
                                        </p:tav>
                                      </p:tavLst>
                                    </p:anim>
                                    <p:anim calcmode="lin" valueType="num">
                                      <p:cBhvr>
                                        <p:cTn id="9"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277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1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2773"/>
                                        </p:tgtEl>
                                        <p:attrNameLst>
                                          <p:attrName>style.visibility</p:attrName>
                                        </p:attrNameLst>
                                      </p:cBhvr>
                                      <p:to>
                                        <p:strVal val="visible"/>
                                      </p:to>
                                    </p:set>
                                    <p:anim by="(-#ppt_w*2)" calcmode="lin" valueType="num">
                                      <p:cBhvr rctx="PPT">
                                        <p:cTn id="14" dur="1500" autoRev="1" fill="hold">
                                          <p:stCondLst>
                                            <p:cond delay="0"/>
                                          </p:stCondLst>
                                        </p:cTn>
                                        <p:tgtEl>
                                          <p:spTgt spid="32773"/>
                                        </p:tgtEl>
                                        <p:attrNameLst>
                                          <p:attrName>ppt_w</p:attrName>
                                        </p:attrNameLst>
                                      </p:cBhvr>
                                    </p:anim>
                                    <p:anim by="(#ppt_w*0.50)" calcmode="lin" valueType="num">
                                      <p:cBhvr>
                                        <p:cTn id="15" dur="1500" decel="50000" autoRev="1" fill="hold">
                                          <p:stCondLst>
                                            <p:cond delay="0"/>
                                          </p:stCondLst>
                                        </p:cTn>
                                        <p:tgtEl>
                                          <p:spTgt spid="32773"/>
                                        </p:tgtEl>
                                        <p:attrNameLst>
                                          <p:attrName>ppt_x</p:attrName>
                                        </p:attrNameLst>
                                      </p:cBhvr>
                                    </p:anim>
                                    <p:anim from="(-#ppt_h/2)" to="(#ppt_y)" calcmode="lin" valueType="num">
                                      <p:cBhvr>
                                        <p:cTn id="16" dur="3000" fill="hold">
                                          <p:stCondLst>
                                            <p:cond delay="0"/>
                                          </p:stCondLst>
                                        </p:cTn>
                                        <p:tgtEl>
                                          <p:spTgt spid="32773"/>
                                        </p:tgtEl>
                                        <p:attrNameLst>
                                          <p:attrName>ppt_y</p:attrName>
                                        </p:attrNameLst>
                                      </p:cBhvr>
                                    </p:anim>
                                    <p:animRot by="21600000">
                                      <p:cBhvr>
                                        <p:cTn id="17" dur="3000" fill="hold">
                                          <p:stCondLst>
                                            <p:cond delay="0"/>
                                          </p:stCondLst>
                                        </p:cTn>
                                        <p:tgtEl>
                                          <p:spTgt spid="3277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p:bldP spid="3277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539750" y="333375"/>
            <a:ext cx="8424863" cy="1311275"/>
          </a:xfrm>
          <a:prstGeom prst="rect">
            <a:avLst/>
          </a:prstGeom>
          <a:noFill/>
          <a:ln w="9525">
            <a:noFill/>
            <a:miter lim="800000"/>
            <a:headEnd/>
            <a:tailEnd/>
          </a:ln>
          <a:effectLst/>
        </p:spPr>
        <p:txBody>
          <a:bodyPr>
            <a:spAutoFit/>
          </a:bodyPr>
          <a:lstStyle/>
          <a:p>
            <a:pPr>
              <a:spcBef>
                <a:spcPct val="50000"/>
              </a:spcBef>
            </a:pPr>
            <a:r>
              <a:rPr lang="es-ES" sz="4000">
                <a:solidFill>
                  <a:schemeClr val="bg1"/>
                </a:solidFill>
              </a:rPr>
              <a:t>El corazón estará de gran color si sabemos y vivimos lo principal:</a:t>
            </a:r>
          </a:p>
        </p:txBody>
      </p:sp>
      <p:pic>
        <p:nvPicPr>
          <p:cNvPr id="5126" name="Picture 6" descr="5nacimiento445"/>
          <p:cNvPicPr>
            <a:picLocks noChangeAspect="1" noChangeArrowheads="1"/>
          </p:cNvPicPr>
          <p:nvPr/>
        </p:nvPicPr>
        <p:blipFill>
          <a:blip r:embed="rId4"/>
          <a:srcRect/>
          <a:stretch>
            <a:fillRect/>
          </a:stretch>
        </p:blipFill>
        <p:spPr bwMode="auto">
          <a:xfrm>
            <a:off x="827088" y="1773238"/>
            <a:ext cx="3698875" cy="4535487"/>
          </a:xfrm>
          <a:prstGeom prst="rect">
            <a:avLst/>
          </a:prstGeom>
          <a:noFill/>
        </p:spPr>
      </p:pic>
      <p:sp>
        <p:nvSpPr>
          <p:cNvPr id="5127" name="WordArt 7"/>
          <p:cNvSpPr>
            <a:spLocks noChangeArrowheads="1" noChangeShapeType="1" noTextEdit="1"/>
          </p:cNvSpPr>
          <p:nvPr/>
        </p:nvSpPr>
        <p:spPr bwMode="auto">
          <a:xfrm>
            <a:off x="5219700" y="3068638"/>
            <a:ext cx="3400425" cy="25908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El gran amor</a:t>
            </a:r>
          </a:p>
          <a:p>
            <a:pPr algn="ctr"/>
            <a:r>
              <a:rPr lang="es-ES" sz="3600" kern="10">
                <a:ln w="9525">
                  <a:solidFill>
                    <a:srgbClr val="000000"/>
                  </a:solidFill>
                  <a:round/>
                  <a:headEnd/>
                  <a:tailEnd/>
                </a:ln>
                <a:solidFill>
                  <a:srgbClr val="FFFFFF"/>
                </a:solidFill>
                <a:latin typeface="Arial Black"/>
              </a:rPr>
              <a:t>de Dios</a:t>
            </a:r>
          </a:p>
          <a:p>
            <a:pPr algn="ctr"/>
            <a:r>
              <a:rPr lang="es-ES" sz="3600" kern="10">
                <a:ln w="9525">
                  <a:solidFill>
                    <a:srgbClr val="000000"/>
                  </a:solidFill>
                  <a:round/>
                  <a:headEnd/>
                  <a:tailEnd/>
                </a:ln>
                <a:solidFill>
                  <a:srgbClr val="FFFFFF"/>
                </a:solidFill>
                <a:latin typeface="Arial Black"/>
              </a:rPr>
              <a:t>manifestado</a:t>
            </a:r>
          </a:p>
          <a:p>
            <a:pPr algn="ctr"/>
            <a:r>
              <a:rPr lang="es-ES" sz="3600" kern="10">
                <a:ln w="9525">
                  <a:solidFill>
                    <a:srgbClr val="000000"/>
                  </a:solidFill>
                  <a:round/>
                  <a:headEnd/>
                  <a:tailEnd/>
                </a:ln>
                <a:solidFill>
                  <a:srgbClr val="FFFFFF"/>
                </a:solidFill>
                <a:latin typeface="Arial Black"/>
              </a:rPr>
              <a:t>en la Navidad</a:t>
            </a:r>
          </a:p>
        </p:txBody>
      </p:sp>
    </p:spTree>
  </p:cSld>
  <p:clrMapOvr>
    <a:masterClrMapping/>
  </p:clrMapOvr>
  <p:transition>
    <p:sndAc>
      <p:stSnd loop="1">
        <p:snd r:embed="rId2" name="(Solemne bueno)(1,40).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additive="base">
                                        <p:cTn id="7" dur="3000" fill="hold"/>
                                        <p:tgtEl>
                                          <p:spTgt spid="5126"/>
                                        </p:tgtEl>
                                        <p:attrNameLst>
                                          <p:attrName>ppt_x</p:attrName>
                                        </p:attrNameLst>
                                      </p:cBhvr>
                                      <p:tavLst>
                                        <p:tav tm="0">
                                          <p:val>
                                            <p:strVal val="#ppt_x"/>
                                          </p:val>
                                        </p:tav>
                                        <p:tav tm="100000">
                                          <p:val>
                                            <p:strVal val="#ppt_x"/>
                                          </p:val>
                                        </p:tav>
                                      </p:tavLst>
                                    </p:anim>
                                    <p:anim calcmode="lin" valueType="num">
                                      <p:cBhvr additive="base">
                                        <p:cTn id="8" dur="3000" fill="hold"/>
                                        <p:tgtEl>
                                          <p:spTgt spid="51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6" name="Text Box 4"/>
          <p:cNvSpPr txBox="1">
            <a:spLocks noChangeArrowheads="1"/>
          </p:cNvSpPr>
          <p:nvPr/>
        </p:nvSpPr>
        <p:spPr bwMode="auto">
          <a:xfrm>
            <a:off x="395288" y="404813"/>
            <a:ext cx="3960812" cy="5453062"/>
          </a:xfrm>
          <a:prstGeom prst="rect">
            <a:avLst/>
          </a:prstGeom>
          <a:noFill/>
          <a:ln w="9525">
            <a:noFill/>
            <a:miter lim="800000"/>
            <a:headEnd/>
            <a:tailEnd/>
          </a:ln>
          <a:effectLst/>
        </p:spPr>
        <p:txBody>
          <a:bodyPr>
            <a:spAutoFit/>
          </a:bodyPr>
          <a:lstStyle/>
          <a:p>
            <a:pPr>
              <a:spcBef>
                <a:spcPct val="50000"/>
              </a:spcBef>
            </a:pPr>
            <a:r>
              <a:rPr lang="es-ES" sz="3200">
                <a:solidFill>
                  <a:srgbClr val="FFFF00"/>
                </a:solidFill>
              </a:rPr>
              <a:t>Hay dos maneras muy diferentes de celebrar la Navidad: La verdadera es con Cristo. La falsa es la del consumo y la frivolidad. La Navidad sin Cristo es espejismo, engaño y vacío.</a:t>
            </a:r>
          </a:p>
        </p:txBody>
      </p:sp>
      <p:pic>
        <p:nvPicPr>
          <p:cNvPr id="8197" name="Picture 5" descr="9cena_navidad"/>
          <p:cNvPicPr>
            <a:picLocks noChangeAspect="1" noChangeArrowheads="1"/>
          </p:cNvPicPr>
          <p:nvPr/>
        </p:nvPicPr>
        <p:blipFill>
          <a:blip r:embed="rId3"/>
          <a:srcRect/>
          <a:stretch>
            <a:fillRect/>
          </a:stretch>
        </p:blipFill>
        <p:spPr bwMode="auto">
          <a:xfrm>
            <a:off x="4211638" y="260350"/>
            <a:ext cx="4729162" cy="3122613"/>
          </a:xfrm>
          <a:prstGeom prst="rect">
            <a:avLst/>
          </a:prstGeom>
          <a:noFill/>
        </p:spPr>
      </p:pic>
      <p:pic>
        <p:nvPicPr>
          <p:cNvPr id="8198" name="Picture 6" descr="9luces-de-navidad-en-la-calle"/>
          <p:cNvPicPr>
            <a:picLocks noChangeAspect="1" noChangeArrowheads="1"/>
          </p:cNvPicPr>
          <p:nvPr/>
        </p:nvPicPr>
        <p:blipFill>
          <a:blip r:embed="rId4"/>
          <a:srcRect/>
          <a:stretch>
            <a:fillRect/>
          </a:stretch>
        </p:blipFill>
        <p:spPr bwMode="auto">
          <a:xfrm>
            <a:off x="4500563" y="3500438"/>
            <a:ext cx="4219575" cy="3184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wipe(down)">
                                      <p:cBhvr>
                                        <p:cTn id="7" dur="290">
                                          <p:stCondLst>
                                            <p:cond delay="0"/>
                                          </p:stCondLst>
                                        </p:cTn>
                                        <p:tgtEl>
                                          <p:spTgt spid="8197"/>
                                        </p:tgtEl>
                                      </p:cBhvr>
                                    </p:animEffect>
                                    <p:anim calcmode="lin" valueType="num">
                                      <p:cBhvr>
                                        <p:cTn id="8" dur="911" tmFilter="0,0; 0.14,0.36; 0.43,0.73; 0.71,0.91; 1.0,1.0">
                                          <p:stCondLst>
                                            <p:cond delay="0"/>
                                          </p:stCondLst>
                                        </p:cTn>
                                        <p:tgtEl>
                                          <p:spTgt spid="8197"/>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8197"/>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8197"/>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8197"/>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8197"/>
                                        </p:tgtEl>
                                        <p:attrNameLst>
                                          <p:attrName>ppt_y</p:attrName>
                                        </p:attrNameLst>
                                      </p:cBhvr>
                                      <p:tavLst>
                                        <p:tav tm="0" fmla="#ppt_y-sin(pi*$)/81">
                                          <p:val>
                                            <p:fltVal val="0"/>
                                          </p:val>
                                        </p:tav>
                                        <p:tav tm="100000">
                                          <p:val>
                                            <p:fltVal val="1"/>
                                          </p:val>
                                        </p:tav>
                                      </p:tavLst>
                                    </p:anim>
                                    <p:animScale>
                                      <p:cBhvr>
                                        <p:cTn id="13" dur="13">
                                          <p:stCondLst>
                                            <p:cond delay="325"/>
                                          </p:stCondLst>
                                        </p:cTn>
                                        <p:tgtEl>
                                          <p:spTgt spid="8197"/>
                                        </p:tgtEl>
                                      </p:cBhvr>
                                      <p:to x="100000" y="60000"/>
                                    </p:animScale>
                                    <p:animScale>
                                      <p:cBhvr>
                                        <p:cTn id="14" dur="83" decel="50000">
                                          <p:stCondLst>
                                            <p:cond delay="338"/>
                                          </p:stCondLst>
                                        </p:cTn>
                                        <p:tgtEl>
                                          <p:spTgt spid="8197"/>
                                        </p:tgtEl>
                                      </p:cBhvr>
                                      <p:to x="100000" y="100000"/>
                                    </p:animScale>
                                    <p:animScale>
                                      <p:cBhvr>
                                        <p:cTn id="15" dur="13">
                                          <p:stCondLst>
                                            <p:cond delay="656"/>
                                          </p:stCondLst>
                                        </p:cTn>
                                        <p:tgtEl>
                                          <p:spTgt spid="8197"/>
                                        </p:tgtEl>
                                      </p:cBhvr>
                                      <p:to x="100000" y="80000"/>
                                    </p:animScale>
                                    <p:animScale>
                                      <p:cBhvr>
                                        <p:cTn id="16" dur="83" decel="50000">
                                          <p:stCondLst>
                                            <p:cond delay="669"/>
                                          </p:stCondLst>
                                        </p:cTn>
                                        <p:tgtEl>
                                          <p:spTgt spid="8197"/>
                                        </p:tgtEl>
                                      </p:cBhvr>
                                      <p:to x="100000" y="100000"/>
                                    </p:animScale>
                                    <p:animScale>
                                      <p:cBhvr>
                                        <p:cTn id="17" dur="13">
                                          <p:stCondLst>
                                            <p:cond delay="821"/>
                                          </p:stCondLst>
                                        </p:cTn>
                                        <p:tgtEl>
                                          <p:spTgt spid="8197"/>
                                        </p:tgtEl>
                                      </p:cBhvr>
                                      <p:to x="100000" y="90000"/>
                                    </p:animScale>
                                    <p:animScale>
                                      <p:cBhvr>
                                        <p:cTn id="18" dur="83" decel="50000">
                                          <p:stCondLst>
                                            <p:cond delay="834"/>
                                          </p:stCondLst>
                                        </p:cTn>
                                        <p:tgtEl>
                                          <p:spTgt spid="8197"/>
                                        </p:tgtEl>
                                      </p:cBhvr>
                                      <p:to x="100000" y="100000"/>
                                    </p:animScale>
                                    <p:animScale>
                                      <p:cBhvr>
                                        <p:cTn id="19" dur="13">
                                          <p:stCondLst>
                                            <p:cond delay="904"/>
                                          </p:stCondLst>
                                        </p:cTn>
                                        <p:tgtEl>
                                          <p:spTgt spid="8197"/>
                                        </p:tgtEl>
                                      </p:cBhvr>
                                      <p:to x="100000" y="95000"/>
                                    </p:animScale>
                                    <p:animScale>
                                      <p:cBhvr>
                                        <p:cTn id="20" dur="83" decel="50000">
                                          <p:stCondLst>
                                            <p:cond delay="917"/>
                                          </p:stCondLst>
                                        </p:cTn>
                                        <p:tgtEl>
                                          <p:spTgt spid="8197"/>
                                        </p:tgtEl>
                                      </p:cBhvr>
                                      <p:to x="100000" y="100000"/>
                                    </p:animScale>
                                  </p:childTnLst>
                                </p:cTn>
                              </p:par>
                            </p:childTnLst>
                          </p:cTn>
                        </p:par>
                        <p:par>
                          <p:cTn id="21" fill="hold">
                            <p:stCondLst>
                              <p:cond delay="1000"/>
                            </p:stCondLst>
                            <p:childTnLst>
                              <p:par>
                                <p:cTn id="22" presetID="26" presetClass="entr" presetSubtype="0" fill="hold" nodeType="afterEffect">
                                  <p:stCondLst>
                                    <p:cond delay="0"/>
                                  </p:stCondLst>
                                  <p:childTnLst>
                                    <p:set>
                                      <p:cBhvr>
                                        <p:cTn id="23" dur="1" fill="hold">
                                          <p:stCondLst>
                                            <p:cond delay="0"/>
                                          </p:stCondLst>
                                        </p:cTn>
                                        <p:tgtEl>
                                          <p:spTgt spid="8198"/>
                                        </p:tgtEl>
                                        <p:attrNameLst>
                                          <p:attrName>style.visibility</p:attrName>
                                        </p:attrNameLst>
                                      </p:cBhvr>
                                      <p:to>
                                        <p:strVal val="visible"/>
                                      </p:to>
                                    </p:set>
                                    <p:animEffect transition="in" filter="wipe(down)">
                                      <p:cBhvr>
                                        <p:cTn id="24" dur="290">
                                          <p:stCondLst>
                                            <p:cond delay="0"/>
                                          </p:stCondLst>
                                        </p:cTn>
                                        <p:tgtEl>
                                          <p:spTgt spid="8198"/>
                                        </p:tgtEl>
                                      </p:cBhvr>
                                    </p:animEffect>
                                    <p:anim calcmode="lin" valueType="num">
                                      <p:cBhvr>
                                        <p:cTn id="25" dur="911" tmFilter="0,0; 0.14,0.36; 0.43,0.73; 0.71,0.91; 1.0,1.0">
                                          <p:stCondLst>
                                            <p:cond delay="0"/>
                                          </p:stCondLst>
                                        </p:cTn>
                                        <p:tgtEl>
                                          <p:spTgt spid="8198"/>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8198"/>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8198"/>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8198"/>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8198"/>
                                        </p:tgtEl>
                                        <p:attrNameLst>
                                          <p:attrName>ppt_y</p:attrName>
                                        </p:attrNameLst>
                                      </p:cBhvr>
                                      <p:tavLst>
                                        <p:tav tm="0" fmla="#ppt_y-sin(pi*$)/81">
                                          <p:val>
                                            <p:fltVal val="0"/>
                                          </p:val>
                                        </p:tav>
                                        <p:tav tm="100000">
                                          <p:val>
                                            <p:fltVal val="1"/>
                                          </p:val>
                                        </p:tav>
                                      </p:tavLst>
                                    </p:anim>
                                    <p:animScale>
                                      <p:cBhvr>
                                        <p:cTn id="30" dur="13">
                                          <p:stCondLst>
                                            <p:cond delay="325"/>
                                          </p:stCondLst>
                                        </p:cTn>
                                        <p:tgtEl>
                                          <p:spTgt spid="8198"/>
                                        </p:tgtEl>
                                      </p:cBhvr>
                                      <p:to x="100000" y="60000"/>
                                    </p:animScale>
                                    <p:animScale>
                                      <p:cBhvr>
                                        <p:cTn id="31" dur="83" decel="50000">
                                          <p:stCondLst>
                                            <p:cond delay="338"/>
                                          </p:stCondLst>
                                        </p:cTn>
                                        <p:tgtEl>
                                          <p:spTgt spid="8198"/>
                                        </p:tgtEl>
                                      </p:cBhvr>
                                      <p:to x="100000" y="100000"/>
                                    </p:animScale>
                                    <p:animScale>
                                      <p:cBhvr>
                                        <p:cTn id="32" dur="13">
                                          <p:stCondLst>
                                            <p:cond delay="656"/>
                                          </p:stCondLst>
                                        </p:cTn>
                                        <p:tgtEl>
                                          <p:spTgt spid="8198"/>
                                        </p:tgtEl>
                                      </p:cBhvr>
                                      <p:to x="100000" y="80000"/>
                                    </p:animScale>
                                    <p:animScale>
                                      <p:cBhvr>
                                        <p:cTn id="33" dur="83" decel="50000">
                                          <p:stCondLst>
                                            <p:cond delay="669"/>
                                          </p:stCondLst>
                                        </p:cTn>
                                        <p:tgtEl>
                                          <p:spTgt spid="8198"/>
                                        </p:tgtEl>
                                      </p:cBhvr>
                                      <p:to x="100000" y="100000"/>
                                    </p:animScale>
                                    <p:animScale>
                                      <p:cBhvr>
                                        <p:cTn id="34" dur="13">
                                          <p:stCondLst>
                                            <p:cond delay="821"/>
                                          </p:stCondLst>
                                        </p:cTn>
                                        <p:tgtEl>
                                          <p:spTgt spid="8198"/>
                                        </p:tgtEl>
                                      </p:cBhvr>
                                      <p:to x="100000" y="90000"/>
                                    </p:animScale>
                                    <p:animScale>
                                      <p:cBhvr>
                                        <p:cTn id="35" dur="83" decel="50000">
                                          <p:stCondLst>
                                            <p:cond delay="834"/>
                                          </p:stCondLst>
                                        </p:cTn>
                                        <p:tgtEl>
                                          <p:spTgt spid="8198"/>
                                        </p:tgtEl>
                                      </p:cBhvr>
                                      <p:to x="100000" y="100000"/>
                                    </p:animScale>
                                    <p:animScale>
                                      <p:cBhvr>
                                        <p:cTn id="36" dur="13">
                                          <p:stCondLst>
                                            <p:cond delay="904"/>
                                          </p:stCondLst>
                                        </p:cTn>
                                        <p:tgtEl>
                                          <p:spTgt spid="8198"/>
                                        </p:tgtEl>
                                      </p:cBhvr>
                                      <p:to x="100000" y="95000"/>
                                    </p:animScale>
                                    <p:animScale>
                                      <p:cBhvr>
                                        <p:cTn id="37" dur="83" decel="50000">
                                          <p:stCondLst>
                                            <p:cond delay="917"/>
                                          </p:stCondLst>
                                        </p:cTn>
                                        <p:tgtEl>
                                          <p:spTgt spid="81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20" name="Text Box 4"/>
          <p:cNvSpPr txBox="1">
            <a:spLocks noChangeArrowheads="1"/>
          </p:cNvSpPr>
          <p:nvPr/>
        </p:nvSpPr>
        <p:spPr bwMode="auto">
          <a:xfrm>
            <a:off x="250825" y="1557338"/>
            <a:ext cx="2736850" cy="4965700"/>
          </a:xfrm>
          <a:prstGeom prst="rect">
            <a:avLst/>
          </a:prstGeom>
          <a:noFill/>
          <a:ln w="9525">
            <a:noFill/>
            <a:miter lim="800000"/>
            <a:headEnd/>
            <a:tailEnd/>
          </a:ln>
          <a:effectLst/>
        </p:spPr>
        <p:txBody>
          <a:bodyPr>
            <a:spAutoFit/>
          </a:bodyPr>
          <a:lstStyle/>
          <a:p>
            <a:pPr>
              <a:spcBef>
                <a:spcPct val="50000"/>
              </a:spcBef>
            </a:pPr>
            <a:r>
              <a:rPr lang="es-ES" sz="3200">
                <a:solidFill>
                  <a:srgbClr val="0000CC"/>
                </a:solidFill>
              </a:rPr>
              <a:t>es compartir el gozo de amor, es diluvio de gracia y de ternura, es primavera de abrazo y reconcilia-ción.</a:t>
            </a:r>
          </a:p>
        </p:txBody>
      </p:sp>
      <p:pic>
        <p:nvPicPr>
          <p:cNvPr id="9221" name="Picture 5" descr="10Pastores adorando, Houthorst"/>
          <p:cNvPicPr>
            <a:picLocks noChangeAspect="1" noChangeArrowheads="1"/>
          </p:cNvPicPr>
          <p:nvPr/>
        </p:nvPicPr>
        <p:blipFill>
          <a:blip r:embed="rId3"/>
          <a:srcRect/>
          <a:stretch>
            <a:fillRect/>
          </a:stretch>
        </p:blipFill>
        <p:spPr bwMode="auto">
          <a:xfrm>
            <a:off x="3059113" y="1557338"/>
            <a:ext cx="5822950" cy="4638675"/>
          </a:xfrm>
          <a:prstGeom prst="rect">
            <a:avLst/>
          </a:prstGeom>
          <a:noFill/>
        </p:spPr>
      </p:pic>
      <p:sp>
        <p:nvSpPr>
          <p:cNvPr id="9222" name="Rectangle 6"/>
          <p:cNvSpPr>
            <a:spLocks noChangeArrowheads="1"/>
          </p:cNvSpPr>
          <p:nvPr/>
        </p:nvSpPr>
        <p:spPr bwMode="auto">
          <a:xfrm>
            <a:off x="468313" y="260350"/>
            <a:ext cx="8064500" cy="1190625"/>
          </a:xfrm>
          <a:prstGeom prst="rect">
            <a:avLst/>
          </a:prstGeom>
          <a:noFill/>
          <a:ln w="9525">
            <a:noFill/>
            <a:miter lim="800000"/>
            <a:headEnd/>
            <a:tailEnd/>
          </a:ln>
          <a:effectLst/>
        </p:spPr>
        <p:txBody>
          <a:bodyPr>
            <a:spAutoFit/>
          </a:bodyPr>
          <a:lstStyle/>
          <a:p>
            <a:pPr algn="ctr"/>
            <a:r>
              <a:rPr lang="es-ES" sz="3600"/>
              <a:t>Celebrar la Navidad de Cristo es renacer a una vida nueva,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fade">
                                      <p:cBhvr>
                                        <p:cTn id="7" dur="2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244" name="Text Box 4"/>
          <p:cNvSpPr txBox="1">
            <a:spLocks noChangeArrowheads="1"/>
          </p:cNvSpPr>
          <p:nvPr/>
        </p:nvSpPr>
        <p:spPr bwMode="auto">
          <a:xfrm>
            <a:off x="6084888" y="765175"/>
            <a:ext cx="2879725" cy="4965700"/>
          </a:xfrm>
          <a:prstGeom prst="rect">
            <a:avLst/>
          </a:prstGeom>
          <a:noFill/>
          <a:ln w="9525">
            <a:noFill/>
            <a:miter lim="800000"/>
            <a:headEnd/>
            <a:tailEnd/>
          </a:ln>
          <a:effectLst/>
        </p:spPr>
        <p:txBody>
          <a:bodyPr>
            <a:spAutoFit/>
          </a:bodyPr>
          <a:lstStyle/>
          <a:p>
            <a:pPr>
              <a:spcBef>
                <a:spcPct val="50000"/>
              </a:spcBef>
            </a:pPr>
            <a:r>
              <a:rPr lang="es-ES" sz="3200">
                <a:solidFill>
                  <a:srgbClr val="800080"/>
                </a:solidFill>
              </a:rPr>
              <a:t>Celebrar la Navidad verdadera es beso y caricia de Dios en libertad. Es sentir el amor de Dios en un corazón de niño.</a:t>
            </a:r>
          </a:p>
        </p:txBody>
      </p:sp>
      <p:pic>
        <p:nvPicPr>
          <p:cNvPr id="10245" name="Picture 5" descr="11Pastores adorando, Ghirlandaio"/>
          <p:cNvPicPr>
            <a:picLocks noChangeAspect="1" noChangeArrowheads="1"/>
          </p:cNvPicPr>
          <p:nvPr/>
        </p:nvPicPr>
        <p:blipFill>
          <a:blip r:embed="rId3"/>
          <a:srcRect/>
          <a:stretch>
            <a:fillRect/>
          </a:stretch>
        </p:blipFill>
        <p:spPr bwMode="auto">
          <a:xfrm>
            <a:off x="250825" y="476250"/>
            <a:ext cx="5834063" cy="57737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p:cTn id="7" dur="3000" fill="hold"/>
                                        <p:tgtEl>
                                          <p:spTgt spid="10245"/>
                                        </p:tgtEl>
                                        <p:attrNameLst>
                                          <p:attrName>ppt_w</p:attrName>
                                        </p:attrNameLst>
                                      </p:cBhvr>
                                      <p:tavLst>
                                        <p:tav tm="0">
                                          <p:val>
                                            <p:fltVal val="0"/>
                                          </p:val>
                                        </p:tav>
                                        <p:tav tm="100000">
                                          <p:val>
                                            <p:strVal val="#ppt_w"/>
                                          </p:val>
                                        </p:tav>
                                      </p:tavLst>
                                    </p:anim>
                                    <p:anim calcmode="lin" valueType="num">
                                      <p:cBhvr>
                                        <p:cTn id="8" dur="3000" fill="hold"/>
                                        <p:tgtEl>
                                          <p:spTgt spid="1024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8" name="Text Box 4"/>
          <p:cNvSpPr txBox="1">
            <a:spLocks noChangeArrowheads="1"/>
          </p:cNvSpPr>
          <p:nvPr/>
        </p:nvSpPr>
        <p:spPr bwMode="auto">
          <a:xfrm>
            <a:off x="323850" y="260350"/>
            <a:ext cx="8569325" cy="2041525"/>
          </a:xfrm>
          <a:prstGeom prst="rect">
            <a:avLst/>
          </a:prstGeom>
          <a:noFill/>
          <a:ln w="9525">
            <a:noFill/>
            <a:miter lim="800000"/>
            <a:headEnd/>
            <a:tailEnd/>
          </a:ln>
          <a:effectLst/>
        </p:spPr>
        <p:txBody>
          <a:bodyPr>
            <a:spAutoFit/>
          </a:bodyPr>
          <a:lstStyle/>
          <a:p>
            <a:pPr>
              <a:spcBef>
                <a:spcPct val="50000"/>
              </a:spcBef>
            </a:pPr>
            <a:r>
              <a:rPr lang="es-ES" sz="3200">
                <a:solidFill>
                  <a:srgbClr val="663300"/>
                </a:solidFill>
              </a:rPr>
              <a:t>Se nos ha manifestado la misericordia infinita con ojos para llorar y sonreír, con manos para acariciar y curar, con labios para besar y anunciar la Buena Nueva.</a:t>
            </a:r>
          </a:p>
        </p:txBody>
      </p:sp>
      <p:pic>
        <p:nvPicPr>
          <p:cNvPr id="11269" name="Picture 5" descr="12Pastores, Strozzi B"/>
          <p:cNvPicPr>
            <a:picLocks noChangeAspect="1" noChangeArrowheads="1"/>
          </p:cNvPicPr>
          <p:nvPr/>
        </p:nvPicPr>
        <p:blipFill>
          <a:blip r:embed="rId3"/>
          <a:srcRect/>
          <a:stretch>
            <a:fillRect/>
          </a:stretch>
        </p:blipFill>
        <p:spPr bwMode="auto">
          <a:xfrm>
            <a:off x="1476375" y="2349500"/>
            <a:ext cx="6048375" cy="42449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wedge">
                                      <p:cBhvr>
                                        <p:cTn id="7" dur="2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13rfgtjerhu"/>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2295" name="WordArt 7"/>
          <p:cNvSpPr>
            <a:spLocks noChangeArrowheads="1" noChangeShapeType="1" noTextEdit="1"/>
          </p:cNvSpPr>
          <p:nvPr/>
        </p:nvSpPr>
        <p:spPr bwMode="auto">
          <a:xfrm>
            <a:off x="468313" y="333375"/>
            <a:ext cx="3524250"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La Navidad es</a:t>
            </a:r>
          </a:p>
        </p:txBody>
      </p:sp>
      <p:sp>
        <p:nvSpPr>
          <p:cNvPr id="12296" name="WordArt 8"/>
          <p:cNvSpPr>
            <a:spLocks noChangeArrowheads="1" noChangeShapeType="1" noTextEdit="1"/>
          </p:cNvSpPr>
          <p:nvPr/>
        </p:nvSpPr>
        <p:spPr bwMode="auto">
          <a:xfrm>
            <a:off x="4067175" y="5876925"/>
            <a:ext cx="4486275"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la Sonrisa de Dios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12295"/>
                                        </p:tgtEl>
                                        <p:attrNameLst>
                                          <p:attrName>style.visibility</p:attrName>
                                        </p:attrNameLst>
                                      </p:cBhvr>
                                      <p:to>
                                        <p:strVal val="visible"/>
                                      </p:to>
                                    </p:set>
                                    <p:animEffect transition="in" filter="fade">
                                      <p:cBhvr>
                                        <p:cTn id="7" dur="800" decel="100000"/>
                                        <p:tgtEl>
                                          <p:spTgt spid="12295"/>
                                        </p:tgtEl>
                                      </p:cBhvr>
                                    </p:animEffect>
                                    <p:anim calcmode="lin" valueType="num">
                                      <p:cBhvr>
                                        <p:cTn id="8" dur="800" decel="100000" fill="hold"/>
                                        <p:tgtEl>
                                          <p:spTgt spid="12295"/>
                                        </p:tgtEl>
                                        <p:attrNameLst>
                                          <p:attrName>style.rotation</p:attrName>
                                        </p:attrNameLst>
                                      </p:cBhvr>
                                      <p:tavLst>
                                        <p:tav tm="0">
                                          <p:val>
                                            <p:fltVal val="-90"/>
                                          </p:val>
                                        </p:tav>
                                        <p:tav tm="100000">
                                          <p:val>
                                            <p:fltVal val="0"/>
                                          </p:val>
                                        </p:tav>
                                      </p:tavLst>
                                    </p:anim>
                                    <p:anim calcmode="lin" valueType="num">
                                      <p:cBhvr>
                                        <p:cTn id="9" dur="800" decel="100000" fill="hold"/>
                                        <p:tgtEl>
                                          <p:spTgt spid="12295"/>
                                        </p:tgtEl>
                                        <p:attrNameLst>
                                          <p:attrName>ppt_x</p:attrName>
                                        </p:attrNameLst>
                                      </p:cBhvr>
                                      <p:tavLst>
                                        <p:tav tm="0">
                                          <p:val>
                                            <p:strVal val="#ppt_x+0.4"/>
                                          </p:val>
                                        </p:tav>
                                        <p:tav tm="100000">
                                          <p:val>
                                            <p:strVal val="#ppt_x-0.05"/>
                                          </p:val>
                                        </p:tav>
                                      </p:tavLst>
                                    </p:anim>
                                    <p:anim calcmode="lin" valueType="num">
                                      <p:cBhvr>
                                        <p:cTn id="10" dur="800" decel="100000" fill="hold"/>
                                        <p:tgtEl>
                                          <p:spTgt spid="1229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29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295"/>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7" presetClass="entr" presetSubtype="4" fill="hold" grpId="0" nodeType="afterEffect">
                                  <p:stCondLst>
                                    <p:cond delay="0"/>
                                  </p:stCondLst>
                                  <p:childTnLst>
                                    <p:set>
                                      <p:cBhvr>
                                        <p:cTn id="15" dur="1" fill="hold">
                                          <p:stCondLst>
                                            <p:cond delay="0"/>
                                          </p:stCondLst>
                                        </p:cTn>
                                        <p:tgtEl>
                                          <p:spTgt spid="12296"/>
                                        </p:tgtEl>
                                        <p:attrNameLst>
                                          <p:attrName>style.visibility</p:attrName>
                                        </p:attrNameLst>
                                      </p:cBhvr>
                                      <p:to>
                                        <p:strVal val="visible"/>
                                      </p:to>
                                    </p:set>
                                    <p:anim calcmode="lin" valueType="num">
                                      <p:cBhvr additive="base">
                                        <p:cTn id="16" dur="2000" fill="hold"/>
                                        <p:tgtEl>
                                          <p:spTgt spid="12296"/>
                                        </p:tgtEl>
                                        <p:attrNameLst>
                                          <p:attrName>ppt_x</p:attrName>
                                        </p:attrNameLst>
                                      </p:cBhvr>
                                      <p:tavLst>
                                        <p:tav tm="0">
                                          <p:val>
                                            <p:strVal val="#ppt_x"/>
                                          </p:val>
                                        </p:tav>
                                        <p:tav tm="100000">
                                          <p:val>
                                            <p:strVal val="#ppt_x"/>
                                          </p:val>
                                        </p:tav>
                                      </p:tavLst>
                                    </p:anim>
                                    <p:anim calcmode="lin" valueType="num">
                                      <p:cBhvr additive="base">
                                        <p:cTn id="17" dur="2000" fill="hold"/>
                                        <p:tgtEl>
                                          <p:spTgt spid="122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5" grpId="0" animBg="1"/>
      <p:bldP spid="1229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33796" name="Picture 4" descr="1gfuyoliuuyy"/>
          <p:cNvPicPr>
            <a:picLocks noChangeAspect="1" noChangeArrowheads="1"/>
          </p:cNvPicPr>
          <p:nvPr/>
        </p:nvPicPr>
        <p:blipFill>
          <a:blip r:embed="rId4"/>
          <a:srcRect/>
          <a:stretch>
            <a:fillRect/>
          </a:stretch>
        </p:blipFill>
        <p:spPr bwMode="auto">
          <a:xfrm>
            <a:off x="323850" y="333375"/>
            <a:ext cx="4592638" cy="6335713"/>
          </a:xfrm>
          <a:prstGeom prst="rect">
            <a:avLst/>
          </a:prstGeom>
          <a:noFill/>
        </p:spPr>
      </p:pic>
      <p:sp>
        <p:nvSpPr>
          <p:cNvPr id="33797" name="Text Box 5"/>
          <p:cNvSpPr txBox="1">
            <a:spLocks noChangeArrowheads="1"/>
          </p:cNvSpPr>
          <p:nvPr/>
        </p:nvSpPr>
        <p:spPr bwMode="auto">
          <a:xfrm>
            <a:off x="4932363" y="836613"/>
            <a:ext cx="3960812" cy="4483100"/>
          </a:xfrm>
          <a:prstGeom prst="rect">
            <a:avLst/>
          </a:prstGeom>
          <a:noFill/>
          <a:ln w="9525">
            <a:noFill/>
            <a:miter lim="800000"/>
            <a:headEnd/>
            <a:tailEnd/>
          </a:ln>
          <a:effectLst/>
        </p:spPr>
        <p:txBody>
          <a:bodyPr>
            <a:spAutoFit/>
          </a:bodyPr>
          <a:lstStyle/>
          <a:p>
            <a:pPr>
              <a:spcBef>
                <a:spcPct val="50000"/>
              </a:spcBef>
            </a:pPr>
            <a:r>
              <a:rPr lang="es-ES" sz="4800">
                <a:solidFill>
                  <a:schemeClr val="accent2"/>
                </a:solidFill>
              </a:rPr>
              <a:t>Llegó la Navidad del Niño Dios. Con Él llega la sonrisa del Señor.</a:t>
            </a:r>
          </a:p>
        </p:txBody>
      </p:sp>
      <p:sp>
        <p:nvSpPr>
          <p:cNvPr id="33798" name="Text Box 6"/>
          <p:cNvSpPr txBox="1">
            <a:spLocks noChangeArrowheads="1"/>
          </p:cNvSpPr>
          <p:nvPr/>
        </p:nvSpPr>
        <p:spPr bwMode="auto">
          <a:xfrm>
            <a:off x="5867400" y="6010275"/>
            <a:ext cx="2736850" cy="519113"/>
          </a:xfrm>
          <a:prstGeom prst="rect">
            <a:avLst/>
          </a:prstGeom>
          <a:noFill/>
          <a:ln w="9525">
            <a:noFill/>
            <a:miter lim="800000"/>
            <a:headEnd/>
            <a:tailEnd/>
          </a:ln>
          <a:effectLst/>
        </p:spPr>
        <p:txBody>
          <a:bodyPr>
            <a:spAutoFit/>
          </a:bodyPr>
          <a:lstStyle/>
          <a:p>
            <a:pPr>
              <a:spcBef>
                <a:spcPct val="50000"/>
              </a:spcBef>
            </a:pPr>
            <a:r>
              <a:rPr lang="es-ES" sz="2800"/>
              <a:t>Automático</a:t>
            </a:r>
          </a:p>
        </p:txBody>
      </p:sp>
    </p:spTree>
  </p:cSld>
  <p:clrMapOvr>
    <a:masterClrMapping/>
  </p:clrMapOvr>
  <p:transition advTm="6000">
    <p:sndAc>
      <p:stSnd>
        <p:snd r:embed="rId2" name="2Llegó la Navida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iterate type="lt">
                                    <p:tmPct val="10000"/>
                                  </p:iterate>
                                  <p:childTnLst>
                                    <p:set>
                                      <p:cBhvr>
                                        <p:cTn id="6" dur="1" fill="hold">
                                          <p:stCondLst>
                                            <p:cond delay="0"/>
                                          </p:stCondLst>
                                        </p:cTn>
                                        <p:tgtEl>
                                          <p:spTgt spid="33797"/>
                                        </p:tgtEl>
                                        <p:attrNameLst>
                                          <p:attrName>style.visibility</p:attrName>
                                        </p:attrNameLst>
                                      </p:cBhvr>
                                      <p:to>
                                        <p:strVal val="visible"/>
                                      </p:to>
                                    </p:set>
                                    <p:anim calcmode="lin" valueType="num">
                                      <p:cBhvr>
                                        <p:cTn id="7" dur="1000" fill="hold"/>
                                        <p:tgtEl>
                                          <p:spTgt spid="33797"/>
                                        </p:tgtEl>
                                        <p:attrNameLst>
                                          <p:attrName>ppt_w</p:attrName>
                                        </p:attrNameLst>
                                      </p:cBhvr>
                                      <p:tavLst>
                                        <p:tav tm="0">
                                          <p:val>
                                            <p:fltVal val="0"/>
                                          </p:val>
                                        </p:tav>
                                        <p:tav tm="100000">
                                          <p:val>
                                            <p:strVal val="#ppt_w"/>
                                          </p:val>
                                        </p:tav>
                                      </p:tavLst>
                                    </p:anim>
                                    <p:anim calcmode="lin" valueType="num">
                                      <p:cBhvr>
                                        <p:cTn id="8" dur="1000" fill="hold"/>
                                        <p:tgtEl>
                                          <p:spTgt spid="33797"/>
                                        </p:tgtEl>
                                        <p:attrNameLst>
                                          <p:attrName>ppt_h</p:attrName>
                                        </p:attrNameLst>
                                      </p:cBhvr>
                                      <p:tavLst>
                                        <p:tav tm="0">
                                          <p:val>
                                            <p:fltVal val="0"/>
                                          </p:val>
                                        </p:tav>
                                        <p:tav tm="100000">
                                          <p:val>
                                            <p:strVal val="#ppt_h"/>
                                          </p:val>
                                        </p:tav>
                                      </p:tavLst>
                                    </p:anim>
                                    <p:anim calcmode="lin" valueType="num">
                                      <p:cBhvr>
                                        <p:cTn id="9" dur="1000" fill="hold"/>
                                        <p:tgtEl>
                                          <p:spTgt spid="3379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3797"/>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6300"/>
                            </p:stCondLst>
                            <p:childTnLst>
                              <p:par>
                                <p:cTn id="12" presetID="56" presetClass="entr" presetSubtype="0" fill="hold" nodeType="afterEffect">
                                  <p:stCondLst>
                                    <p:cond delay="0"/>
                                  </p:stCondLst>
                                  <p:iterate type="lt">
                                    <p:tmPct val="10000"/>
                                  </p:iterate>
                                  <p:childTnLst>
                                    <p:set>
                                      <p:cBhvr>
                                        <p:cTn id="13" dur="1" fill="hold">
                                          <p:stCondLst>
                                            <p:cond delay="0"/>
                                          </p:stCondLst>
                                        </p:cTn>
                                        <p:tgtEl>
                                          <p:spTgt spid="33798">
                                            <p:txEl>
                                              <p:pRg st="0" end="0"/>
                                            </p:txEl>
                                          </p:spTgt>
                                        </p:tgtEl>
                                        <p:attrNameLst>
                                          <p:attrName>style.visibility</p:attrName>
                                        </p:attrNameLst>
                                      </p:cBhvr>
                                      <p:to>
                                        <p:strVal val="visible"/>
                                      </p:to>
                                    </p:set>
                                    <p:anim by="(-#ppt_w*2)" calcmode="lin" valueType="num">
                                      <p:cBhvr rctx="PPT">
                                        <p:cTn id="14" dur="250" autoRev="1" fill="hold">
                                          <p:stCondLst>
                                            <p:cond delay="0"/>
                                          </p:stCondLst>
                                        </p:cTn>
                                        <p:tgtEl>
                                          <p:spTgt spid="33798">
                                            <p:txEl>
                                              <p:pRg st="0" end="0"/>
                                            </p:txEl>
                                          </p:spTgt>
                                        </p:tgtEl>
                                        <p:attrNameLst>
                                          <p:attrName>ppt_w</p:attrName>
                                        </p:attrNameLst>
                                      </p:cBhvr>
                                    </p:anim>
                                    <p:anim by="(#ppt_w*0.50)" calcmode="lin" valueType="num">
                                      <p:cBhvr>
                                        <p:cTn id="15" dur="250" decel="50000" autoRev="1" fill="hold">
                                          <p:stCondLst>
                                            <p:cond delay="0"/>
                                          </p:stCondLst>
                                        </p:cTn>
                                        <p:tgtEl>
                                          <p:spTgt spid="33798">
                                            <p:txEl>
                                              <p:pRg st="0" end="0"/>
                                            </p:txEl>
                                          </p:spTgt>
                                        </p:tgtEl>
                                        <p:attrNameLst>
                                          <p:attrName>ppt_x</p:attrName>
                                        </p:attrNameLst>
                                      </p:cBhvr>
                                    </p:anim>
                                    <p:anim from="(-#ppt_h/2)" to="(#ppt_y)" calcmode="lin" valueType="num">
                                      <p:cBhvr>
                                        <p:cTn id="16" dur="500" fill="hold">
                                          <p:stCondLst>
                                            <p:cond delay="0"/>
                                          </p:stCondLst>
                                        </p:cTn>
                                        <p:tgtEl>
                                          <p:spTgt spid="33798">
                                            <p:txEl>
                                              <p:pRg st="0" end="0"/>
                                            </p:txEl>
                                          </p:spTgt>
                                        </p:tgtEl>
                                        <p:attrNameLst>
                                          <p:attrName>ppt_y</p:attrName>
                                        </p:attrNameLst>
                                      </p:cBhvr>
                                    </p:anim>
                                    <p:animRot by="21600000">
                                      <p:cBhvr>
                                        <p:cTn id="17" dur="500" fill="hold">
                                          <p:stCondLst>
                                            <p:cond delay="0"/>
                                          </p:stCondLst>
                                        </p:cTn>
                                        <p:tgtEl>
                                          <p:spTgt spid="3379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4820" name="Picture 4" descr="2Nacimiento, Luca Giordano"/>
          <p:cNvPicPr>
            <a:picLocks noChangeAspect="1" noChangeArrowheads="1"/>
          </p:cNvPicPr>
          <p:nvPr/>
        </p:nvPicPr>
        <p:blipFill>
          <a:blip r:embed="rId3"/>
          <a:srcRect/>
          <a:stretch>
            <a:fillRect/>
          </a:stretch>
        </p:blipFill>
        <p:spPr bwMode="auto">
          <a:xfrm>
            <a:off x="1331913" y="1268413"/>
            <a:ext cx="6811962" cy="4157662"/>
          </a:xfrm>
          <a:prstGeom prst="rect">
            <a:avLst/>
          </a:prstGeom>
          <a:noFill/>
        </p:spPr>
      </p:pic>
      <p:sp>
        <p:nvSpPr>
          <p:cNvPr id="34821" name="Text Box 5"/>
          <p:cNvSpPr txBox="1">
            <a:spLocks noChangeArrowheads="1"/>
          </p:cNvSpPr>
          <p:nvPr/>
        </p:nvSpPr>
        <p:spPr bwMode="auto">
          <a:xfrm>
            <a:off x="1187450" y="404813"/>
            <a:ext cx="7129463" cy="7016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Del Señor, del Señor,</a:t>
            </a:r>
          </a:p>
        </p:txBody>
      </p:sp>
      <p:sp>
        <p:nvSpPr>
          <p:cNvPr id="34822" name="WordArt 6"/>
          <p:cNvSpPr>
            <a:spLocks noChangeArrowheads="1" noChangeShapeType="1" noTextEdit="1"/>
          </p:cNvSpPr>
          <p:nvPr/>
        </p:nvSpPr>
        <p:spPr bwMode="auto">
          <a:xfrm>
            <a:off x="4067175" y="5229225"/>
            <a:ext cx="4826000" cy="1235075"/>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que es Amor.</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lt">
                                    <p:tmPct val="10000"/>
                                  </p:iterate>
                                  <p:childTnLst>
                                    <p:set>
                                      <p:cBhvr>
                                        <p:cTn id="6" dur="1" fill="hold">
                                          <p:stCondLst>
                                            <p:cond delay="0"/>
                                          </p:stCondLst>
                                        </p:cTn>
                                        <p:tgtEl>
                                          <p:spTgt spid="34821"/>
                                        </p:tgtEl>
                                        <p:attrNameLst>
                                          <p:attrName>style.visibility</p:attrName>
                                        </p:attrNameLst>
                                      </p:cBhvr>
                                      <p:to>
                                        <p:strVal val="visible"/>
                                      </p:to>
                                    </p:set>
                                    <p:animEffect transition="in" filter="fade">
                                      <p:cBhvr>
                                        <p:cTn id="7" dur="800" decel="100000"/>
                                        <p:tgtEl>
                                          <p:spTgt spid="34821"/>
                                        </p:tgtEl>
                                      </p:cBhvr>
                                    </p:animEffect>
                                    <p:anim calcmode="lin" valueType="num">
                                      <p:cBhvr>
                                        <p:cTn id="8" dur="800" decel="100000" fill="hold"/>
                                        <p:tgtEl>
                                          <p:spTgt spid="34821"/>
                                        </p:tgtEl>
                                        <p:attrNameLst>
                                          <p:attrName>style.rotation</p:attrName>
                                        </p:attrNameLst>
                                      </p:cBhvr>
                                      <p:tavLst>
                                        <p:tav tm="0">
                                          <p:val>
                                            <p:fltVal val="-90"/>
                                          </p:val>
                                        </p:tav>
                                        <p:tav tm="100000">
                                          <p:val>
                                            <p:fltVal val="0"/>
                                          </p:val>
                                        </p:tav>
                                      </p:tavLst>
                                    </p:anim>
                                    <p:anim calcmode="lin" valueType="num">
                                      <p:cBhvr>
                                        <p:cTn id="9" dur="800" decel="100000" fill="hold"/>
                                        <p:tgtEl>
                                          <p:spTgt spid="34821"/>
                                        </p:tgtEl>
                                        <p:attrNameLst>
                                          <p:attrName>ppt_x</p:attrName>
                                        </p:attrNameLst>
                                      </p:cBhvr>
                                      <p:tavLst>
                                        <p:tav tm="0">
                                          <p:val>
                                            <p:strVal val="#ppt_x+0.4"/>
                                          </p:val>
                                        </p:tav>
                                        <p:tav tm="100000">
                                          <p:val>
                                            <p:strVal val="#ppt_x-0.05"/>
                                          </p:val>
                                        </p:tav>
                                      </p:tavLst>
                                    </p:anim>
                                    <p:anim calcmode="lin" valueType="num">
                                      <p:cBhvr>
                                        <p:cTn id="10" dur="800" decel="100000" fill="hold"/>
                                        <p:tgtEl>
                                          <p:spTgt spid="3482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482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4821"/>
                                        </p:tgtEl>
                                        <p:attrNameLst>
                                          <p:attrName>ppt_y</p:attrName>
                                        </p:attrNameLst>
                                      </p:cBhvr>
                                      <p:tavLst>
                                        <p:tav tm="0">
                                          <p:val>
                                            <p:strVal val="#ppt_y+0.1"/>
                                          </p:val>
                                        </p:tav>
                                        <p:tav tm="100000">
                                          <p:val>
                                            <p:strVal val="#ppt_y"/>
                                          </p:val>
                                        </p:tav>
                                      </p:tavLst>
                                    </p:anim>
                                  </p:childTnLst>
                                </p:cTn>
                              </p:par>
                            </p:childTnLst>
                          </p:cTn>
                        </p:par>
                        <p:par>
                          <p:cTn id="13" fill="hold">
                            <p:stCondLst>
                              <p:cond delay="2700"/>
                            </p:stCondLst>
                            <p:childTnLst>
                              <p:par>
                                <p:cTn id="14" presetID="7" presetClass="entr" presetSubtype="4" fill="hold" grpId="0" nodeType="afterEffect">
                                  <p:stCondLst>
                                    <p:cond delay="0"/>
                                  </p:stCondLst>
                                  <p:childTnLst>
                                    <p:set>
                                      <p:cBhvr>
                                        <p:cTn id="15" dur="1" fill="hold">
                                          <p:stCondLst>
                                            <p:cond delay="0"/>
                                          </p:stCondLst>
                                        </p:cTn>
                                        <p:tgtEl>
                                          <p:spTgt spid="34822"/>
                                        </p:tgtEl>
                                        <p:attrNameLst>
                                          <p:attrName>style.visibility</p:attrName>
                                        </p:attrNameLst>
                                      </p:cBhvr>
                                      <p:to>
                                        <p:strVal val="visible"/>
                                      </p:to>
                                    </p:set>
                                    <p:anim calcmode="lin" valueType="num">
                                      <p:cBhvr additive="base">
                                        <p:cTn id="16" dur="2000" fill="hold"/>
                                        <p:tgtEl>
                                          <p:spTgt spid="34822"/>
                                        </p:tgtEl>
                                        <p:attrNameLst>
                                          <p:attrName>ppt_x</p:attrName>
                                        </p:attrNameLst>
                                      </p:cBhvr>
                                      <p:tavLst>
                                        <p:tav tm="0">
                                          <p:val>
                                            <p:strVal val="#ppt_x"/>
                                          </p:val>
                                        </p:tav>
                                        <p:tav tm="100000">
                                          <p:val>
                                            <p:strVal val="#ppt_x"/>
                                          </p:val>
                                        </p:tav>
                                      </p:tavLst>
                                    </p:anim>
                                    <p:anim calcmode="lin" valueType="num">
                                      <p:cBhvr additive="base">
                                        <p:cTn id="17" dur="2000" fill="hold"/>
                                        <p:tgtEl>
                                          <p:spTgt spid="348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p:bldP spid="348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5844" name="Picture 4" descr="3los que sufren hambre"/>
          <p:cNvPicPr>
            <a:picLocks noChangeAspect="1" noChangeArrowheads="1"/>
          </p:cNvPicPr>
          <p:nvPr/>
        </p:nvPicPr>
        <p:blipFill>
          <a:blip r:embed="rId3"/>
          <a:srcRect/>
          <a:stretch>
            <a:fillRect/>
          </a:stretch>
        </p:blipFill>
        <p:spPr bwMode="auto">
          <a:xfrm>
            <a:off x="4140200" y="3141663"/>
            <a:ext cx="4608513" cy="3205162"/>
          </a:xfrm>
          <a:prstGeom prst="rect">
            <a:avLst/>
          </a:prstGeom>
          <a:noFill/>
        </p:spPr>
      </p:pic>
      <p:pic>
        <p:nvPicPr>
          <p:cNvPr id="35845" name="Picture 5" descr="3sadgtjhy"/>
          <p:cNvPicPr>
            <a:picLocks noChangeAspect="1" noChangeArrowheads="1"/>
          </p:cNvPicPr>
          <p:nvPr/>
        </p:nvPicPr>
        <p:blipFill>
          <a:blip r:embed="rId4"/>
          <a:srcRect/>
          <a:stretch>
            <a:fillRect/>
          </a:stretch>
        </p:blipFill>
        <p:spPr bwMode="auto">
          <a:xfrm>
            <a:off x="395288" y="3068638"/>
            <a:ext cx="3384550" cy="3281362"/>
          </a:xfrm>
          <a:prstGeom prst="rect">
            <a:avLst/>
          </a:prstGeom>
          <a:noFill/>
        </p:spPr>
      </p:pic>
      <p:sp>
        <p:nvSpPr>
          <p:cNvPr id="35847" name="Text Box 7"/>
          <p:cNvSpPr txBox="1">
            <a:spLocks noChangeArrowheads="1"/>
          </p:cNvSpPr>
          <p:nvPr/>
        </p:nvSpPr>
        <p:spPr bwMode="auto">
          <a:xfrm>
            <a:off x="611188" y="620713"/>
            <a:ext cx="8137525" cy="1431925"/>
          </a:xfrm>
          <a:prstGeom prst="rect">
            <a:avLst/>
          </a:prstGeom>
          <a:noFill/>
          <a:ln w="9525">
            <a:noFill/>
            <a:miter lim="800000"/>
            <a:headEnd/>
            <a:tailEnd/>
          </a:ln>
          <a:effectLst/>
        </p:spPr>
        <p:txBody>
          <a:bodyPr>
            <a:spAutoFit/>
          </a:bodyPr>
          <a:lstStyle/>
          <a:p>
            <a:pPr algn="ctr">
              <a:spcBef>
                <a:spcPct val="50000"/>
              </a:spcBef>
            </a:pPr>
            <a:r>
              <a:rPr lang="es-ES" sz="4400">
                <a:solidFill>
                  <a:srgbClr val="FFFF00"/>
                </a:solidFill>
              </a:rPr>
              <a:t>En un mundo que está triste y está vacío de amor,</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grpId="0" nodeType="afterEffect">
                                  <p:stCondLst>
                                    <p:cond delay="0"/>
                                  </p:stCondLst>
                                  <p:iterate type="lt">
                                    <p:tmPct val="10000"/>
                                  </p:iterate>
                                  <p:childTnLst>
                                    <p:set>
                                      <p:cBhvr>
                                        <p:cTn id="6" dur="1" fill="hold">
                                          <p:stCondLst>
                                            <p:cond delay="0"/>
                                          </p:stCondLst>
                                        </p:cTn>
                                        <p:tgtEl>
                                          <p:spTgt spid="35847"/>
                                        </p:tgtEl>
                                        <p:attrNameLst>
                                          <p:attrName>style.visibility</p:attrName>
                                        </p:attrNameLst>
                                      </p:cBhvr>
                                      <p:to>
                                        <p:strVal val="visible"/>
                                      </p:to>
                                    </p:set>
                                    <p:anim calcmode="lin" valueType="num">
                                      <p:cBhvr additive="base">
                                        <p:cTn id="7" dur="1000" fill="hold"/>
                                        <p:tgtEl>
                                          <p:spTgt spid="35847"/>
                                        </p:tgtEl>
                                        <p:attrNameLst>
                                          <p:attrName>ppt_x</p:attrName>
                                        </p:attrNameLst>
                                      </p:cBhvr>
                                      <p:tavLst>
                                        <p:tav tm="0">
                                          <p:val>
                                            <p:strVal val="1+#ppt_w/2"/>
                                          </p:val>
                                        </p:tav>
                                        <p:tav tm="100000">
                                          <p:val>
                                            <p:strVal val="#ppt_x"/>
                                          </p:val>
                                        </p:tav>
                                      </p:tavLst>
                                    </p:anim>
                                    <p:anim calcmode="lin" valueType="num">
                                      <p:cBhvr additive="base">
                                        <p:cTn id="8" dur="1000" fill="hold"/>
                                        <p:tgtEl>
                                          <p:spTgt spid="358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6868" name="Picture 4" descr="4Pastores adorando, Diziani G"/>
          <p:cNvPicPr>
            <a:picLocks noChangeAspect="1" noChangeArrowheads="1"/>
          </p:cNvPicPr>
          <p:nvPr/>
        </p:nvPicPr>
        <p:blipFill>
          <a:blip r:embed="rId3"/>
          <a:srcRect/>
          <a:stretch>
            <a:fillRect/>
          </a:stretch>
        </p:blipFill>
        <p:spPr bwMode="auto">
          <a:xfrm>
            <a:off x="1619250" y="908050"/>
            <a:ext cx="6192838" cy="5094288"/>
          </a:xfrm>
          <a:prstGeom prst="rect">
            <a:avLst/>
          </a:prstGeom>
          <a:noFill/>
        </p:spPr>
      </p:pic>
      <p:sp>
        <p:nvSpPr>
          <p:cNvPr id="36869" name="Text Box 5"/>
          <p:cNvSpPr txBox="1">
            <a:spLocks noChangeArrowheads="1"/>
          </p:cNvSpPr>
          <p:nvPr/>
        </p:nvSpPr>
        <p:spPr bwMode="auto">
          <a:xfrm>
            <a:off x="395288" y="188913"/>
            <a:ext cx="8280400" cy="762000"/>
          </a:xfrm>
          <a:prstGeom prst="rect">
            <a:avLst/>
          </a:prstGeom>
          <a:noFill/>
          <a:ln w="9525">
            <a:noFill/>
            <a:miter lim="800000"/>
            <a:headEnd/>
            <a:tailEnd/>
          </a:ln>
          <a:effectLst/>
        </p:spPr>
        <p:txBody>
          <a:bodyPr>
            <a:spAutoFit/>
          </a:bodyPr>
          <a:lstStyle/>
          <a:p>
            <a:pPr>
              <a:spcBef>
                <a:spcPct val="50000"/>
              </a:spcBef>
            </a:pPr>
            <a:r>
              <a:rPr lang="es-ES" sz="4400">
                <a:solidFill>
                  <a:srgbClr val="800080"/>
                </a:solidFill>
              </a:rPr>
              <a:t>¡Que suerte para los hombres</a:t>
            </a:r>
          </a:p>
        </p:txBody>
      </p:sp>
      <p:sp>
        <p:nvSpPr>
          <p:cNvPr id="36870" name="WordArt 6"/>
          <p:cNvSpPr>
            <a:spLocks noChangeArrowheads="1" noChangeShapeType="1" noTextEdit="1"/>
          </p:cNvSpPr>
          <p:nvPr/>
        </p:nvSpPr>
        <p:spPr bwMode="auto">
          <a:xfrm>
            <a:off x="1116013" y="6092825"/>
            <a:ext cx="7343775" cy="504825"/>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el nacimiento de Dios!</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wd">
                                    <p:tmPct val="10000"/>
                                  </p:iterate>
                                  <p:childTnLst>
                                    <p:set>
                                      <p:cBhvr>
                                        <p:cTn id="6" dur="1" fill="hold">
                                          <p:stCondLst>
                                            <p:cond delay="0"/>
                                          </p:stCondLst>
                                        </p:cTn>
                                        <p:tgtEl>
                                          <p:spTgt spid="36869"/>
                                        </p:tgtEl>
                                        <p:attrNameLst>
                                          <p:attrName>style.visibility</p:attrName>
                                        </p:attrNameLst>
                                      </p:cBhvr>
                                      <p:to>
                                        <p:strVal val="visible"/>
                                      </p:to>
                                    </p:set>
                                    <p:animEffect transition="in" filter="wipe(down)">
                                      <p:cBhvr>
                                        <p:cTn id="7" dur="580">
                                          <p:stCondLst>
                                            <p:cond delay="0"/>
                                          </p:stCondLst>
                                        </p:cTn>
                                        <p:tgtEl>
                                          <p:spTgt spid="36869"/>
                                        </p:tgtEl>
                                      </p:cBhvr>
                                    </p:animEffect>
                                    <p:anim calcmode="lin" valueType="num">
                                      <p:cBhvr>
                                        <p:cTn id="8" dur="1822" tmFilter="0,0; 0.14,0.36; 0.43,0.73; 0.71,0.91; 1.0,1.0">
                                          <p:stCondLst>
                                            <p:cond delay="0"/>
                                          </p:stCondLst>
                                        </p:cTn>
                                        <p:tgtEl>
                                          <p:spTgt spid="3686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686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686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686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6869"/>
                                        </p:tgtEl>
                                        <p:attrNameLst>
                                          <p:attrName>ppt_y</p:attrName>
                                        </p:attrNameLst>
                                      </p:cBhvr>
                                      <p:tavLst>
                                        <p:tav tm="0" fmla="#ppt_y-sin(pi*$)/81">
                                          <p:val>
                                            <p:fltVal val="0"/>
                                          </p:val>
                                        </p:tav>
                                        <p:tav tm="100000">
                                          <p:val>
                                            <p:fltVal val="1"/>
                                          </p:val>
                                        </p:tav>
                                      </p:tavLst>
                                    </p:anim>
                                    <p:animScale>
                                      <p:cBhvr>
                                        <p:cTn id="13" dur="26">
                                          <p:stCondLst>
                                            <p:cond delay="650"/>
                                          </p:stCondLst>
                                        </p:cTn>
                                        <p:tgtEl>
                                          <p:spTgt spid="36869"/>
                                        </p:tgtEl>
                                      </p:cBhvr>
                                      <p:to x="100000" y="60000"/>
                                    </p:animScale>
                                    <p:animScale>
                                      <p:cBhvr>
                                        <p:cTn id="14" dur="166" decel="50000">
                                          <p:stCondLst>
                                            <p:cond delay="676"/>
                                          </p:stCondLst>
                                        </p:cTn>
                                        <p:tgtEl>
                                          <p:spTgt spid="36869"/>
                                        </p:tgtEl>
                                      </p:cBhvr>
                                      <p:to x="100000" y="100000"/>
                                    </p:animScale>
                                    <p:animScale>
                                      <p:cBhvr>
                                        <p:cTn id="15" dur="26">
                                          <p:stCondLst>
                                            <p:cond delay="1312"/>
                                          </p:stCondLst>
                                        </p:cTn>
                                        <p:tgtEl>
                                          <p:spTgt spid="36869"/>
                                        </p:tgtEl>
                                      </p:cBhvr>
                                      <p:to x="100000" y="80000"/>
                                    </p:animScale>
                                    <p:animScale>
                                      <p:cBhvr>
                                        <p:cTn id="16" dur="166" decel="50000">
                                          <p:stCondLst>
                                            <p:cond delay="1338"/>
                                          </p:stCondLst>
                                        </p:cTn>
                                        <p:tgtEl>
                                          <p:spTgt spid="36869"/>
                                        </p:tgtEl>
                                      </p:cBhvr>
                                      <p:to x="100000" y="100000"/>
                                    </p:animScale>
                                    <p:animScale>
                                      <p:cBhvr>
                                        <p:cTn id="17" dur="26">
                                          <p:stCondLst>
                                            <p:cond delay="1642"/>
                                          </p:stCondLst>
                                        </p:cTn>
                                        <p:tgtEl>
                                          <p:spTgt spid="36869"/>
                                        </p:tgtEl>
                                      </p:cBhvr>
                                      <p:to x="100000" y="90000"/>
                                    </p:animScale>
                                    <p:animScale>
                                      <p:cBhvr>
                                        <p:cTn id="18" dur="166" decel="50000">
                                          <p:stCondLst>
                                            <p:cond delay="1668"/>
                                          </p:stCondLst>
                                        </p:cTn>
                                        <p:tgtEl>
                                          <p:spTgt spid="36869"/>
                                        </p:tgtEl>
                                      </p:cBhvr>
                                      <p:to x="100000" y="100000"/>
                                    </p:animScale>
                                    <p:animScale>
                                      <p:cBhvr>
                                        <p:cTn id="19" dur="26">
                                          <p:stCondLst>
                                            <p:cond delay="1808"/>
                                          </p:stCondLst>
                                        </p:cTn>
                                        <p:tgtEl>
                                          <p:spTgt spid="36869"/>
                                        </p:tgtEl>
                                      </p:cBhvr>
                                      <p:to x="100000" y="95000"/>
                                    </p:animScale>
                                    <p:animScale>
                                      <p:cBhvr>
                                        <p:cTn id="20" dur="166" decel="50000">
                                          <p:stCondLst>
                                            <p:cond delay="1834"/>
                                          </p:stCondLst>
                                        </p:cTn>
                                        <p:tgtEl>
                                          <p:spTgt spid="36869"/>
                                        </p:tgtEl>
                                      </p:cBhvr>
                                      <p:to x="100000" y="100000"/>
                                    </p:animScale>
                                  </p:childTnLst>
                                </p:cTn>
                              </p:par>
                            </p:childTnLst>
                          </p:cTn>
                        </p:par>
                        <p:par>
                          <p:cTn id="21" fill="hold">
                            <p:stCondLst>
                              <p:cond delay="3000"/>
                            </p:stCondLst>
                            <p:childTnLst>
                              <p:par>
                                <p:cTn id="22" presetID="7" presetClass="entr" presetSubtype="2" fill="hold" grpId="0" nodeType="afterEffect">
                                  <p:stCondLst>
                                    <p:cond delay="0"/>
                                  </p:stCondLst>
                                  <p:childTnLst>
                                    <p:set>
                                      <p:cBhvr>
                                        <p:cTn id="23" dur="1" fill="hold">
                                          <p:stCondLst>
                                            <p:cond delay="0"/>
                                          </p:stCondLst>
                                        </p:cTn>
                                        <p:tgtEl>
                                          <p:spTgt spid="36870"/>
                                        </p:tgtEl>
                                        <p:attrNameLst>
                                          <p:attrName>style.visibility</p:attrName>
                                        </p:attrNameLst>
                                      </p:cBhvr>
                                      <p:to>
                                        <p:strVal val="visible"/>
                                      </p:to>
                                    </p:set>
                                    <p:anim calcmode="lin" valueType="num">
                                      <p:cBhvr additive="base">
                                        <p:cTn id="24" dur="2000" fill="hold"/>
                                        <p:tgtEl>
                                          <p:spTgt spid="36870"/>
                                        </p:tgtEl>
                                        <p:attrNameLst>
                                          <p:attrName>ppt_x</p:attrName>
                                        </p:attrNameLst>
                                      </p:cBhvr>
                                      <p:tavLst>
                                        <p:tav tm="0">
                                          <p:val>
                                            <p:strVal val="1+#ppt_w/2"/>
                                          </p:val>
                                        </p:tav>
                                        <p:tav tm="100000">
                                          <p:val>
                                            <p:strVal val="#ppt_x"/>
                                          </p:val>
                                        </p:tav>
                                      </p:tavLst>
                                    </p:anim>
                                    <p:anim calcmode="lin" valueType="num">
                                      <p:cBhvr additive="base">
                                        <p:cTn id="25" dur="2000" fill="hold"/>
                                        <p:tgtEl>
                                          <p:spTgt spid="368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3687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7892" name="Picture 4" descr="5Nacimiento con santos, Filippo Lippi"/>
          <p:cNvPicPr>
            <a:picLocks noChangeAspect="1" noChangeArrowheads="1"/>
          </p:cNvPicPr>
          <p:nvPr/>
        </p:nvPicPr>
        <p:blipFill>
          <a:blip r:embed="rId3"/>
          <a:srcRect/>
          <a:stretch>
            <a:fillRect/>
          </a:stretch>
        </p:blipFill>
        <p:spPr bwMode="auto">
          <a:xfrm>
            <a:off x="323850" y="333375"/>
            <a:ext cx="5832475" cy="5313363"/>
          </a:xfrm>
          <a:prstGeom prst="rect">
            <a:avLst/>
          </a:prstGeom>
          <a:noFill/>
        </p:spPr>
      </p:pic>
      <p:sp>
        <p:nvSpPr>
          <p:cNvPr id="37893" name="Text Box 5"/>
          <p:cNvSpPr txBox="1">
            <a:spLocks noChangeArrowheads="1"/>
          </p:cNvSpPr>
          <p:nvPr/>
        </p:nvSpPr>
        <p:spPr bwMode="auto">
          <a:xfrm>
            <a:off x="6156325" y="981075"/>
            <a:ext cx="2736850" cy="2771775"/>
          </a:xfrm>
          <a:prstGeom prst="rect">
            <a:avLst/>
          </a:prstGeom>
          <a:noFill/>
          <a:ln w="9525">
            <a:noFill/>
            <a:miter lim="800000"/>
            <a:headEnd/>
            <a:tailEnd/>
          </a:ln>
          <a:effectLst/>
        </p:spPr>
        <p:txBody>
          <a:bodyPr>
            <a:spAutoFit/>
          </a:bodyPr>
          <a:lstStyle/>
          <a:p>
            <a:pPr>
              <a:spcBef>
                <a:spcPct val="50000"/>
              </a:spcBef>
            </a:pPr>
            <a:r>
              <a:rPr lang="es-ES" sz="4400">
                <a:solidFill>
                  <a:srgbClr val="0000CC"/>
                </a:solidFill>
              </a:rPr>
              <a:t>¡Qué suerte para los hombres</a:t>
            </a:r>
          </a:p>
        </p:txBody>
      </p:sp>
      <p:sp>
        <p:nvSpPr>
          <p:cNvPr id="37894" name="WordArt 6"/>
          <p:cNvSpPr>
            <a:spLocks noChangeArrowheads="1" noChangeShapeType="1" noTextEdit="1"/>
          </p:cNvSpPr>
          <p:nvPr/>
        </p:nvSpPr>
        <p:spPr bwMode="auto">
          <a:xfrm>
            <a:off x="1187450" y="5876925"/>
            <a:ext cx="6985000" cy="576263"/>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FF00"/>
                </a:solidFill>
                <a:latin typeface="Arial Black"/>
              </a:rPr>
              <a:t>el nacimiento de Dios!</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wd">
                                    <p:tmPct val="10000"/>
                                  </p:iterate>
                                  <p:childTnLst>
                                    <p:set>
                                      <p:cBhvr>
                                        <p:cTn id="6" dur="1" fill="hold">
                                          <p:stCondLst>
                                            <p:cond delay="0"/>
                                          </p:stCondLst>
                                        </p:cTn>
                                        <p:tgtEl>
                                          <p:spTgt spid="37893"/>
                                        </p:tgtEl>
                                        <p:attrNameLst>
                                          <p:attrName>style.visibility</p:attrName>
                                        </p:attrNameLst>
                                      </p:cBhvr>
                                      <p:to>
                                        <p:strVal val="visible"/>
                                      </p:to>
                                    </p:set>
                                    <p:animEffect transition="in" filter="fade">
                                      <p:cBhvr>
                                        <p:cTn id="7" dur="1600" decel="100000"/>
                                        <p:tgtEl>
                                          <p:spTgt spid="37893"/>
                                        </p:tgtEl>
                                      </p:cBhvr>
                                    </p:animEffect>
                                    <p:anim calcmode="lin" valueType="num">
                                      <p:cBhvr>
                                        <p:cTn id="8" dur="1600" decel="100000" fill="hold"/>
                                        <p:tgtEl>
                                          <p:spTgt spid="37893"/>
                                        </p:tgtEl>
                                        <p:attrNameLst>
                                          <p:attrName>style.rotation</p:attrName>
                                        </p:attrNameLst>
                                      </p:cBhvr>
                                      <p:tavLst>
                                        <p:tav tm="0">
                                          <p:val>
                                            <p:fltVal val="-90"/>
                                          </p:val>
                                        </p:tav>
                                        <p:tav tm="100000">
                                          <p:val>
                                            <p:fltVal val="0"/>
                                          </p:val>
                                        </p:tav>
                                      </p:tavLst>
                                    </p:anim>
                                    <p:anim calcmode="lin" valueType="num">
                                      <p:cBhvr>
                                        <p:cTn id="9" dur="1600" decel="100000" fill="hold"/>
                                        <p:tgtEl>
                                          <p:spTgt spid="37893"/>
                                        </p:tgtEl>
                                        <p:attrNameLst>
                                          <p:attrName>ppt_x</p:attrName>
                                        </p:attrNameLst>
                                      </p:cBhvr>
                                      <p:tavLst>
                                        <p:tav tm="0">
                                          <p:val>
                                            <p:strVal val="#ppt_x+0.4"/>
                                          </p:val>
                                        </p:tav>
                                        <p:tav tm="100000">
                                          <p:val>
                                            <p:strVal val="#ppt_x-0.05"/>
                                          </p:val>
                                        </p:tav>
                                      </p:tavLst>
                                    </p:anim>
                                    <p:anim calcmode="lin" valueType="num">
                                      <p:cBhvr>
                                        <p:cTn id="10" dur="1600" decel="100000" fill="hold"/>
                                        <p:tgtEl>
                                          <p:spTgt spid="37893"/>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37893"/>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37893"/>
                                        </p:tgtEl>
                                        <p:attrNameLst>
                                          <p:attrName>ppt_y</p:attrName>
                                        </p:attrNameLst>
                                      </p:cBhvr>
                                      <p:tavLst>
                                        <p:tav tm="0">
                                          <p:val>
                                            <p:strVal val="#ppt_y+0.1"/>
                                          </p:val>
                                        </p:tav>
                                        <p:tav tm="100000">
                                          <p:val>
                                            <p:strVal val="#ppt_y"/>
                                          </p:val>
                                        </p:tav>
                                      </p:tavLst>
                                    </p:anim>
                                  </p:childTnLst>
                                </p:cTn>
                              </p:par>
                            </p:childTnLst>
                          </p:cTn>
                        </p:par>
                        <p:par>
                          <p:cTn id="13" fill="hold">
                            <p:stCondLst>
                              <p:cond delay="3000"/>
                            </p:stCondLst>
                            <p:childTnLst>
                              <p:par>
                                <p:cTn id="14" presetID="7" presetClass="entr" presetSubtype="4" fill="hold" grpId="0" nodeType="afterEffect">
                                  <p:stCondLst>
                                    <p:cond delay="0"/>
                                  </p:stCondLst>
                                  <p:childTnLst>
                                    <p:set>
                                      <p:cBhvr>
                                        <p:cTn id="15" dur="1" fill="hold">
                                          <p:stCondLst>
                                            <p:cond delay="0"/>
                                          </p:stCondLst>
                                        </p:cTn>
                                        <p:tgtEl>
                                          <p:spTgt spid="37894"/>
                                        </p:tgtEl>
                                        <p:attrNameLst>
                                          <p:attrName>style.visibility</p:attrName>
                                        </p:attrNameLst>
                                      </p:cBhvr>
                                      <p:to>
                                        <p:strVal val="visible"/>
                                      </p:to>
                                    </p:set>
                                    <p:anim calcmode="lin" valueType="num">
                                      <p:cBhvr additive="base">
                                        <p:cTn id="16" dur="2000" fill="hold"/>
                                        <p:tgtEl>
                                          <p:spTgt spid="37894"/>
                                        </p:tgtEl>
                                        <p:attrNameLst>
                                          <p:attrName>ppt_x</p:attrName>
                                        </p:attrNameLst>
                                      </p:cBhvr>
                                      <p:tavLst>
                                        <p:tav tm="0">
                                          <p:val>
                                            <p:strVal val="#ppt_x"/>
                                          </p:val>
                                        </p:tav>
                                        <p:tav tm="100000">
                                          <p:val>
                                            <p:strVal val="#ppt_x"/>
                                          </p:val>
                                        </p:tav>
                                      </p:tavLst>
                                    </p:anim>
                                    <p:anim calcmode="lin" valueType="num">
                                      <p:cBhvr additive="base">
                                        <p:cTn id="17" dur="2000" fill="hold"/>
                                        <p:tgtEl>
                                          <p:spTgt spid="378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P spid="3789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8916" name="Picture 4" descr="6fkjuklye"/>
          <p:cNvPicPr>
            <a:picLocks noChangeAspect="1" noChangeArrowheads="1"/>
          </p:cNvPicPr>
          <p:nvPr/>
        </p:nvPicPr>
        <p:blipFill>
          <a:blip r:embed="rId3"/>
          <a:srcRect/>
          <a:stretch>
            <a:fillRect/>
          </a:stretch>
        </p:blipFill>
        <p:spPr bwMode="auto">
          <a:xfrm>
            <a:off x="250825" y="333375"/>
            <a:ext cx="3883025" cy="6264275"/>
          </a:xfrm>
          <a:prstGeom prst="rect">
            <a:avLst/>
          </a:prstGeom>
          <a:noFill/>
        </p:spPr>
      </p:pic>
      <p:sp>
        <p:nvSpPr>
          <p:cNvPr id="38917" name="Text Box 5"/>
          <p:cNvSpPr txBox="1">
            <a:spLocks noChangeArrowheads="1"/>
          </p:cNvSpPr>
          <p:nvPr/>
        </p:nvSpPr>
        <p:spPr bwMode="auto">
          <a:xfrm>
            <a:off x="4284663" y="1125538"/>
            <a:ext cx="4535487" cy="5026025"/>
          </a:xfrm>
          <a:prstGeom prst="rect">
            <a:avLst/>
          </a:prstGeom>
          <a:noFill/>
          <a:ln w="9525">
            <a:noFill/>
            <a:miter lim="800000"/>
            <a:headEnd/>
            <a:tailEnd/>
          </a:ln>
          <a:effectLst/>
        </p:spPr>
        <p:txBody>
          <a:bodyPr>
            <a:spAutoFit/>
          </a:bodyPr>
          <a:lstStyle/>
          <a:p>
            <a:pPr>
              <a:spcBef>
                <a:spcPct val="50000"/>
              </a:spcBef>
            </a:pPr>
            <a:r>
              <a:rPr lang="es-ES" sz="5400">
                <a:solidFill>
                  <a:srgbClr val="663300"/>
                </a:solidFill>
              </a:rPr>
              <a:t>Llegó la Navidad del Niño Dios. Con Él llega la sonrisa del Señor,</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38917"/>
                                        </p:tgtEl>
                                        <p:attrNameLst>
                                          <p:attrName>style.visibility</p:attrName>
                                        </p:attrNameLst>
                                      </p:cBhvr>
                                      <p:to>
                                        <p:strVal val="visible"/>
                                      </p:to>
                                    </p:set>
                                    <p:anim calcmode="lin" valueType="num">
                                      <p:cBhvr>
                                        <p:cTn id="7" dur="1000" fill="hold"/>
                                        <p:tgtEl>
                                          <p:spTgt spid="38917"/>
                                        </p:tgtEl>
                                        <p:attrNameLst>
                                          <p:attrName>ppt_w</p:attrName>
                                        </p:attrNameLst>
                                      </p:cBhvr>
                                      <p:tavLst>
                                        <p:tav tm="0">
                                          <p:val>
                                            <p:fltVal val="0"/>
                                          </p:val>
                                        </p:tav>
                                        <p:tav tm="100000">
                                          <p:val>
                                            <p:strVal val="#ppt_w"/>
                                          </p:val>
                                        </p:tav>
                                      </p:tavLst>
                                    </p:anim>
                                    <p:anim calcmode="lin" valueType="num">
                                      <p:cBhvr>
                                        <p:cTn id="8" dur="1000" fill="hold"/>
                                        <p:tgtEl>
                                          <p:spTgt spid="38917"/>
                                        </p:tgtEl>
                                        <p:attrNameLst>
                                          <p:attrName>ppt_h</p:attrName>
                                        </p:attrNameLst>
                                      </p:cBhvr>
                                      <p:tavLst>
                                        <p:tav tm="0">
                                          <p:val>
                                            <p:fltVal val="0"/>
                                          </p:val>
                                        </p:tav>
                                        <p:tav tm="100000">
                                          <p:val>
                                            <p:strVal val="#ppt_h"/>
                                          </p:val>
                                        </p:tav>
                                      </p:tavLst>
                                    </p:anim>
                                    <p:anim calcmode="lin" valueType="num">
                                      <p:cBhvr>
                                        <p:cTn id="9" dur="1000" fill="hold"/>
                                        <p:tgtEl>
                                          <p:spTgt spid="3891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891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7dfhgjkhkh"/>
          <p:cNvPicPr>
            <a:picLocks noChangeAspect="1" noChangeArrowheads="1"/>
          </p:cNvPicPr>
          <p:nvPr/>
        </p:nvPicPr>
        <p:blipFill>
          <a:blip r:embed="rId2"/>
          <a:srcRect/>
          <a:stretch>
            <a:fillRect/>
          </a:stretch>
        </p:blipFill>
        <p:spPr bwMode="auto">
          <a:xfrm>
            <a:off x="1763713" y="1052513"/>
            <a:ext cx="5370512" cy="5081587"/>
          </a:xfrm>
          <a:prstGeom prst="rect">
            <a:avLst/>
          </a:prstGeom>
          <a:noFill/>
        </p:spPr>
      </p:pic>
      <p:sp>
        <p:nvSpPr>
          <p:cNvPr id="39942" name="WordArt 6"/>
          <p:cNvSpPr>
            <a:spLocks noChangeArrowheads="1" noChangeShapeType="1" noTextEdit="1"/>
          </p:cNvSpPr>
          <p:nvPr/>
        </p:nvSpPr>
        <p:spPr bwMode="auto">
          <a:xfrm>
            <a:off x="323850" y="476250"/>
            <a:ext cx="5181600" cy="647700"/>
          </a:xfrm>
          <a:prstGeom prst="rect">
            <a:avLst/>
          </a:prstGeom>
        </p:spPr>
        <p:txBody>
          <a:bodyPr wrap="none" fromWordArt="1">
            <a:prstTxWarp prst="textPlain">
              <a:avLst>
                <a:gd name="adj" fmla="val 50000"/>
              </a:avLst>
            </a:prstTxWarp>
          </a:bodyPr>
          <a:lstStyle/>
          <a:p>
            <a:pPr algn="ctr"/>
            <a:r>
              <a:rPr lang="es-ES" sz="3600" kern="10">
                <a:ln w="9525">
                  <a:solidFill>
                    <a:srgbClr val="FF0000"/>
                  </a:solidFill>
                  <a:round/>
                  <a:headEnd/>
                  <a:tailEnd/>
                </a:ln>
                <a:solidFill>
                  <a:srgbClr val="00FF00"/>
                </a:solidFill>
                <a:latin typeface="Arial Black"/>
              </a:rPr>
              <a:t>del Señor, del Señor.</a:t>
            </a:r>
          </a:p>
        </p:txBody>
      </p:sp>
      <p:sp>
        <p:nvSpPr>
          <p:cNvPr id="39943" name="WordArt 7"/>
          <p:cNvSpPr>
            <a:spLocks noChangeArrowheads="1" noChangeShapeType="1" noTextEdit="1"/>
          </p:cNvSpPr>
          <p:nvPr/>
        </p:nvSpPr>
        <p:spPr bwMode="auto">
          <a:xfrm>
            <a:off x="2555875" y="5013325"/>
            <a:ext cx="5688013" cy="1090613"/>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que es Amor.</a:t>
            </a:r>
          </a:p>
        </p:txBody>
      </p:sp>
      <p:sp>
        <p:nvSpPr>
          <p:cNvPr id="39944" name="Text Box 8"/>
          <p:cNvSpPr txBox="1">
            <a:spLocks noChangeArrowheads="1"/>
          </p:cNvSpPr>
          <p:nvPr/>
        </p:nvSpPr>
        <p:spPr bwMode="auto">
          <a:xfrm>
            <a:off x="5508625" y="6021388"/>
            <a:ext cx="3384550" cy="519112"/>
          </a:xfrm>
          <a:prstGeom prst="rect">
            <a:avLst/>
          </a:prstGeom>
          <a:noFill/>
          <a:ln w="9525">
            <a:noFill/>
            <a:miter lim="800000"/>
            <a:headEnd/>
            <a:tailEnd/>
          </a:ln>
          <a:effectLst/>
        </p:spPr>
        <p:txBody>
          <a:bodyPr>
            <a:spAutoFit/>
          </a:bodyPr>
          <a:lstStyle/>
          <a:p>
            <a:pPr>
              <a:spcBef>
                <a:spcPct val="50000"/>
              </a:spcBef>
            </a:pPr>
            <a:r>
              <a:rPr lang="es-ES" sz="2800">
                <a:solidFill>
                  <a:srgbClr val="0000CC"/>
                </a:solidFill>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942"/>
                                        </p:tgtEl>
                                        <p:attrNameLst>
                                          <p:attrName>style.visibility</p:attrName>
                                        </p:attrNameLst>
                                      </p:cBhvr>
                                      <p:to>
                                        <p:strVal val="visible"/>
                                      </p:to>
                                    </p:set>
                                    <p:animEffect transition="in" filter="wipe(left)">
                                      <p:cBhvr>
                                        <p:cTn id="7" dur="5000"/>
                                        <p:tgtEl>
                                          <p:spTgt spid="39942"/>
                                        </p:tgtEl>
                                      </p:cBhvr>
                                    </p:animEffect>
                                  </p:childTnLst>
                                </p:cTn>
                              </p:par>
                              <p:par>
                                <p:cTn id="8" presetID="7" presetClass="entr" presetSubtype="4" fill="hold" nodeType="withEffect">
                                  <p:stCondLst>
                                    <p:cond delay="0"/>
                                  </p:stCondLst>
                                  <p:childTnLst>
                                    <p:set>
                                      <p:cBhvr>
                                        <p:cTn id="9" dur="1" fill="hold">
                                          <p:stCondLst>
                                            <p:cond delay="0"/>
                                          </p:stCondLst>
                                        </p:cTn>
                                        <p:tgtEl>
                                          <p:spTgt spid="39940"/>
                                        </p:tgtEl>
                                        <p:attrNameLst>
                                          <p:attrName>style.visibility</p:attrName>
                                        </p:attrNameLst>
                                      </p:cBhvr>
                                      <p:to>
                                        <p:strVal val="visible"/>
                                      </p:to>
                                    </p:set>
                                    <p:anim calcmode="lin" valueType="num">
                                      <p:cBhvr additive="base">
                                        <p:cTn id="10" dur="3000" fill="hold"/>
                                        <p:tgtEl>
                                          <p:spTgt spid="39940"/>
                                        </p:tgtEl>
                                        <p:attrNameLst>
                                          <p:attrName>ppt_x</p:attrName>
                                        </p:attrNameLst>
                                      </p:cBhvr>
                                      <p:tavLst>
                                        <p:tav tm="0">
                                          <p:val>
                                            <p:strVal val="#ppt_x"/>
                                          </p:val>
                                        </p:tav>
                                        <p:tav tm="100000">
                                          <p:val>
                                            <p:strVal val="#ppt_x"/>
                                          </p:val>
                                        </p:tav>
                                      </p:tavLst>
                                    </p:anim>
                                    <p:anim calcmode="lin" valueType="num">
                                      <p:cBhvr additive="base">
                                        <p:cTn id="11" dur="3000" fill="hold"/>
                                        <p:tgtEl>
                                          <p:spTgt spid="39940"/>
                                        </p:tgtEl>
                                        <p:attrNameLst>
                                          <p:attrName>ppt_y</p:attrName>
                                        </p:attrNameLst>
                                      </p:cBhvr>
                                      <p:tavLst>
                                        <p:tav tm="0">
                                          <p:val>
                                            <p:strVal val="1+#ppt_h/2"/>
                                          </p:val>
                                        </p:tav>
                                        <p:tav tm="100000">
                                          <p:val>
                                            <p:strVal val="#ppt_y"/>
                                          </p:val>
                                        </p:tav>
                                      </p:tavLst>
                                    </p:anim>
                                  </p:childTnLst>
                                </p:cTn>
                              </p:par>
                            </p:childTnLst>
                          </p:cTn>
                        </p:par>
                        <p:par>
                          <p:cTn id="12" fill="hold">
                            <p:stCondLst>
                              <p:cond delay="5000"/>
                            </p:stCondLst>
                            <p:childTnLst>
                              <p:par>
                                <p:cTn id="13" presetID="30" presetClass="entr" presetSubtype="0" fill="hold" grpId="0" nodeType="afterEffect">
                                  <p:stCondLst>
                                    <p:cond delay="0"/>
                                  </p:stCondLst>
                                  <p:childTnLst>
                                    <p:set>
                                      <p:cBhvr>
                                        <p:cTn id="14" dur="1" fill="hold">
                                          <p:stCondLst>
                                            <p:cond delay="0"/>
                                          </p:stCondLst>
                                        </p:cTn>
                                        <p:tgtEl>
                                          <p:spTgt spid="39943"/>
                                        </p:tgtEl>
                                        <p:attrNameLst>
                                          <p:attrName>style.visibility</p:attrName>
                                        </p:attrNameLst>
                                      </p:cBhvr>
                                      <p:to>
                                        <p:strVal val="visible"/>
                                      </p:to>
                                    </p:set>
                                    <p:animEffect transition="in" filter="fade">
                                      <p:cBhvr>
                                        <p:cTn id="15" dur="800" decel="100000"/>
                                        <p:tgtEl>
                                          <p:spTgt spid="39943"/>
                                        </p:tgtEl>
                                      </p:cBhvr>
                                    </p:animEffect>
                                    <p:anim calcmode="lin" valueType="num">
                                      <p:cBhvr>
                                        <p:cTn id="16" dur="800" decel="100000" fill="hold"/>
                                        <p:tgtEl>
                                          <p:spTgt spid="39943"/>
                                        </p:tgtEl>
                                        <p:attrNameLst>
                                          <p:attrName>style.rotation</p:attrName>
                                        </p:attrNameLst>
                                      </p:cBhvr>
                                      <p:tavLst>
                                        <p:tav tm="0">
                                          <p:val>
                                            <p:fltVal val="-90"/>
                                          </p:val>
                                        </p:tav>
                                        <p:tav tm="100000">
                                          <p:val>
                                            <p:fltVal val="0"/>
                                          </p:val>
                                        </p:tav>
                                      </p:tavLst>
                                    </p:anim>
                                    <p:anim calcmode="lin" valueType="num">
                                      <p:cBhvr>
                                        <p:cTn id="17" dur="800" decel="100000" fill="hold"/>
                                        <p:tgtEl>
                                          <p:spTgt spid="39943"/>
                                        </p:tgtEl>
                                        <p:attrNameLst>
                                          <p:attrName>ppt_x</p:attrName>
                                        </p:attrNameLst>
                                      </p:cBhvr>
                                      <p:tavLst>
                                        <p:tav tm="0">
                                          <p:val>
                                            <p:strVal val="#ppt_x+0.4"/>
                                          </p:val>
                                        </p:tav>
                                        <p:tav tm="100000">
                                          <p:val>
                                            <p:strVal val="#ppt_x-0.05"/>
                                          </p:val>
                                        </p:tav>
                                      </p:tavLst>
                                    </p:anim>
                                    <p:anim calcmode="lin" valueType="num">
                                      <p:cBhvr>
                                        <p:cTn id="18" dur="800" decel="100000" fill="hold"/>
                                        <p:tgtEl>
                                          <p:spTgt spid="39943"/>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9943"/>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9943"/>
                                        </p:tgtEl>
                                        <p:attrNameLst>
                                          <p:attrName>ppt_y</p:attrName>
                                        </p:attrNameLst>
                                      </p:cBhvr>
                                      <p:tavLst>
                                        <p:tav tm="0">
                                          <p:val>
                                            <p:strVal val="#ppt_y+0.1"/>
                                          </p:val>
                                        </p:tav>
                                        <p:tav tm="100000">
                                          <p:val>
                                            <p:strVal val="#ppt_y"/>
                                          </p:val>
                                        </p:tav>
                                      </p:tavLst>
                                    </p:anim>
                                  </p:childTnLst>
                                </p:cTn>
                              </p:par>
                            </p:childTnLst>
                          </p:cTn>
                        </p:par>
                        <p:par>
                          <p:cTn id="21" fill="hold">
                            <p:stCondLst>
                              <p:cond delay="6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39944"/>
                                        </p:tgtEl>
                                        <p:attrNameLst>
                                          <p:attrName>style.visibility</p:attrName>
                                        </p:attrNameLst>
                                      </p:cBhvr>
                                      <p:to>
                                        <p:strVal val="visible"/>
                                      </p:to>
                                    </p:set>
                                    <p:anim by="(-#ppt_w*2)" calcmode="lin" valueType="num">
                                      <p:cBhvr rctx="PPT">
                                        <p:cTn id="24" dur="1000" autoRev="1" fill="hold">
                                          <p:stCondLst>
                                            <p:cond delay="0"/>
                                          </p:stCondLst>
                                        </p:cTn>
                                        <p:tgtEl>
                                          <p:spTgt spid="39944"/>
                                        </p:tgtEl>
                                        <p:attrNameLst>
                                          <p:attrName>ppt_w</p:attrName>
                                        </p:attrNameLst>
                                      </p:cBhvr>
                                    </p:anim>
                                    <p:anim by="(#ppt_w*0.50)" calcmode="lin" valueType="num">
                                      <p:cBhvr>
                                        <p:cTn id="25" dur="1000" decel="50000" autoRev="1" fill="hold">
                                          <p:stCondLst>
                                            <p:cond delay="0"/>
                                          </p:stCondLst>
                                        </p:cTn>
                                        <p:tgtEl>
                                          <p:spTgt spid="39944"/>
                                        </p:tgtEl>
                                        <p:attrNameLst>
                                          <p:attrName>ppt_x</p:attrName>
                                        </p:attrNameLst>
                                      </p:cBhvr>
                                    </p:anim>
                                    <p:anim from="(-#ppt_h/2)" to="(#ppt_y)" calcmode="lin" valueType="num">
                                      <p:cBhvr>
                                        <p:cTn id="26" dur="2000" fill="hold">
                                          <p:stCondLst>
                                            <p:cond delay="0"/>
                                          </p:stCondLst>
                                        </p:cTn>
                                        <p:tgtEl>
                                          <p:spTgt spid="39944"/>
                                        </p:tgtEl>
                                        <p:attrNameLst>
                                          <p:attrName>ppt_y</p:attrName>
                                        </p:attrNameLst>
                                      </p:cBhvr>
                                    </p:anim>
                                    <p:animRot by="21600000">
                                      <p:cBhvr>
                                        <p:cTn id="27" dur="2000" fill="hold">
                                          <p:stCondLst>
                                            <p:cond delay="0"/>
                                          </p:stCondLst>
                                        </p:cTn>
                                        <p:tgtEl>
                                          <p:spTgt spid="3994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2" grpId="0" animBg="1"/>
      <p:bldP spid="39943" grpId="0" animBg="1"/>
      <p:bldP spid="3994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8" name="Text Box 4"/>
          <p:cNvSpPr txBox="1">
            <a:spLocks noChangeArrowheads="1"/>
          </p:cNvSpPr>
          <p:nvPr/>
        </p:nvSpPr>
        <p:spPr bwMode="auto">
          <a:xfrm>
            <a:off x="4716463" y="549275"/>
            <a:ext cx="4248150" cy="2041525"/>
          </a:xfrm>
          <a:prstGeom prst="rect">
            <a:avLst/>
          </a:prstGeom>
          <a:noFill/>
          <a:ln w="9525">
            <a:noFill/>
            <a:miter lim="800000"/>
            <a:headEnd/>
            <a:tailEnd/>
          </a:ln>
          <a:effectLst/>
        </p:spPr>
        <p:txBody>
          <a:bodyPr>
            <a:spAutoFit/>
          </a:bodyPr>
          <a:lstStyle/>
          <a:p>
            <a:pPr>
              <a:spcBef>
                <a:spcPct val="50000"/>
              </a:spcBef>
            </a:pPr>
            <a:r>
              <a:rPr lang="es-ES" sz="3200">
                <a:solidFill>
                  <a:schemeClr val="bg1"/>
                </a:solidFill>
              </a:rPr>
              <a:t>Dios nos ha querido tanto que se ha hecho hombre para salvarnos.</a:t>
            </a:r>
          </a:p>
        </p:txBody>
      </p:sp>
      <p:sp>
        <p:nvSpPr>
          <p:cNvPr id="6149" name="Text Box 5"/>
          <p:cNvSpPr txBox="1">
            <a:spLocks noChangeArrowheads="1"/>
          </p:cNvSpPr>
          <p:nvPr/>
        </p:nvSpPr>
        <p:spPr bwMode="auto">
          <a:xfrm>
            <a:off x="4716463" y="2924175"/>
            <a:ext cx="4103687" cy="1554163"/>
          </a:xfrm>
          <a:prstGeom prst="rect">
            <a:avLst/>
          </a:prstGeom>
          <a:noFill/>
          <a:ln w="9525">
            <a:noFill/>
            <a:miter lim="800000"/>
            <a:headEnd/>
            <a:tailEnd/>
          </a:ln>
          <a:effectLst/>
        </p:spPr>
        <p:txBody>
          <a:bodyPr>
            <a:spAutoFit/>
          </a:bodyPr>
          <a:lstStyle/>
          <a:p>
            <a:pPr>
              <a:spcBef>
                <a:spcPct val="50000"/>
              </a:spcBef>
            </a:pPr>
            <a:r>
              <a:rPr lang="es-ES" sz="3200">
                <a:solidFill>
                  <a:srgbClr val="FFFF00"/>
                </a:solidFill>
              </a:rPr>
              <a:t>Todo sucedió de una manera sencilla y pobre.</a:t>
            </a:r>
          </a:p>
        </p:txBody>
      </p:sp>
      <p:sp>
        <p:nvSpPr>
          <p:cNvPr id="6150" name="Text Box 6"/>
          <p:cNvSpPr txBox="1">
            <a:spLocks noChangeArrowheads="1"/>
          </p:cNvSpPr>
          <p:nvPr/>
        </p:nvSpPr>
        <p:spPr bwMode="auto">
          <a:xfrm>
            <a:off x="4643438" y="4797425"/>
            <a:ext cx="4176712" cy="1554163"/>
          </a:xfrm>
          <a:prstGeom prst="rect">
            <a:avLst/>
          </a:prstGeom>
          <a:noFill/>
          <a:ln w="9525">
            <a:noFill/>
            <a:miter lim="800000"/>
            <a:headEnd/>
            <a:tailEnd/>
          </a:ln>
          <a:effectLst/>
        </p:spPr>
        <p:txBody>
          <a:bodyPr>
            <a:spAutoFit/>
          </a:bodyPr>
          <a:lstStyle/>
          <a:p>
            <a:pPr>
              <a:spcBef>
                <a:spcPct val="50000"/>
              </a:spcBef>
            </a:pPr>
            <a:r>
              <a:rPr lang="es-ES" sz="3200">
                <a:solidFill>
                  <a:srgbClr val="FF00FF"/>
                </a:solidFill>
              </a:rPr>
              <a:t>María y José llegaron a Belén para el censo.</a:t>
            </a:r>
          </a:p>
        </p:txBody>
      </p:sp>
      <p:pic>
        <p:nvPicPr>
          <p:cNvPr id="6151" name="Picture 7" descr="21MariaJose, Hole"/>
          <p:cNvPicPr>
            <a:picLocks noChangeAspect="1" noChangeArrowheads="1"/>
          </p:cNvPicPr>
          <p:nvPr/>
        </p:nvPicPr>
        <p:blipFill>
          <a:blip r:embed="rId4"/>
          <a:srcRect/>
          <a:stretch>
            <a:fillRect/>
          </a:stretch>
        </p:blipFill>
        <p:spPr bwMode="auto">
          <a:xfrm>
            <a:off x="250825" y="260350"/>
            <a:ext cx="4221163" cy="6121400"/>
          </a:xfrm>
          <a:prstGeom prst="rect">
            <a:avLst/>
          </a:prstGeom>
          <a:noFill/>
        </p:spPr>
      </p:pic>
    </p:spTree>
  </p:cSld>
  <p:clrMapOvr>
    <a:masterClrMapping/>
  </p:clrMapOvr>
  <p:transition>
    <p:sndAc>
      <p:stSnd loop="1">
        <p:snd r:embed="rId2" name="Algo de Navidad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6151"/>
                                        </p:tgtEl>
                                        <p:attrNameLst>
                                          <p:attrName>style.visibility</p:attrName>
                                        </p:attrNameLst>
                                      </p:cBhvr>
                                      <p:to>
                                        <p:strVal val="visible"/>
                                      </p:to>
                                    </p:set>
                                    <p:anim calcmode="lin" valueType="num">
                                      <p:cBhvr additive="base">
                                        <p:cTn id="7" dur="3000" fill="hold"/>
                                        <p:tgtEl>
                                          <p:spTgt spid="6151"/>
                                        </p:tgtEl>
                                        <p:attrNameLst>
                                          <p:attrName>ppt_x</p:attrName>
                                        </p:attrNameLst>
                                      </p:cBhvr>
                                      <p:tavLst>
                                        <p:tav tm="0">
                                          <p:val>
                                            <p:strVal val="0-#ppt_w/2"/>
                                          </p:val>
                                        </p:tav>
                                        <p:tav tm="100000">
                                          <p:val>
                                            <p:strVal val="#ppt_x"/>
                                          </p:val>
                                        </p:tav>
                                      </p:tavLst>
                                    </p:anim>
                                    <p:anim calcmode="lin" valueType="num">
                                      <p:cBhvr additive="base">
                                        <p:cTn id="8" dur="3000" fill="hold"/>
                                        <p:tgtEl>
                                          <p:spTgt spid="61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40" name="Text Box 4"/>
          <p:cNvSpPr txBox="1">
            <a:spLocks noChangeArrowheads="1"/>
          </p:cNvSpPr>
          <p:nvPr/>
        </p:nvSpPr>
        <p:spPr bwMode="auto">
          <a:xfrm>
            <a:off x="5292725" y="765175"/>
            <a:ext cx="3600450" cy="5453063"/>
          </a:xfrm>
          <a:prstGeom prst="rect">
            <a:avLst/>
          </a:prstGeom>
          <a:noFill/>
          <a:ln w="9525">
            <a:noFill/>
            <a:miter lim="800000"/>
            <a:headEnd/>
            <a:tailEnd/>
          </a:ln>
          <a:effectLst/>
        </p:spPr>
        <p:txBody>
          <a:bodyPr>
            <a:spAutoFit/>
          </a:bodyPr>
          <a:lstStyle/>
          <a:p>
            <a:pPr>
              <a:spcBef>
                <a:spcPct val="50000"/>
              </a:spcBef>
            </a:pPr>
            <a:r>
              <a:rPr lang="es-ES" sz="3200">
                <a:solidFill>
                  <a:srgbClr val="FFFF00"/>
                </a:solidFill>
              </a:rPr>
              <a:t>No hay porqué exagerar diciendo que llegaron cuando ya iba a nacer el Niño. Sería indigno de san José exponer a María. Todo normal en una familia pobre.</a:t>
            </a:r>
          </a:p>
        </p:txBody>
      </p:sp>
      <p:pic>
        <p:nvPicPr>
          <p:cNvPr id="14341" name="Picture 5" descr="22 Maria y José llegan a Belén"/>
          <p:cNvPicPr>
            <a:picLocks noChangeAspect="1" noChangeArrowheads="1"/>
          </p:cNvPicPr>
          <p:nvPr/>
        </p:nvPicPr>
        <p:blipFill>
          <a:blip r:embed="rId3"/>
          <a:srcRect/>
          <a:stretch>
            <a:fillRect/>
          </a:stretch>
        </p:blipFill>
        <p:spPr bwMode="auto">
          <a:xfrm>
            <a:off x="179388" y="549275"/>
            <a:ext cx="5103812" cy="54721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14341"/>
                                        </p:tgtEl>
                                        <p:attrNameLst>
                                          <p:attrName>style.visibility</p:attrName>
                                        </p:attrNameLst>
                                      </p:cBhvr>
                                      <p:to>
                                        <p:strVal val="visible"/>
                                      </p:to>
                                    </p:set>
                                    <p:anim calcmode="lin" valueType="num">
                                      <p:cBhvr additive="base">
                                        <p:cTn id="7" dur="3000" fill="hold"/>
                                        <p:tgtEl>
                                          <p:spTgt spid="14341"/>
                                        </p:tgtEl>
                                        <p:attrNameLst>
                                          <p:attrName>ppt_x</p:attrName>
                                        </p:attrNameLst>
                                      </p:cBhvr>
                                      <p:tavLst>
                                        <p:tav tm="0">
                                          <p:val>
                                            <p:strVal val="0-#ppt_w/2"/>
                                          </p:val>
                                        </p:tav>
                                        <p:tav tm="100000">
                                          <p:val>
                                            <p:strVal val="#ppt_x"/>
                                          </p:val>
                                        </p:tav>
                                      </p:tavLst>
                                    </p:anim>
                                    <p:anim calcmode="lin" valueType="num">
                                      <p:cBhvr additive="base">
                                        <p:cTn id="8" dur="3000" fill="hold"/>
                                        <p:tgtEl>
                                          <p:spTgt spid="143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364" name="Text Box 4"/>
          <p:cNvSpPr txBox="1">
            <a:spLocks noChangeArrowheads="1"/>
          </p:cNvSpPr>
          <p:nvPr/>
        </p:nvSpPr>
        <p:spPr bwMode="auto">
          <a:xfrm>
            <a:off x="395288" y="692150"/>
            <a:ext cx="4248150" cy="5453063"/>
          </a:xfrm>
          <a:prstGeom prst="rect">
            <a:avLst/>
          </a:prstGeom>
          <a:noFill/>
          <a:ln w="9525">
            <a:noFill/>
            <a:miter lim="800000"/>
            <a:headEnd/>
            <a:tailEnd/>
          </a:ln>
          <a:effectLst/>
        </p:spPr>
        <p:txBody>
          <a:bodyPr>
            <a:spAutoFit/>
          </a:bodyPr>
          <a:lstStyle/>
          <a:p>
            <a:pPr>
              <a:spcBef>
                <a:spcPct val="50000"/>
              </a:spcBef>
            </a:pPr>
            <a:r>
              <a:rPr lang="es-ES" sz="3200">
                <a:solidFill>
                  <a:srgbClr val="0000CC"/>
                </a:solidFill>
              </a:rPr>
              <a:t>Tampoco tenemos por qué pensar que no les admitieron. Sería injurioso con aquel pueblo hospitalario. La frase de san Juan que “los suyos no le recibieron” está dicho en sentido místico y espiritual.</a:t>
            </a:r>
          </a:p>
        </p:txBody>
      </p:sp>
      <p:pic>
        <p:nvPicPr>
          <p:cNvPr id="15365" name="Picture 5" descr="23José y María en Belén, Tissot"/>
          <p:cNvPicPr>
            <a:picLocks noChangeAspect="1" noChangeArrowheads="1"/>
          </p:cNvPicPr>
          <p:nvPr/>
        </p:nvPicPr>
        <p:blipFill>
          <a:blip r:embed="rId3"/>
          <a:srcRect/>
          <a:stretch>
            <a:fillRect/>
          </a:stretch>
        </p:blipFill>
        <p:spPr bwMode="auto">
          <a:xfrm>
            <a:off x="4862513" y="333375"/>
            <a:ext cx="3917950" cy="61912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wedge">
                                      <p:cBhvr>
                                        <p:cTn id="7" dur="20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395288" y="188913"/>
            <a:ext cx="8569325" cy="2227262"/>
          </a:xfrm>
          <a:prstGeom prst="rect">
            <a:avLst/>
          </a:prstGeom>
          <a:noFill/>
          <a:ln w="9525">
            <a:noFill/>
            <a:miter lim="800000"/>
            <a:headEnd/>
            <a:tailEnd/>
          </a:ln>
          <a:effectLst/>
        </p:spPr>
        <p:txBody>
          <a:bodyPr>
            <a:spAutoFit/>
          </a:bodyPr>
          <a:lstStyle/>
          <a:p>
            <a:pPr>
              <a:spcBef>
                <a:spcPct val="50000"/>
              </a:spcBef>
            </a:pPr>
            <a:r>
              <a:rPr lang="es-ES" sz="2800"/>
              <a:t>Si no tuvieron sitio en la posada, no estaba bien visto que diera María a luz donde estaba toda la gente de la casa. Así que fue a la parte trasera de la casa donde estaban los pocos animales de la casa. Era lo normal.</a:t>
            </a:r>
          </a:p>
        </p:txBody>
      </p:sp>
      <p:pic>
        <p:nvPicPr>
          <p:cNvPr id="16389" name="Picture 5" descr="24gfgfjugg"/>
          <p:cNvPicPr>
            <a:picLocks noChangeAspect="1" noChangeArrowheads="1"/>
          </p:cNvPicPr>
          <p:nvPr/>
        </p:nvPicPr>
        <p:blipFill>
          <a:blip r:embed="rId3"/>
          <a:srcRect/>
          <a:stretch>
            <a:fillRect/>
          </a:stretch>
        </p:blipFill>
        <p:spPr bwMode="auto">
          <a:xfrm>
            <a:off x="1763713" y="2349500"/>
            <a:ext cx="5911850" cy="4281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wipe(down)">
                                      <p:cBhvr>
                                        <p:cTn id="7" dur="580">
                                          <p:stCondLst>
                                            <p:cond delay="0"/>
                                          </p:stCondLst>
                                        </p:cTn>
                                        <p:tgtEl>
                                          <p:spTgt spid="16389"/>
                                        </p:tgtEl>
                                      </p:cBhvr>
                                    </p:animEffect>
                                    <p:anim calcmode="lin" valueType="num">
                                      <p:cBhvr>
                                        <p:cTn id="8" dur="1822" tmFilter="0,0; 0.14,0.36; 0.43,0.73; 0.71,0.91; 1.0,1.0">
                                          <p:stCondLst>
                                            <p:cond delay="0"/>
                                          </p:stCondLst>
                                        </p:cTn>
                                        <p:tgtEl>
                                          <p:spTgt spid="1638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638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638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638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6389"/>
                                        </p:tgtEl>
                                        <p:attrNameLst>
                                          <p:attrName>ppt_y</p:attrName>
                                        </p:attrNameLst>
                                      </p:cBhvr>
                                      <p:tavLst>
                                        <p:tav tm="0" fmla="#ppt_y-sin(pi*$)/81">
                                          <p:val>
                                            <p:fltVal val="0"/>
                                          </p:val>
                                        </p:tav>
                                        <p:tav tm="100000">
                                          <p:val>
                                            <p:fltVal val="1"/>
                                          </p:val>
                                        </p:tav>
                                      </p:tavLst>
                                    </p:anim>
                                    <p:animScale>
                                      <p:cBhvr>
                                        <p:cTn id="13" dur="26">
                                          <p:stCondLst>
                                            <p:cond delay="650"/>
                                          </p:stCondLst>
                                        </p:cTn>
                                        <p:tgtEl>
                                          <p:spTgt spid="16389"/>
                                        </p:tgtEl>
                                      </p:cBhvr>
                                      <p:to x="100000" y="60000"/>
                                    </p:animScale>
                                    <p:animScale>
                                      <p:cBhvr>
                                        <p:cTn id="14" dur="166" decel="50000">
                                          <p:stCondLst>
                                            <p:cond delay="676"/>
                                          </p:stCondLst>
                                        </p:cTn>
                                        <p:tgtEl>
                                          <p:spTgt spid="16389"/>
                                        </p:tgtEl>
                                      </p:cBhvr>
                                      <p:to x="100000" y="100000"/>
                                    </p:animScale>
                                    <p:animScale>
                                      <p:cBhvr>
                                        <p:cTn id="15" dur="26">
                                          <p:stCondLst>
                                            <p:cond delay="1312"/>
                                          </p:stCondLst>
                                        </p:cTn>
                                        <p:tgtEl>
                                          <p:spTgt spid="16389"/>
                                        </p:tgtEl>
                                      </p:cBhvr>
                                      <p:to x="100000" y="80000"/>
                                    </p:animScale>
                                    <p:animScale>
                                      <p:cBhvr>
                                        <p:cTn id="16" dur="166" decel="50000">
                                          <p:stCondLst>
                                            <p:cond delay="1338"/>
                                          </p:stCondLst>
                                        </p:cTn>
                                        <p:tgtEl>
                                          <p:spTgt spid="16389"/>
                                        </p:tgtEl>
                                      </p:cBhvr>
                                      <p:to x="100000" y="100000"/>
                                    </p:animScale>
                                    <p:animScale>
                                      <p:cBhvr>
                                        <p:cTn id="17" dur="26">
                                          <p:stCondLst>
                                            <p:cond delay="1642"/>
                                          </p:stCondLst>
                                        </p:cTn>
                                        <p:tgtEl>
                                          <p:spTgt spid="16389"/>
                                        </p:tgtEl>
                                      </p:cBhvr>
                                      <p:to x="100000" y="90000"/>
                                    </p:animScale>
                                    <p:animScale>
                                      <p:cBhvr>
                                        <p:cTn id="18" dur="166" decel="50000">
                                          <p:stCondLst>
                                            <p:cond delay="1668"/>
                                          </p:stCondLst>
                                        </p:cTn>
                                        <p:tgtEl>
                                          <p:spTgt spid="16389"/>
                                        </p:tgtEl>
                                      </p:cBhvr>
                                      <p:to x="100000" y="100000"/>
                                    </p:animScale>
                                    <p:animScale>
                                      <p:cBhvr>
                                        <p:cTn id="19" dur="26">
                                          <p:stCondLst>
                                            <p:cond delay="1808"/>
                                          </p:stCondLst>
                                        </p:cTn>
                                        <p:tgtEl>
                                          <p:spTgt spid="16389"/>
                                        </p:tgtEl>
                                      </p:cBhvr>
                                      <p:to x="100000" y="95000"/>
                                    </p:animScale>
                                    <p:animScale>
                                      <p:cBhvr>
                                        <p:cTn id="20" dur="166" decel="50000">
                                          <p:stCondLst>
                                            <p:cond delay="1834"/>
                                          </p:stCondLst>
                                        </p:cTn>
                                        <p:tgtEl>
                                          <p:spTgt spid="1638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2" name="Text Box 4"/>
          <p:cNvSpPr txBox="1">
            <a:spLocks noChangeArrowheads="1"/>
          </p:cNvSpPr>
          <p:nvPr/>
        </p:nvSpPr>
        <p:spPr bwMode="auto">
          <a:xfrm>
            <a:off x="395288" y="188913"/>
            <a:ext cx="8137525" cy="1190625"/>
          </a:xfrm>
          <a:prstGeom prst="rect">
            <a:avLst/>
          </a:prstGeom>
          <a:noFill/>
          <a:ln w="9525">
            <a:noFill/>
            <a:miter lim="800000"/>
            <a:headEnd/>
            <a:tailEnd/>
          </a:ln>
          <a:effectLst/>
        </p:spPr>
        <p:txBody>
          <a:bodyPr>
            <a:spAutoFit/>
          </a:bodyPr>
          <a:lstStyle/>
          <a:p>
            <a:pPr algn="ctr">
              <a:spcBef>
                <a:spcPct val="50000"/>
              </a:spcBef>
            </a:pPr>
            <a:r>
              <a:rPr lang="es-ES" sz="3600">
                <a:solidFill>
                  <a:schemeClr val="bg1"/>
                </a:solidFill>
              </a:rPr>
              <a:t>Y estando allí “le llegó a María el tiempo del parto.</a:t>
            </a:r>
          </a:p>
        </p:txBody>
      </p:sp>
      <p:sp>
        <p:nvSpPr>
          <p:cNvPr id="17413" name="Text Box 5"/>
          <p:cNvSpPr txBox="1">
            <a:spLocks noChangeArrowheads="1"/>
          </p:cNvSpPr>
          <p:nvPr/>
        </p:nvSpPr>
        <p:spPr bwMode="auto">
          <a:xfrm>
            <a:off x="6011863" y="2060575"/>
            <a:ext cx="2808287" cy="37496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Era de noche. Una noche de mucho amor y de PAZ.</a:t>
            </a:r>
          </a:p>
        </p:txBody>
      </p:sp>
      <p:pic>
        <p:nvPicPr>
          <p:cNvPr id="17414" name="Picture 6" descr="25Lo envolvió en pañales"/>
          <p:cNvPicPr>
            <a:picLocks noChangeAspect="1" noChangeArrowheads="1"/>
          </p:cNvPicPr>
          <p:nvPr/>
        </p:nvPicPr>
        <p:blipFill>
          <a:blip r:embed="rId3"/>
          <a:srcRect/>
          <a:stretch>
            <a:fillRect/>
          </a:stretch>
        </p:blipFill>
        <p:spPr bwMode="auto">
          <a:xfrm>
            <a:off x="395288" y="1412875"/>
            <a:ext cx="5329237" cy="50831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7414"/>
                                        </p:tgtEl>
                                        <p:attrNameLst>
                                          <p:attrName>style.visibility</p:attrName>
                                        </p:attrNameLst>
                                      </p:cBhvr>
                                      <p:to>
                                        <p:strVal val="visible"/>
                                      </p:to>
                                    </p:set>
                                    <p:anim calcmode="lin" valueType="num">
                                      <p:cBhvr>
                                        <p:cTn id="7" dur="3000" fill="hold"/>
                                        <p:tgtEl>
                                          <p:spTgt spid="17414"/>
                                        </p:tgtEl>
                                        <p:attrNameLst>
                                          <p:attrName>ppt_w</p:attrName>
                                        </p:attrNameLst>
                                      </p:cBhvr>
                                      <p:tavLst>
                                        <p:tav tm="0">
                                          <p:val>
                                            <p:fltVal val="0"/>
                                          </p:val>
                                        </p:tav>
                                        <p:tav tm="100000">
                                          <p:val>
                                            <p:strVal val="#ppt_w"/>
                                          </p:val>
                                        </p:tav>
                                      </p:tavLst>
                                    </p:anim>
                                    <p:anim calcmode="lin" valueType="num">
                                      <p:cBhvr>
                                        <p:cTn id="8" dur="3000" fill="hold"/>
                                        <p:tgtEl>
                                          <p:spTgt spid="174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0965" name="Picture 5" descr="1Nacimiento, Simón Dewey"/>
          <p:cNvPicPr>
            <a:picLocks noChangeAspect="1" noChangeArrowheads="1"/>
          </p:cNvPicPr>
          <p:nvPr/>
        </p:nvPicPr>
        <p:blipFill>
          <a:blip r:embed="rId4"/>
          <a:srcRect/>
          <a:stretch>
            <a:fillRect/>
          </a:stretch>
        </p:blipFill>
        <p:spPr bwMode="auto">
          <a:xfrm>
            <a:off x="900113" y="1341438"/>
            <a:ext cx="7302500" cy="4686300"/>
          </a:xfrm>
          <a:prstGeom prst="rect">
            <a:avLst/>
          </a:prstGeom>
          <a:noFill/>
        </p:spPr>
      </p:pic>
      <p:sp>
        <p:nvSpPr>
          <p:cNvPr id="40966" name="WordArt 6"/>
          <p:cNvSpPr>
            <a:spLocks noChangeArrowheads="1" noChangeShapeType="1" noTextEdit="1"/>
          </p:cNvSpPr>
          <p:nvPr/>
        </p:nvSpPr>
        <p:spPr bwMode="auto">
          <a:xfrm>
            <a:off x="900113" y="476250"/>
            <a:ext cx="7559675"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00"/>
                </a:solidFill>
                <a:latin typeface="Arial Black"/>
              </a:rPr>
              <a:t>Noche de paz, noche de fe,</a:t>
            </a:r>
          </a:p>
        </p:txBody>
      </p:sp>
      <p:sp>
        <p:nvSpPr>
          <p:cNvPr id="40967" name="Text Box 7"/>
          <p:cNvSpPr txBox="1">
            <a:spLocks noChangeArrowheads="1"/>
          </p:cNvSpPr>
          <p:nvPr/>
        </p:nvSpPr>
        <p:spPr bwMode="auto">
          <a:xfrm>
            <a:off x="4932363" y="6165850"/>
            <a:ext cx="3455987" cy="51911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Automático</a:t>
            </a:r>
          </a:p>
        </p:txBody>
      </p:sp>
    </p:spTree>
  </p:cSld>
  <p:clrMapOvr>
    <a:masterClrMapping/>
  </p:clrMapOvr>
  <p:transition advTm="6000">
    <p:sndAc>
      <p:stSnd>
        <p:snd r:embed="rId2" name="3Noche de pa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0965"/>
                                        </p:tgtEl>
                                        <p:attrNameLst>
                                          <p:attrName>style.visibility</p:attrName>
                                        </p:attrNameLst>
                                      </p:cBhvr>
                                      <p:to>
                                        <p:strVal val="visible"/>
                                      </p:to>
                                    </p:set>
                                    <p:anim calcmode="lin" valueType="num">
                                      <p:cBhvr>
                                        <p:cTn id="7" dur="3000" fill="hold"/>
                                        <p:tgtEl>
                                          <p:spTgt spid="40965"/>
                                        </p:tgtEl>
                                        <p:attrNameLst>
                                          <p:attrName>ppt_w</p:attrName>
                                        </p:attrNameLst>
                                      </p:cBhvr>
                                      <p:tavLst>
                                        <p:tav tm="0">
                                          <p:val>
                                            <p:fltVal val="0"/>
                                          </p:val>
                                        </p:tav>
                                        <p:tav tm="100000">
                                          <p:val>
                                            <p:strVal val="#ppt_w"/>
                                          </p:val>
                                        </p:tav>
                                      </p:tavLst>
                                    </p:anim>
                                    <p:anim calcmode="lin" valueType="num">
                                      <p:cBhvr>
                                        <p:cTn id="8" dur="3000" fill="hold"/>
                                        <p:tgtEl>
                                          <p:spTgt spid="40965"/>
                                        </p:tgtEl>
                                        <p:attrNameLst>
                                          <p:attrName>ppt_h</p:attrName>
                                        </p:attrNameLst>
                                      </p:cBhvr>
                                      <p:tavLst>
                                        <p:tav tm="0">
                                          <p:val>
                                            <p:fltVal val="0"/>
                                          </p:val>
                                        </p:tav>
                                        <p:tav tm="100000">
                                          <p:val>
                                            <p:strVal val="#ppt_h"/>
                                          </p:val>
                                        </p:tav>
                                      </p:tavLst>
                                    </p:anim>
                                  </p:childTnLst>
                                </p:cTn>
                              </p:par>
                              <p:par>
                                <p:cTn id="9" presetID="22" presetClass="entr" presetSubtype="8" fill="hold" grpId="0" nodeType="withEffect">
                                  <p:stCondLst>
                                    <p:cond delay="0"/>
                                  </p:stCondLst>
                                  <p:childTnLst>
                                    <p:set>
                                      <p:cBhvr>
                                        <p:cTn id="10" dur="1" fill="hold">
                                          <p:stCondLst>
                                            <p:cond delay="0"/>
                                          </p:stCondLst>
                                        </p:cTn>
                                        <p:tgtEl>
                                          <p:spTgt spid="40966"/>
                                        </p:tgtEl>
                                        <p:attrNameLst>
                                          <p:attrName>style.visibility</p:attrName>
                                        </p:attrNameLst>
                                      </p:cBhvr>
                                      <p:to>
                                        <p:strVal val="visible"/>
                                      </p:to>
                                    </p:set>
                                    <p:animEffect transition="in" filter="wipe(left)">
                                      <p:cBhvr>
                                        <p:cTn id="11" dur="3000"/>
                                        <p:tgtEl>
                                          <p:spTgt spid="40966"/>
                                        </p:tgtEl>
                                      </p:cBhvr>
                                    </p:animEffect>
                                  </p:childTnLst>
                                </p:cTn>
                              </p:par>
                            </p:childTnLst>
                          </p:cTn>
                        </p:par>
                        <p:par>
                          <p:cTn id="12" fill="hold">
                            <p:stCondLst>
                              <p:cond delay="3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40967"/>
                                        </p:tgtEl>
                                        <p:attrNameLst>
                                          <p:attrName>style.visibility</p:attrName>
                                        </p:attrNameLst>
                                      </p:cBhvr>
                                      <p:to>
                                        <p:strVal val="visible"/>
                                      </p:to>
                                    </p:set>
                                    <p:anim by="(-#ppt_w*2)" calcmode="lin" valueType="num">
                                      <p:cBhvr rctx="PPT">
                                        <p:cTn id="15" dur="500" autoRev="1" fill="hold">
                                          <p:stCondLst>
                                            <p:cond delay="0"/>
                                          </p:stCondLst>
                                        </p:cTn>
                                        <p:tgtEl>
                                          <p:spTgt spid="40967"/>
                                        </p:tgtEl>
                                        <p:attrNameLst>
                                          <p:attrName>ppt_w</p:attrName>
                                        </p:attrNameLst>
                                      </p:cBhvr>
                                    </p:anim>
                                    <p:anim by="(#ppt_w*0.50)" calcmode="lin" valueType="num">
                                      <p:cBhvr>
                                        <p:cTn id="16" dur="500" decel="50000" autoRev="1" fill="hold">
                                          <p:stCondLst>
                                            <p:cond delay="0"/>
                                          </p:stCondLst>
                                        </p:cTn>
                                        <p:tgtEl>
                                          <p:spTgt spid="40967"/>
                                        </p:tgtEl>
                                        <p:attrNameLst>
                                          <p:attrName>ppt_x</p:attrName>
                                        </p:attrNameLst>
                                      </p:cBhvr>
                                    </p:anim>
                                    <p:anim from="(-#ppt_h/2)" to="(#ppt_y)" calcmode="lin" valueType="num">
                                      <p:cBhvr>
                                        <p:cTn id="17" dur="1000" fill="hold">
                                          <p:stCondLst>
                                            <p:cond delay="0"/>
                                          </p:stCondLst>
                                        </p:cTn>
                                        <p:tgtEl>
                                          <p:spTgt spid="40967"/>
                                        </p:tgtEl>
                                        <p:attrNameLst>
                                          <p:attrName>ppt_y</p:attrName>
                                        </p:attrNameLst>
                                      </p:cBhvr>
                                    </p:anim>
                                    <p:animRot by="21600000">
                                      <p:cBhvr>
                                        <p:cTn id="18" dur="1000" fill="hold">
                                          <p:stCondLst>
                                            <p:cond delay="0"/>
                                          </p:stCondLst>
                                        </p:cTn>
                                        <p:tgtEl>
                                          <p:spTgt spid="4096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animBg="1"/>
      <p:bldP spid="4096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1988" name="Picture 4" descr="2card00266_fr"/>
          <p:cNvPicPr>
            <a:picLocks noChangeAspect="1" noChangeArrowheads="1"/>
          </p:cNvPicPr>
          <p:nvPr/>
        </p:nvPicPr>
        <p:blipFill>
          <a:blip r:embed="rId3"/>
          <a:srcRect/>
          <a:stretch>
            <a:fillRect/>
          </a:stretch>
        </p:blipFill>
        <p:spPr bwMode="auto">
          <a:xfrm>
            <a:off x="395288" y="3319463"/>
            <a:ext cx="5113337" cy="3297237"/>
          </a:xfrm>
          <a:prstGeom prst="rect">
            <a:avLst/>
          </a:prstGeom>
          <a:noFill/>
        </p:spPr>
      </p:pic>
      <p:pic>
        <p:nvPicPr>
          <p:cNvPr id="41989" name="Picture 5" descr="2angeles"/>
          <p:cNvPicPr>
            <a:picLocks noChangeAspect="1" noChangeArrowheads="1"/>
          </p:cNvPicPr>
          <p:nvPr/>
        </p:nvPicPr>
        <p:blipFill>
          <a:blip r:embed="rId4"/>
          <a:srcRect/>
          <a:stretch>
            <a:fillRect/>
          </a:stretch>
        </p:blipFill>
        <p:spPr bwMode="auto">
          <a:xfrm>
            <a:off x="1042988" y="1125538"/>
            <a:ext cx="2857500" cy="2095500"/>
          </a:xfrm>
          <a:prstGeom prst="rect">
            <a:avLst/>
          </a:prstGeom>
          <a:noFill/>
        </p:spPr>
      </p:pic>
      <p:pic>
        <p:nvPicPr>
          <p:cNvPr id="41990" name="Picture 6" descr="2Entre magos, Gozzoli"/>
          <p:cNvPicPr>
            <a:picLocks noChangeAspect="1" noChangeArrowheads="1"/>
          </p:cNvPicPr>
          <p:nvPr/>
        </p:nvPicPr>
        <p:blipFill>
          <a:blip r:embed="rId5"/>
          <a:srcRect/>
          <a:stretch>
            <a:fillRect/>
          </a:stretch>
        </p:blipFill>
        <p:spPr bwMode="auto">
          <a:xfrm>
            <a:off x="4572000" y="333375"/>
            <a:ext cx="4378325" cy="2886075"/>
          </a:xfrm>
          <a:prstGeom prst="rect">
            <a:avLst/>
          </a:prstGeom>
          <a:noFill/>
        </p:spPr>
      </p:pic>
      <p:sp>
        <p:nvSpPr>
          <p:cNvPr id="41991" name="WordArt 7"/>
          <p:cNvSpPr>
            <a:spLocks noChangeArrowheads="1" noChangeShapeType="1" noTextEdit="1"/>
          </p:cNvSpPr>
          <p:nvPr/>
        </p:nvSpPr>
        <p:spPr bwMode="auto">
          <a:xfrm>
            <a:off x="395288" y="476250"/>
            <a:ext cx="3816350"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FF00"/>
                </a:solidFill>
                <a:latin typeface="Arial Black"/>
              </a:rPr>
              <a:t>El portal de Belén</a:t>
            </a:r>
          </a:p>
        </p:txBody>
      </p:sp>
      <p:sp>
        <p:nvSpPr>
          <p:cNvPr id="41992" name="Text Box 8"/>
          <p:cNvSpPr txBox="1">
            <a:spLocks noChangeArrowheads="1"/>
          </p:cNvSpPr>
          <p:nvPr/>
        </p:nvSpPr>
        <p:spPr bwMode="auto">
          <a:xfrm>
            <a:off x="5580063" y="3573463"/>
            <a:ext cx="3563937" cy="3019425"/>
          </a:xfrm>
          <a:prstGeom prst="rect">
            <a:avLst/>
          </a:prstGeom>
          <a:noFill/>
          <a:ln w="9525">
            <a:noFill/>
            <a:miter lim="800000"/>
            <a:headEnd/>
            <a:tailEnd/>
          </a:ln>
          <a:effectLst/>
        </p:spPr>
        <p:txBody>
          <a:bodyPr>
            <a:spAutoFit/>
          </a:bodyPr>
          <a:lstStyle/>
          <a:p>
            <a:pPr>
              <a:spcBef>
                <a:spcPct val="50000"/>
              </a:spcBef>
            </a:pPr>
            <a:r>
              <a:rPr lang="es-ES" sz="4800">
                <a:solidFill>
                  <a:schemeClr val="bg1"/>
                </a:solidFill>
              </a:rPr>
              <a:t>vibra en cánticos llenos de amor.</a:t>
            </a:r>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41991"/>
                                        </p:tgtEl>
                                        <p:attrNameLst>
                                          <p:attrName>style.visibility</p:attrName>
                                        </p:attrNameLst>
                                      </p:cBhvr>
                                      <p:to>
                                        <p:strVal val="visible"/>
                                      </p:to>
                                    </p:set>
                                    <p:animEffect transition="in" filter="wedge">
                                      <p:cBhvr>
                                        <p:cTn id="7" dur="2000"/>
                                        <p:tgtEl>
                                          <p:spTgt spid="41991"/>
                                        </p:tgtEl>
                                      </p:cBhvr>
                                    </p:animEffect>
                                  </p:childTnLst>
                                </p:cTn>
                              </p:par>
                              <p:par>
                                <p:cTn id="8" presetID="23" presetClass="entr" presetSubtype="16"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 calcmode="lin" valueType="num">
                                      <p:cBhvr>
                                        <p:cTn id="10" dur="2000" fill="hold"/>
                                        <p:tgtEl>
                                          <p:spTgt spid="41988"/>
                                        </p:tgtEl>
                                        <p:attrNameLst>
                                          <p:attrName>ppt_w</p:attrName>
                                        </p:attrNameLst>
                                      </p:cBhvr>
                                      <p:tavLst>
                                        <p:tav tm="0">
                                          <p:val>
                                            <p:fltVal val="0"/>
                                          </p:val>
                                        </p:tav>
                                        <p:tav tm="100000">
                                          <p:val>
                                            <p:strVal val="#ppt_w"/>
                                          </p:val>
                                        </p:tav>
                                      </p:tavLst>
                                    </p:anim>
                                    <p:anim calcmode="lin" valueType="num">
                                      <p:cBhvr>
                                        <p:cTn id="11" dur="2000" fill="hold"/>
                                        <p:tgtEl>
                                          <p:spTgt spid="41988"/>
                                        </p:tgtEl>
                                        <p:attrNameLst>
                                          <p:attrName>ppt_h</p:attrName>
                                        </p:attrNameLst>
                                      </p:cBhvr>
                                      <p:tavLst>
                                        <p:tav tm="0">
                                          <p:val>
                                            <p:fltVal val="0"/>
                                          </p:val>
                                        </p:tav>
                                        <p:tav tm="100000">
                                          <p:val>
                                            <p:strVal val="#ppt_h"/>
                                          </p:val>
                                        </p:tav>
                                      </p:tavLst>
                                    </p:anim>
                                  </p:childTnLst>
                                </p:cTn>
                              </p:par>
                            </p:childTnLst>
                          </p:cTn>
                        </p:par>
                        <p:par>
                          <p:cTn id="12" fill="hold">
                            <p:stCondLst>
                              <p:cond delay="2000"/>
                            </p:stCondLst>
                            <p:childTnLst>
                              <p:par>
                                <p:cTn id="13" presetID="15" presetClass="entr" presetSubtype="0" fill="hold" nodeType="afterEffect">
                                  <p:stCondLst>
                                    <p:cond delay="0"/>
                                  </p:stCondLst>
                                  <p:childTnLst>
                                    <p:set>
                                      <p:cBhvr>
                                        <p:cTn id="14" dur="1" fill="hold">
                                          <p:stCondLst>
                                            <p:cond delay="0"/>
                                          </p:stCondLst>
                                        </p:cTn>
                                        <p:tgtEl>
                                          <p:spTgt spid="41989"/>
                                        </p:tgtEl>
                                        <p:attrNameLst>
                                          <p:attrName>style.visibility</p:attrName>
                                        </p:attrNameLst>
                                      </p:cBhvr>
                                      <p:to>
                                        <p:strVal val="visible"/>
                                      </p:to>
                                    </p:set>
                                    <p:anim calcmode="lin" valueType="num">
                                      <p:cBhvr>
                                        <p:cTn id="15" dur="1000" fill="hold"/>
                                        <p:tgtEl>
                                          <p:spTgt spid="41989"/>
                                        </p:tgtEl>
                                        <p:attrNameLst>
                                          <p:attrName>ppt_w</p:attrName>
                                        </p:attrNameLst>
                                      </p:cBhvr>
                                      <p:tavLst>
                                        <p:tav tm="0">
                                          <p:val>
                                            <p:fltVal val="0"/>
                                          </p:val>
                                        </p:tav>
                                        <p:tav tm="100000">
                                          <p:val>
                                            <p:strVal val="#ppt_w"/>
                                          </p:val>
                                        </p:tav>
                                      </p:tavLst>
                                    </p:anim>
                                    <p:anim calcmode="lin" valueType="num">
                                      <p:cBhvr>
                                        <p:cTn id="16" dur="1000" fill="hold"/>
                                        <p:tgtEl>
                                          <p:spTgt spid="41989"/>
                                        </p:tgtEl>
                                        <p:attrNameLst>
                                          <p:attrName>ppt_h</p:attrName>
                                        </p:attrNameLst>
                                      </p:cBhvr>
                                      <p:tavLst>
                                        <p:tav tm="0">
                                          <p:val>
                                            <p:fltVal val="0"/>
                                          </p:val>
                                        </p:tav>
                                        <p:tav tm="100000">
                                          <p:val>
                                            <p:strVal val="#ppt_h"/>
                                          </p:val>
                                        </p:tav>
                                      </p:tavLst>
                                    </p:anim>
                                    <p:anim calcmode="lin" valueType="num">
                                      <p:cBhvr>
                                        <p:cTn id="17" dur="1000" fill="hold"/>
                                        <p:tgtEl>
                                          <p:spTgt spid="41989"/>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1989"/>
                                        </p:tgtEl>
                                        <p:attrNameLst>
                                          <p:attrName>ppt_y</p:attrName>
                                        </p:attrNameLst>
                                      </p:cBhvr>
                                      <p:tavLst>
                                        <p:tav tm="0" fmla="#ppt_y+(sin(-2*pi*(1-$))*-#ppt_x+cos(-2*pi*(1-$))*(1-#ppt_y))*(1-$)">
                                          <p:val>
                                            <p:fltVal val="0"/>
                                          </p:val>
                                        </p:tav>
                                        <p:tav tm="100000">
                                          <p:val>
                                            <p:fltVal val="1"/>
                                          </p:val>
                                        </p:tav>
                                      </p:tavLst>
                                    </p:anim>
                                  </p:childTnLst>
                                </p:cTn>
                              </p:par>
                              <p:par>
                                <p:cTn id="19" presetID="7" presetClass="entr" presetSubtype="2" fill="hold" nodeType="withEffect">
                                  <p:stCondLst>
                                    <p:cond delay="0"/>
                                  </p:stCondLst>
                                  <p:childTnLst>
                                    <p:set>
                                      <p:cBhvr>
                                        <p:cTn id="20" dur="1" fill="hold">
                                          <p:stCondLst>
                                            <p:cond delay="0"/>
                                          </p:stCondLst>
                                        </p:cTn>
                                        <p:tgtEl>
                                          <p:spTgt spid="41990"/>
                                        </p:tgtEl>
                                        <p:attrNameLst>
                                          <p:attrName>style.visibility</p:attrName>
                                        </p:attrNameLst>
                                      </p:cBhvr>
                                      <p:to>
                                        <p:strVal val="visible"/>
                                      </p:to>
                                    </p:set>
                                    <p:anim calcmode="lin" valueType="num">
                                      <p:cBhvr additive="base">
                                        <p:cTn id="21" dur="2000" fill="hold"/>
                                        <p:tgtEl>
                                          <p:spTgt spid="41990"/>
                                        </p:tgtEl>
                                        <p:attrNameLst>
                                          <p:attrName>ppt_x</p:attrName>
                                        </p:attrNameLst>
                                      </p:cBhvr>
                                      <p:tavLst>
                                        <p:tav tm="0">
                                          <p:val>
                                            <p:strVal val="1+#ppt_w/2"/>
                                          </p:val>
                                        </p:tav>
                                        <p:tav tm="100000">
                                          <p:val>
                                            <p:strVal val="#ppt_x"/>
                                          </p:val>
                                        </p:tav>
                                      </p:tavLst>
                                    </p:anim>
                                    <p:anim calcmode="lin" valueType="num">
                                      <p:cBhvr additive="base">
                                        <p:cTn id="22" dur="2000" fill="hold"/>
                                        <p:tgtEl>
                                          <p:spTgt spid="41990"/>
                                        </p:tgtEl>
                                        <p:attrNameLst>
                                          <p:attrName>ppt_y</p:attrName>
                                        </p:attrNameLst>
                                      </p:cBhvr>
                                      <p:tavLst>
                                        <p:tav tm="0">
                                          <p:val>
                                            <p:strVal val="#ppt_y"/>
                                          </p:val>
                                        </p:tav>
                                        <p:tav tm="100000">
                                          <p:val>
                                            <p:strVal val="#ppt_y"/>
                                          </p:val>
                                        </p:tav>
                                      </p:tavLst>
                                    </p:anim>
                                  </p:childTnLst>
                                </p:cTn>
                              </p:par>
                              <p:par>
                                <p:cTn id="23" presetID="15" presetClass="entr" presetSubtype="0" fill="hold" grpId="0" nodeType="withEffect">
                                  <p:stCondLst>
                                    <p:cond delay="0"/>
                                  </p:stCondLst>
                                  <p:iterate type="lt">
                                    <p:tmPct val="10000"/>
                                  </p:iterate>
                                  <p:childTnLst>
                                    <p:set>
                                      <p:cBhvr>
                                        <p:cTn id="24" dur="1" fill="hold">
                                          <p:stCondLst>
                                            <p:cond delay="0"/>
                                          </p:stCondLst>
                                        </p:cTn>
                                        <p:tgtEl>
                                          <p:spTgt spid="41992"/>
                                        </p:tgtEl>
                                        <p:attrNameLst>
                                          <p:attrName>style.visibility</p:attrName>
                                        </p:attrNameLst>
                                      </p:cBhvr>
                                      <p:to>
                                        <p:strVal val="visible"/>
                                      </p:to>
                                    </p:set>
                                    <p:anim calcmode="lin" valueType="num">
                                      <p:cBhvr>
                                        <p:cTn id="25" dur="2000" fill="hold"/>
                                        <p:tgtEl>
                                          <p:spTgt spid="41992"/>
                                        </p:tgtEl>
                                        <p:attrNameLst>
                                          <p:attrName>ppt_w</p:attrName>
                                        </p:attrNameLst>
                                      </p:cBhvr>
                                      <p:tavLst>
                                        <p:tav tm="0">
                                          <p:val>
                                            <p:fltVal val="0"/>
                                          </p:val>
                                        </p:tav>
                                        <p:tav tm="100000">
                                          <p:val>
                                            <p:strVal val="#ppt_w"/>
                                          </p:val>
                                        </p:tav>
                                      </p:tavLst>
                                    </p:anim>
                                    <p:anim calcmode="lin" valueType="num">
                                      <p:cBhvr>
                                        <p:cTn id="26" dur="2000" fill="hold"/>
                                        <p:tgtEl>
                                          <p:spTgt spid="41992"/>
                                        </p:tgtEl>
                                        <p:attrNameLst>
                                          <p:attrName>ppt_h</p:attrName>
                                        </p:attrNameLst>
                                      </p:cBhvr>
                                      <p:tavLst>
                                        <p:tav tm="0">
                                          <p:val>
                                            <p:fltVal val="0"/>
                                          </p:val>
                                        </p:tav>
                                        <p:tav tm="100000">
                                          <p:val>
                                            <p:strVal val="#ppt_h"/>
                                          </p:val>
                                        </p:tav>
                                      </p:tavLst>
                                    </p:anim>
                                    <p:anim calcmode="lin" valueType="num">
                                      <p:cBhvr>
                                        <p:cTn id="27" dur="2000" fill="hold"/>
                                        <p:tgtEl>
                                          <p:spTgt spid="41992"/>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4199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1" grpId="0" animBg="1"/>
      <p:bldP spid="4199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3012" name="Picture 4" descr="3Angeles con el Niño"/>
          <p:cNvPicPr>
            <a:picLocks noChangeAspect="1" noChangeArrowheads="1"/>
          </p:cNvPicPr>
          <p:nvPr/>
        </p:nvPicPr>
        <p:blipFill>
          <a:blip r:embed="rId3"/>
          <a:srcRect/>
          <a:stretch>
            <a:fillRect/>
          </a:stretch>
        </p:blipFill>
        <p:spPr bwMode="auto">
          <a:xfrm>
            <a:off x="323850" y="476250"/>
            <a:ext cx="6265863" cy="5978525"/>
          </a:xfrm>
          <a:prstGeom prst="rect">
            <a:avLst/>
          </a:prstGeom>
          <a:noFill/>
        </p:spPr>
      </p:pic>
      <p:sp>
        <p:nvSpPr>
          <p:cNvPr id="43013" name="Text Box 5"/>
          <p:cNvSpPr txBox="1">
            <a:spLocks noChangeArrowheads="1"/>
          </p:cNvSpPr>
          <p:nvPr/>
        </p:nvSpPr>
        <p:spPr bwMode="auto">
          <a:xfrm>
            <a:off x="6588125" y="898525"/>
            <a:ext cx="2555875" cy="25304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dulces cánticos al Redentor.</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wipe(down)">
                                      <p:cBhvr>
                                        <p:cTn id="7" dur="580">
                                          <p:stCondLst>
                                            <p:cond delay="0"/>
                                          </p:stCondLst>
                                        </p:cTn>
                                        <p:tgtEl>
                                          <p:spTgt spid="43012"/>
                                        </p:tgtEl>
                                      </p:cBhvr>
                                    </p:animEffect>
                                    <p:anim calcmode="lin" valueType="num">
                                      <p:cBhvr>
                                        <p:cTn id="8" dur="1822" tmFilter="0,0; 0.14,0.36; 0.43,0.73; 0.71,0.91; 1.0,1.0">
                                          <p:stCondLst>
                                            <p:cond delay="0"/>
                                          </p:stCondLst>
                                        </p:cTn>
                                        <p:tgtEl>
                                          <p:spTgt spid="4301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301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301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301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3012"/>
                                        </p:tgtEl>
                                        <p:attrNameLst>
                                          <p:attrName>ppt_y</p:attrName>
                                        </p:attrNameLst>
                                      </p:cBhvr>
                                      <p:tavLst>
                                        <p:tav tm="0" fmla="#ppt_y-sin(pi*$)/81">
                                          <p:val>
                                            <p:fltVal val="0"/>
                                          </p:val>
                                        </p:tav>
                                        <p:tav tm="100000">
                                          <p:val>
                                            <p:fltVal val="1"/>
                                          </p:val>
                                        </p:tav>
                                      </p:tavLst>
                                    </p:anim>
                                    <p:animScale>
                                      <p:cBhvr>
                                        <p:cTn id="13" dur="26">
                                          <p:stCondLst>
                                            <p:cond delay="650"/>
                                          </p:stCondLst>
                                        </p:cTn>
                                        <p:tgtEl>
                                          <p:spTgt spid="43012"/>
                                        </p:tgtEl>
                                      </p:cBhvr>
                                      <p:to x="100000" y="60000"/>
                                    </p:animScale>
                                    <p:animScale>
                                      <p:cBhvr>
                                        <p:cTn id="14" dur="166" decel="50000">
                                          <p:stCondLst>
                                            <p:cond delay="676"/>
                                          </p:stCondLst>
                                        </p:cTn>
                                        <p:tgtEl>
                                          <p:spTgt spid="43012"/>
                                        </p:tgtEl>
                                      </p:cBhvr>
                                      <p:to x="100000" y="100000"/>
                                    </p:animScale>
                                    <p:animScale>
                                      <p:cBhvr>
                                        <p:cTn id="15" dur="26">
                                          <p:stCondLst>
                                            <p:cond delay="1312"/>
                                          </p:stCondLst>
                                        </p:cTn>
                                        <p:tgtEl>
                                          <p:spTgt spid="43012"/>
                                        </p:tgtEl>
                                      </p:cBhvr>
                                      <p:to x="100000" y="80000"/>
                                    </p:animScale>
                                    <p:animScale>
                                      <p:cBhvr>
                                        <p:cTn id="16" dur="166" decel="50000">
                                          <p:stCondLst>
                                            <p:cond delay="1338"/>
                                          </p:stCondLst>
                                        </p:cTn>
                                        <p:tgtEl>
                                          <p:spTgt spid="43012"/>
                                        </p:tgtEl>
                                      </p:cBhvr>
                                      <p:to x="100000" y="100000"/>
                                    </p:animScale>
                                    <p:animScale>
                                      <p:cBhvr>
                                        <p:cTn id="17" dur="26">
                                          <p:stCondLst>
                                            <p:cond delay="1642"/>
                                          </p:stCondLst>
                                        </p:cTn>
                                        <p:tgtEl>
                                          <p:spTgt spid="43012"/>
                                        </p:tgtEl>
                                      </p:cBhvr>
                                      <p:to x="100000" y="90000"/>
                                    </p:animScale>
                                    <p:animScale>
                                      <p:cBhvr>
                                        <p:cTn id="18" dur="166" decel="50000">
                                          <p:stCondLst>
                                            <p:cond delay="1668"/>
                                          </p:stCondLst>
                                        </p:cTn>
                                        <p:tgtEl>
                                          <p:spTgt spid="43012"/>
                                        </p:tgtEl>
                                      </p:cBhvr>
                                      <p:to x="100000" y="100000"/>
                                    </p:animScale>
                                    <p:animScale>
                                      <p:cBhvr>
                                        <p:cTn id="19" dur="26">
                                          <p:stCondLst>
                                            <p:cond delay="1808"/>
                                          </p:stCondLst>
                                        </p:cTn>
                                        <p:tgtEl>
                                          <p:spTgt spid="43012"/>
                                        </p:tgtEl>
                                      </p:cBhvr>
                                      <p:to x="100000" y="95000"/>
                                    </p:animScale>
                                    <p:animScale>
                                      <p:cBhvr>
                                        <p:cTn id="20" dur="166" decel="50000">
                                          <p:stCondLst>
                                            <p:cond delay="1834"/>
                                          </p:stCondLst>
                                        </p:cTn>
                                        <p:tgtEl>
                                          <p:spTgt spid="43012"/>
                                        </p:tgtEl>
                                      </p:cBhvr>
                                      <p:to x="100000" y="100000"/>
                                    </p:animScale>
                                  </p:childTnLst>
                                </p:cTn>
                              </p:par>
                              <p:par>
                                <p:cTn id="21" presetID="30" presetClass="entr" presetSubtype="0" fill="hold" grpId="0" nodeType="withEffect">
                                  <p:stCondLst>
                                    <p:cond delay="0"/>
                                  </p:stCondLst>
                                  <p:iterate type="lt">
                                    <p:tmPct val="10000"/>
                                  </p:iterate>
                                  <p:childTnLst>
                                    <p:set>
                                      <p:cBhvr>
                                        <p:cTn id="22" dur="1" fill="hold">
                                          <p:stCondLst>
                                            <p:cond delay="0"/>
                                          </p:stCondLst>
                                        </p:cTn>
                                        <p:tgtEl>
                                          <p:spTgt spid="43013"/>
                                        </p:tgtEl>
                                        <p:attrNameLst>
                                          <p:attrName>style.visibility</p:attrName>
                                        </p:attrNameLst>
                                      </p:cBhvr>
                                      <p:to>
                                        <p:strVal val="visible"/>
                                      </p:to>
                                    </p:set>
                                    <p:animEffect transition="in" filter="fade">
                                      <p:cBhvr>
                                        <p:cTn id="23" dur="1600" decel="100000"/>
                                        <p:tgtEl>
                                          <p:spTgt spid="43013"/>
                                        </p:tgtEl>
                                      </p:cBhvr>
                                    </p:animEffect>
                                    <p:anim calcmode="lin" valueType="num">
                                      <p:cBhvr>
                                        <p:cTn id="24" dur="1600" decel="100000" fill="hold"/>
                                        <p:tgtEl>
                                          <p:spTgt spid="43013"/>
                                        </p:tgtEl>
                                        <p:attrNameLst>
                                          <p:attrName>style.rotation</p:attrName>
                                        </p:attrNameLst>
                                      </p:cBhvr>
                                      <p:tavLst>
                                        <p:tav tm="0">
                                          <p:val>
                                            <p:fltVal val="-90"/>
                                          </p:val>
                                        </p:tav>
                                        <p:tav tm="100000">
                                          <p:val>
                                            <p:fltVal val="0"/>
                                          </p:val>
                                        </p:tav>
                                      </p:tavLst>
                                    </p:anim>
                                    <p:anim calcmode="lin" valueType="num">
                                      <p:cBhvr>
                                        <p:cTn id="25" dur="1600" decel="100000" fill="hold"/>
                                        <p:tgtEl>
                                          <p:spTgt spid="43013"/>
                                        </p:tgtEl>
                                        <p:attrNameLst>
                                          <p:attrName>ppt_x</p:attrName>
                                        </p:attrNameLst>
                                      </p:cBhvr>
                                      <p:tavLst>
                                        <p:tav tm="0">
                                          <p:val>
                                            <p:strVal val="#ppt_x+0.4"/>
                                          </p:val>
                                        </p:tav>
                                        <p:tav tm="100000">
                                          <p:val>
                                            <p:strVal val="#ppt_x-0.05"/>
                                          </p:val>
                                        </p:tav>
                                      </p:tavLst>
                                    </p:anim>
                                    <p:anim calcmode="lin" valueType="num">
                                      <p:cBhvr>
                                        <p:cTn id="26" dur="1600" decel="100000" fill="hold"/>
                                        <p:tgtEl>
                                          <p:spTgt spid="43013"/>
                                        </p:tgtEl>
                                        <p:attrNameLst>
                                          <p:attrName>ppt_y</p:attrName>
                                        </p:attrNameLst>
                                      </p:cBhvr>
                                      <p:tavLst>
                                        <p:tav tm="0">
                                          <p:val>
                                            <p:strVal val="#ppt_y-0.4"/>
                                          </p:val>
                                        </p:tav>
                                        <p:tav tm="100000">
                                          <p:val>
                                            <p:strVal val="#ppt_y+0.1"/>
                                          </p:val>
                                        </p:tav>
                                      </p:tavLst>
                                    </p:anim>
                                    <p:anim calcmode="lin" valueType="num">
                                      <p:cBhvr>
                                        <p:cTn id="27" dur="400" accel="100000" fill="hold">
                                          <p:stCondLst>
                                            <p:cond delay="1600"/>
                                          </p:stCondLst>
                                        </p:cTn>
                                        <p:tgtEl>
                                          <p:spTgt spid="43013"/>
                                        </p:tgtEl>
                                        <p:attrNameLst>
                                          <p:attrName>ppt_x</p:attrName>
                                        </p:attrNameLst>
                                      </p:cBhvr>
                                      <p:tavLst>
                                        <p:tav tm="0">
                                          <p:val>
                                            <p:strVal val="#ppt_x-0.05"/>
                                          </p:val>
                                        </p:tav>
                                        <p:tav tm="100000">
                                          <p:val>
                                            <p:strVal val="#ppt_x"/>
                                          </p:val>
                                        </p:tav>
                                      </p:tavLst>
                                    </p:anim>
                                    <p:anim calcmode="lin" valueType="num">
                                      <p:cBhvr>
                                        <p:cTn id="28" dur="400" accel="100000" fill="hold">
                                          <p:stCondLst>
                                            <p:cond delay="1600"/>
                                          </p:stCondLst>
                                        </p:cTn>
                                        <p:tgtEl>
                                          <p:spTgt spid="4301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4036" name="Picture 4" descr="4The%20Nativity, Lemon"/>
          <p:cNvPicPr>
            <a:picLocks noChangeAspect="1" noChangeArrowheads="1"/>
          </p:cNvPicPr>
          <p:nvPr/>
        </p:nvPicPr>
        <p:blipFill>
          <a:blip r:embed="rId3"/>
          <a:srcRect/>
          <a:stretch>
            <a:fillRect/>
          </a:stretch>
        </p:blipFill>
        <p:spPr bwMode="auto">
          <a:xfrm>
            <a:off x="1331913" y="1412875"/>
            <a:ext cx="6697662" cy="5127625"/>
          </a:xfrm>
          <a:prstGeom prst="rect">
            <a:avLst/>
          </a:prstGeom>
          <a:noFill/>
        </p:spPr>
      </p:pic>
      <p:sp>
        <p:nvSpPr>
          <p:cNvPr id="44037" name="Text Box 5"/>
          <p:cNvSpPr txBox="1">
            <a:spLocks noChangeArrowheads="1"/>
          </p:cNvSpPr>
          <p:nvPr/>
        </p:nvSpPr>
        <p:spPr bwMode="auto">
          <a:xfrm>
            <a:off x="900113" y="404813"/>
            <a:ext cx="7704137" cy="914400"/>
          </a:xfrm>
          <a:prstGeom prst="rect">
            <a:avLst/>
          </a:prstGeom>
          <a:noFill/>
          <a:ln w="9525">
            <a:noFill/>
            <a:miter lim="800000"/>
            <a:headEnd/>
            <a:tailEnd/>
          </a:ln>
          <a:effectLst/>
        </p:spPr>
        <p:txBody>
          <a:bodyPr>
            <a:spAutoFit/>
          </a:bodyPr>
          <a:lstStyle/>
          <a:p>
            <a:pPr>
              <a:spcBef>
                <a:spcPct val="50000"/>
              </a:spcBef>
            </a:pPr>
            <a:r>
              <a:rPr lang="es-ES" sz="5400">
                <a:solidFill>
                  <a:srgbClr val="FFFF00"/>
                </a:solidFill>
              </a:rPr>
              <a:t>Que esta noche nació,</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44036"/>
                                        </p:tgtEl>
                                        <p:attrNameLst>
                                          <p:attrName>style.visibility</p:attrName>
                                        </p:attrNameLst>
                                      </p:cBhvr>
                                      <p:to>
                                        <p:strVal val="visible"/>
                                      </p:to>
                                    </p:set>
                                    <p:anim calcmode="lin" valueType="num">
                                      <p:cBhvr additive="base">
                                        <p:cTn id="7" dur="5000" fill="hold"/>
                                        <p:tgtEl>
                                          <p:spTgt spid="44036"/>
                                        </p:tgtEl>
                                        <p:attrNameLst>
                                          <p:attrName>ppt_x</p:attrName>
                                        </p:attrNameLst>
                                      </p:cBhvr>
                                      <p:tavLst>
                                        <p:tav tm="0">
                                          <p:val>
                                            <p:strVal val="#ppt_x"/>
                                          </p:val>
                                        </p:tav>
                                        <p:tav tm="100000">
                                          <p:val>
                                            <p:strVal val="#ppt_x"/>
                                          </p:val>
                                        </p:tav>
                                      </p:tavLst>
                                    </p:anim>
                                    <p:anim calcmode="lin" valueType="num">
                                      <p:cBhvr additive="base">
                                        <p:cTn id="8" dur="5000" fill="hold"/>
                                        <p:tgtEl>
                                          <p:spTgt spid="4403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44037"/>
                                        </p:tgtEl>
                                        <p:attrNameLst>
                                          <p:attrName>style.visibility</p:attrName>
                                        </p:attrNameLst>
                                      </p:cBhvr>
                                      <p:to>
                                        <p:strVal val="visible"/>
                                      </p:to>
                                    </p:set>
                                    <p:animEffect transition="in" filter="wipe(left)">
                                      <p:cBhvr>
                                        <p:cTn id="11" dur="5000"/>
                                        <p:tgtEl>
                                          <p:spTgt spid="4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5060" name="Picture 4" descr="5Nacimiento, Backer J"/>
          <p:cNvPicPr>
            <a:picLocks noChangeAspect="1" noChangeArrowheads="1"/>
          </p:cNvPicPr>
          <p:nvPr/>
        </p:nvPicPr>
        <p:blipFill>
          <a:blip r:embed="rId3"/>
          <a:srcRect/>
          <a:stretch>
            <a:fillRect/>
          </a:stretch>
        </p:blipFill>
        <p:spPr bwMode="auto">
          <a:xfrm>
            <a:off x="3492500" y="476250"/>
            <a:ext cx="5178425" cy="6119813"/>
          </a:xfrm>
          <a:prstGeom prst="rect">
            <a:avLst/>
          </a:prstGeom>
          <a:noFill/>
        </p:spPr>
      </p:pic>
      <p:sp>
        <p:nvSpPr>
          <p:cNvPr id="45061" name="Text Box 5"/>
          <p:cNvSpPr txBox="1">
            <a:spLocks noChangeArrowheads="1"/>
          </p:cNvSpPr>
          <p:nvPr/>
        </p:nvSpPr>
        <p:spPr bwMode="auto">
          <a:xfrm>
            <a:off x="250825" y="765175"/>
            <a:ext cx="3313113" cy="2287588"/>
          </a:xfrm>
          <a:prstGeom prst="rect">
            <a:avLst/>
          </a:prstGeom>
          <a:noFill/>
          <a:ln w="9525">
            <a:noFill/>
            <a:miter lim="800000"/>
            <a:headEnd/>
            <a:tailEnd/>
          </a:ln>
          <a:effectLst/>
        </p:spPr>
        <p:txBody>
          <a:bodyPr>
            <a:spAutoFit/>
          </a:bodyPr>
          <a:lstStyle/>
          <a:p>
            <a:pPr>
              <a:spcBef>
                <a:spcPct val="50000"/>
              </a:spcBef>
            </a:pPr>
            <a:r>
              <a:rPr lang="es-ES" sz="4800">
                <a:solidFill>
                  <a:srgbClr val="66FF33"/>
                </a:solidFill>
              </a:rPr>
              <a:t>y es más hermoso que el sol.</a:t>
            </a:r>
          </a:p>
        </p:txBody>
      </p:sp>
      <p:sp>
        <p:nvSpPr>
          <p:cNvPr id="45062" name="Text Box 6"/>
          <p:cNvSpPr txBox="1">
            <a:spLocks noChangeArrowheads="1"/>
          </p:cNvSpPr>
          <p:nvPr/>
        </p:nvSpPr>
        <p:spPr bwMode="auto">
          <a:xfrm>
            <a:off x="323850" y="5734050"/>
            <a:ext cx="3168650" cy="579438"/>
          </a:xfrm>
          <a:prstGeom prst="rect">
            <a:avLst/>
          </a:prstGeom>
          <a:noFill/>
          <a:ln w="9525">
            <a:noFill/>
            <a:miter lim="800000"/>
            <a:headEnd/>
            <a:tailEnd/>
          </a:ln>
          <a:effectLst/>
        </p:spPr>
        <p:txBody>
          <a:bodyPr>
            <a:spAutoFit/>
          </a:bodyPr>
          <a:lstStyle/>
          <a:p>
            <a:pPr>
              <a:spcBef>
                <a:spcPct val="50000"/>
              </a:spcBef>
            </a:pPr>
            <a:r>
              <a:rPr lang="es-ES" sz="3200">
                <a:solidFill>
                  <a:schemeClr val="bg1"/>
                </a:solidFill>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wd">
                                    <p:tmPct val="10000"/>
                                  </p:iterate>
                                  <p:childTnLst>
                                    <p:set>
                                      <p:cBhvr>
                                        <p:cTn id="6" dur="1" fill="hold">
                                          <p:stCondLst>
                                            <p:cond delay="0"/>
                                          </p:stCondLst>
                                        </p:cTn>
                                        <p:tgtEl>
                                          <p:spTgt spid="45061"/>
                                        </p:tgtEl>
                                        <p:attrNameLst>
                                          <p:attrName>style.visibility</p:attrName>
                                        </p:attrNameLst>
                                      </p:cBhvr>
                                      <p:to>
                                        <p:strVal val="visible"/>
                                      </p:to>
                                    </p:set>
                                    <p:animEffect transition="in" filter="wipe(down)">
                                      <p:cBhvr>
                                        <p:cTn id="7" dur="580">
                                          <p:stCondLst>
                                            <p:cond delay="0"/>
                                          </p:stCondLst>
                                        </p:cTn>
                                        <p:tgtEl>
                                          <p:spTgt spid="45061"/>
                                        </p:tgtEl>
                                      </p:cBhvr>
                                    </p:animEffect>
                                    <p:anim calcmode="lin" valueType="num">
                                      <p:cBhvr>
                                        <p:cTn id="8" dur="1822" tmFilter="0,0; 0.14,0.36; 0.43,0.73; 0.71,0.91; 1.0,1.0">
                                          <p:stCondLst>
                                            <p:cond delay="0"/>
                                          </p:stCondLst>
                                        </p:cTn>
                                        <p:tgtEl>
                                          <p:spTgt spid="4506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506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506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506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5061"/>
                                        </p:tgtEl>
                                        <p:attrNameLst>
                                          <p:attrName>ppt_y</p:attrName>
                                        </p:attrNameLst>
                                      </p:cBhvr>
                                      <p:tavLst>
                                        <p:tav tm="0" fmla="#ppt_y-sin(pi*$)/81">
                                          <p:val>
                                            <p:fltVal val="0"/>
                                          </p:val>
                                        </p:tav>
                                        <p:tav tm="100000">
                                          <p:val>
                                            <p:fltVal val="1"/>
                                          </p:val>
                                        </p:tav>
                                      </p:tavLst>
                                    </p:anim>
                                    <p:animScale>
                                      <p:cBhvr>
                                        <p:cTn id="13" dur="26">
                                          <p:stCondLst>
                                            <p:cond delay="650"/>
                                          </p:stCondLst>
                                        </p:cTn>
                                        <p:tgtEl>
                                          <p:spTgt spid="45061"/>
                                        </p:tgtEl>
                                      </p:cBhvr>
                                      <p:to x="100000" y="60000"/>
                                    </p:animScale>
                                    <p:animScale>
                                      <p:cBhvr>
                                        <p:cTn id="14" dur="166" decel="50000">
                                          <p:stCondLst>
                                            <p:cond delay="676"/>
                                          </p:stCondLst>
                                        </p:cTn>
                                        <p:tgtEl>
                                          <p:spTgt spid="45061"/>
                                        </p:tgtEl>
                                      </p:cBhvr>
                                      <p:to x="100000" y="100000"/>
                                    </p:animScale>
                                    <p:animScale>
                                      <p:cBhvr>
                                        <p:cTn id="15" dur="26">
                                          <p:stCondLst>
                                            <p:cond delay="1312"/>
                                          </p:stCondLst>
                                        </p:cTn>
                                        <p:tgtEl>
                                          <p:spTgt spid="45061"/>
                                        </p:tgtEl>
                                      </p:cBhvr>
                                      <p:to x="100000" y="80000"/>
                                    </p:animScale>
                                    <p:animScale>
                                      <p:cBhvr>
                                        <p:cTn id="16" dur="166" decel="50000">
                                          <p:stCondLst>
                                            <p:cond delay="1338"/>
                                          </p:stCondLst>
                                        </p:cTn>
                                        <p:tgtEl>
                                          <p:spTgt spid="45061"/>
                                        </p:tgtEl>
                                      </p:cBhvr>
                                      <p:to x="100000" y="100000"/>
                                    </p:animScale>
                                    <p:animScale>
                                      <p:cBhvr>
                                        <p:cTn id="17" dur="26">
                                          <p:stCondLst>
                                            <p:cond delay="1642"/>
                                          </p:stCondLst>
                                        </p:cTn>
                                        <p:tgtEl>
                                          <p:spTgt spid="45061"/>
                                        </p:tgtEl>
                                      </p:cBhvr>
                                      <p:to x="100000" y="90000"/>
                                    </p:animScale>
                                    <p:animScale>
                                      <p:cBhvr>
                                        <p:cTn id="18" dur="166" decel="50000">
                                          <p:stCondLst>
                                            <p:cond delay="1668"/>
                                          </p:stCondLst>
                                        </p:cTn>
                                        <p:tgtEl>
                                          <p:spTgt spid="45061"/>
                                        </p:tgtEl>
                                      </p:cBhvr>
                                      <p:to x="100000" y="100000"/>
                                    </p:animScale>
                                    <p:animScale>
                                      <p:cBhvr>
                                        <p:cTn id="19" dur="26">
                                          <p:stCondLst>
                                            <p:cond delay="1808"/>
                                          </p:stCondLst>
                                        </p:cTn>
                                        <p:tgtEl>
                                          <p:spTgt spid="45061"/>
                                        </p:tgtEl>
                                      </p:cBhvr>
                                      <p:to x="100000" y="95000"/>
                                    </p:animScale>
                                    <p:animScale>
                                      <p:cBhvr>
                                        <p:cTn id="20" dur="166" decel="50000">
                                          <p:stCondLst>
                                            <p:cond delay="1834"/>
                                          </p:stCondLst>
                                        </p:cTn>
                                        <p:tgtEl>
                                          <p:spTgt spid="45061"/>
                                        </p:tgtEl>
                                      </p:cBhvr>
                                      <p:to x="100000" y="100000"/>
                                    </p:animScale>
                                  </p:childTnLst>
                                </p:cTn>
                              </p:par>
                            </p:childTnLst>
                          </p:cTn>
                        </p:par>
                        <p:par>
                          <p:cTn id="21" fill="hold">
                            <p:stCondLst>
                              <p:cond delay="34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45062"/>
                                        </p:tgtEl>
                                        <p:attrNameLst>
                                          <p:attrName>style.visibility</p:attrName>
                                        </p:attrNameLst>
                                      </p:cBhvr>
                                      <p:to>
                                        <p:strVal val="visible"/>
                                      </p:to>
                                    </p:set>
                                    <p:anim by="(-#ppt_w*2)" calcmode="lin" valueType="num">
                                      <p:cBhvr rctx="PPT">
                                        <p:cTn id="24" dur="500" autoRev="1" fill="hold">
                                          <p:stCondLst>
                                            <p:cond delay="0"/>
                                          </p:stCondLst>
                                        </p:cTn>
                                        <p:tgtEl>
                                          <p:spTgt spid="45062"/>
                                        </p:tgtEl>
                                        <p:attrNameLst>
                                          <p:attrName>ppt_w</p:attrName>
                                        </p:attrNameLst>
                                      </p:cBhvr>
                                    </p:anim>
                                    <p:anim by="(#ppt_w*0.50)" calcmode="lin" valueType="num">
                                      <p:cBhvr>
                                        <p:cTn id="25" dur="500" decel="50000" autoRev="1" fill="hold">
                                          <p:stCondLst>
                                            <p:cond delay="0"/>
                                          </p:stCondLst>
                                        </p:cTn>
                                        <p:tgtEl>
                                          <p:spTgt spid="45062"/>
                                        </p:tgtEl>
                                        <p:attrNameLst>
                                          <p:attrName>ppt_x</p:attrName>
                                        </p:attrNameLst>
                                      </p:cBhvr>
                                    </p:anim>
                                    <p:anim from="(-#ppt_h/2)" to="(#ppt_y)" calcmode="lin" valueType="num">
                                      <p:cBhvr>
                                        <p:cTn id="26" dur="1000" fill="hold">
                                          <p:stCondLst>
                                            <p:cond delay="0"/>
                                          </p:stCondLst>
                                        </p:cTn>
                                        <p:tgtEl>
                                          <p:spTgt spid="45062"/>
                                        </p:tgtEl>
                                        <p:attrNameLst>
                                          <p:attrName>ppt_y</p:attrName>
                                        </p:attrNameLst>
                                      </p:cBhvr>
                                    </p:anim>
                                    <p:animRot by="21600000">
                                      <p:cBhvr>
                                        <p:cTn id="27" dur="1000" fill="hold">
                                          <p:stCondLst>
                                            <p:cond delay="0"/>
                                          </p:stCondLst>
                                        </p:cTn>
                                        <p:tgtEl>
                                          <p:spTgt spid="450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P spid="4506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460" name="Text Box 4"/>
          <p:cNvSpPr txBox="1">
            <a:spLocks noChangeArrowheads="1"/>
          </p:cNvSpPr>
          <p:nvPr/>
        </p:nvSpPr>
        <p:spPr bwMode="auto">
          <a:xfrm>
            <a:off x="323850" y="609600"/>
            <a:ext cx="3527425" cy="5584825"/>
          </a:xfrm>
          <a:prstGeom prst="rect">
            <a:avLst/>
          </a:prstGeom>
          <a:noFill/>
          <a:ln w="9525">
            <a:noFill/>
            <a:miter lim="800000"/>
            <a:headEnd/>
            <a:tailEnd/>
          </a:ln>
          <a:effectLst/>
        </p:spPr>
        <p:txBody>
          <a:bodyPr>
            <a:spAutoFit/>
          </a:bodyPr>
          <a:lstStyle/>
          <a:p>
            <a:pPr>
              <a:spcBef>
                <a:spcPct val="50000"/>
              </a:spcBef>
            </a:pPr>
            <a:r>
              <a:rPr lang="es-ES" sz="3600">
                <a:solidFill>
                  <a:srgbClr val="FFFF00"/>
                </a:solidFill>
              </a:rPr>
              <a:t>En las afueras de la ciudad había unos pastores que estaban cuidando sus rebaños. A ellos se dirige Dios por medio de un ángel.</a:t>
            </a:r>
          </a:p>
        </p:txBody>
      </p:sp>
      <p:pic>
        <p:nvPicPr>
          <p:cNvPr id="19461" name="Picture 5" descr="El ángel a los pastores, Bassano J"/>
          <p:cNvPicPr>
            <a:picLocks noChangeAspect="1" noChangeArrowheads="1"/>
          </p:cNvPicPr>
          <p:nvPr/>
        </p:nvPicPr>
        <p:blipFill>
          <a:blip r:embed="rId4"/>
          <a:srcRect/>
          <a:stretch>
            <a:fillRect/>
          </a:stretch>
        </p:blipFill>
        <p:spPr bwMode="auto">
          <a:xfrm>
            <a:off x="3981450" y="333375"/>
            <a:ext cx="4954588" cy="6191250"/>
          </a:xfrm>
          <a:prstGeom prst="rect">
            <a:avLst/>
          </a:prstGeom>
          <a:noFill/>
        </p:spPr>
      </p:pic>
    </p:spTree>
  </p:cSld>
  <p:clrMapOvr>
    <a:masterClrMapping/>
  </p:clrMapOvr>
  <p:transition>
    <p:sndAc>
      <p:stSnd loop="1">
        <p:snd r:embed="rId2" name="16 segund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wedge">
                                      <p:cBhvr>
                                        <p:cTn id="7" dur="20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6084" name="Text Box 4"/>
          <p:cNvSpPr txBox="1">
            <a:spLocks noChangeArrowheads="1"/>
          </p:cNvSpPr>
          <p:nvPr/>
        </p:nvSpPr>
        <p:spPr bwMode="auto">
          <a:xfrm>
            <a:off x="395288" y="1341438"/>
            <a:ext cx="8280400" cy="1066800"/>
          </a:xfrm>
          <a:prstGeom prst="rect">
            <a:avLst/>
          </a:prstGeom>
          <a:noFill/>
          <a:ln w="9525">
            <a:noFill/>
            <a:miter lim="800000"/>
            <a:headEnd/>
            <a:tailEnd/>
          </a:ln>
          <a:effectLst/>
        </p:spPr>
        <p:txBody>
          <a:bodyPr>
            <a:spAutoFit/>
          </a:bodyPr>
          <a:lstStyle/>
          <a:p>
            <a:pPr>
              <a:spcBef>
                <a:spcPct val="50000"/>
              </a:spcBef>
            </a:pPr>
            <a:r>
              <a:rPr lang="es-ES" sz="3200">
                <a:solidFill>
                  <a:srgbClr val="FFFF00"/>
                </a:solidFill>
              </a:rPr>
              <a:t>Velaban los pastores cuidando sus rebaños</a:t>
            </a:r>
          </a:p>
        </p:txBody>
      </p:sp>
      <p:sp>
        <p:nvSpPr>
          <p:cNvPr id="46085" name="Text Box 5"/>
          <p:cNvSpPr txBox="1">
            <a:spLocks noChangeArrowheads="1"/>
          </p:cNvSpPr>
          <p:nvPr/>
        </p:nvSpPr>
        <p:spPr bwMode="auto">
          <a:xfrm>
            <a:off x="3708400" y="6308725"/>
            <a:ext cx="2519363" cy="457200"/>
          </a:xfrm>
          <a:prstGeom prst="rect">
            <a:avLst/>
          </a:prstGeom>
          <a:noFill/>
          <a:ln w="9525">
            <a:noFill/>
            <a:miter lim="800000"/>
            <a:headEnd/>
            <a:tailEnd/>
          </a:ln>
          <a:effectLst/>
        </p:spPr>
        <p:txBody>
          <a:bodyPr>
            <a:spAutoFit/>
          </a:bodyPr>
          <a:lstStyle/>
          <a:p>
            <a:pPr>
              <a:spcBef>
                <a:spcPct val="50000"/>
              </a:spcBef>
            </a:pPr>
            <a:r>
              <a:rPr lang="es-ES">
                <a:solidFill>
                  <a:schemeClr val="bg1"/>
                </a:solidFill>
              </a:rPr>
              <a:t>Automático</a:t>
            </a:r>
          </a:p>
        </p:txBody>
      </p:sp>
    </p:spTree>
  </p:cSld>
  <p:clrMapOvr>
    <a:masterClrMapping/>
  </p:clrMapOvr>
  <p:transition advTm="5000">
    <p:sndAc>
      <p:stSnd>
        <p:snd r:embed="rId2" name="4Velaban los pastor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wd">
                                    <p:tmPct val="10000"/>
                                  </p:iterate>
                                  <p:childTnLst>
                                    <p:set>
                                      <p:cBhvr>
                                        <p:cTn id="6" dur="1" fill="hold">
                                          <p:stCondLst>
                                            <p:cond delay="0"/>
                                          </p:stCondLst>
                                        </p:cTn>
                                        <p:tgtEl>
                                          <p:spTgt spid="46084"/>
                                        </p:tgtEl>
                                        <p:attrNameLst>
                                          <p:attrName>style.visibility</p:attrName>
                                        </p:attrNameLst>
                                      </p:cBhvr>
                                      <p:to>
                                        <p:strVal val="visible"/>
                                      </p:to>
                                    </p:set>
                                    <p:anim calcmode="lin" valueType="num">
                                      <p:cBhvr>
                                        <p:cTn id="7" dur="1000" fill="hold"/>
                                        <p:tgtEl>
                                          <p:spTgt spid="46084"/>
                                        </p:tgtEl>
                                        <p:attrNameLst>
                                          <p:attrName>ppt_w</p:attrName>
                                        </p:attrNameLst>
                                      </p:cBhvr>
                                      <p:tavLst>
                                        <p:tav tm="0">
                                          <p:val>
                                            <p:fltVal val="0"/>
                                          </p:val>
                                        </p:tav>
                                        <p:tav tm="100000">
                                          <p:val>
                                            <p:strVal val="#ppt_w"/>
                                          </p:val>
                                        </p:tav>
                                      </p:tavLst>
                                    </p:anim>
                                    <p:anim calcmode="lin" valueType="num">
                                      <p:cBhvr>
                                        <p:cTn id="8" dur="1000" fill="hold"/>
                                        <p:tgtEl>
                                          <p:spTgt spid="46084"/>
                                        </p:tgtEl>
                                        <p:attrNameLst>
                                          <p:attrName>ppt_h</p:attrName>
                                        </p:attrNameLst>
                                      </p:cBhvr>
                                      <p:tavLst>
                                        <p:tav tm="0">
                                          <p:val>
                                            <p:fltVal val="0"/>
                                          </p:val>
                                        </p:tav>
                                        <p:tav tm="100000">
                                          <p:val>
                                            <p:strVal val="#ppt_h"/>
                                          </p:val>
                                        </p:tav>
                                      </p:tavLst>
                                    </p:anim>
                                    <p:anim calcmode="lin" valueType="num">
                                      <p:cBhvr>
                                        <p:cTn id="9" dur="1000" fill="hold"/>
                                        <p:tgtEl>
                                          <p:spTgt spid="4608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6084"/>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5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46085"/>
                                        </p:tgtEl>
                                        <p:attrNameLst>
                                          <p:attrName>style.visibility</p:attrName>
                                        </p:attrNameLst>
                                      </p:cBhvr>
                                      <p:to>
                                        <p:strVal val="visible"/>
                                      </p:to>
                                    </p:set>
                                    <p:anim by="(-#ppt_w*2)" calcmode="lin" valueType="num">
                                      <p:cBhvr rctx="PPT">
                                        <p:cTn id="14" dur="500" autoRev="1" fill="hold">
                                          <p:stCondLst>
                                            <p:cond delay="0"/>
                                          </p:stCondLst>
                                        </p:cTn>
                                        <p:tgtEl>
                                          <p:spTgt spid="46085"/>
                                        </p:tgtEl>
                                        <p:attrNameLst>
                                          <p:attrName>ppt_w</p:attrName>
                                        </p:attrNameLst>
                                      </p:cBhvr>
                                    </p:anim>
                                    <p:anim by="(#ppt_w*0.50)" calcmode="lin" valueType="num">
                                      <p:cBhvr>
                                        <p:cTn id="15" dur="500" decel="50000" autoRev="1" fill="hold">
                                          <p:stCondLst>
                                            <p:cond delay="0"/>
                                          </p:stCondLst>
                                        </p:cTn>
                                        <p:tgtEl>
                                          <p:spTgt spid="46085"/>
                                        </p:tgtEl>
                                        <p:attrNameLst>
                                          <p:attrName>ppt_x</p:attrName>
                                        </p:attrNameLst>
                                      </p:cBhvr>
                                    </p:anim>
                                    <p:anim from="(-#ppt_h/2)" to="(#ppt_y)" calcmode="lin" valueType="num">
                                      <p:cBhvr>
                                        <p:cTn id="16" dur="1000" fill="hold">
                                          <p:stCondLst>
                                            <p:cond delay="0"/>
                                          </p:stCondLst>
                                        </p:cTn>
                                        <p:tgtEl>
                                          <p:spTgt spid="46085"/>
                                        </p:tgtEl>
                                        <p:attrNameLst>
                                          <p:attrName>ppt_y</p:attrName>
                                        </p:attrNameLst>
                                      </p:cBhvr>
                                    </p:anim>
                                    <p:animRot by="21600000">
                                      <p:cBhvr>
                                        <p:cTn id="17" dur="1000" fill="hold">
                                          <p:stCondLst>
                                            <p:cond delay="0"/>
                                          </p:stCondLst>
                                        </p:cTn>
                                        <p:tgtEl>
                                          <p:spTgt spid="4608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p:bldP spid="4608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7108" name="Picture 4" descr="2fbgftg"/>
          <p:cNvPicPr>
            <a:picLocks noChangeAspect="1" noChangeArrowheads="1"/>
          </p:cNvPicPr>
          <p:nvPr/>
        </p:nvPicPr>
        <p:blipFill>
          <a:blip r:embed="rId3"/>
          <a:srcRect/>
          <a:stretch>
            <a:fillRect/>
          </a:stretch>
        </p:blipFill>
        <p:spPr bwMode="auto">
          <a:xfrm>
            <a:off x="395288" y="260350"/>
            <a:ext cx="4405312" cy="6251575"/>
          </a:xfrm>
          <a:prstGeom prst="rect">
            <a:avLst/>
          </a:prstGeom>
          <a:noFill/>
        </p:spPr>
      </p:pic>
      <p:sp>
        <p:nvSpPr>
          <p:cNvPr id="47109" name="Text Box 5"/>
          <p:cNvSpPr txBox="1">
            <a:spLocks noChangeArrowheads="1"/>
          </p:cNvSpPr>
          <p:nvPr/>
        </p:nvSpPr>
        <p:spPr bwMode="auto">
          <a:xfrm>
            <a:off x="4859338" y="549275"/>
            <a:ext cx="4105275" cy="2771775"/>
          </a:xfrm>
          <a:prstGeom prst="rect">
            <a:avLst/>
          </a:prstGeom>
          <a:noFill/>
          <a:ln w="9525">
            <a:noFill/>
            <a:miter lim="800000"/>
            <a:headEnd/>
            <a:tailEnd/>
          </a:ln>
          <a:effectLst/>
        </p:spPr>
        <p:txBody>
          <a:bodyPr>
            <a:spAutoFit/>
          </a:bodyPr>
          <a:lstStyle/>
          <a:p>
            <a:pPr>
              <a:spcBef>
                <a:spcPct val="50000"/>
              </a:spcBef>
            </a:pPr>
            <a:r>
              <a:rPr lang="es-ES" sz="4400">
                <a:solidFill>
                  <a:srgbClr val="FFFF00"/>
                </a:solidFill>
              </a:rPr>
              <a:t>en la noche que un día fue más clara que el sol.</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47108"/>
                                        </p:tgtEl>
                                        <p:attrNameLst>
                                          <p:attrName>style.visibility</p:attrName>
                                        </p:attrNameLst>
                                      </p:cBhvr>
                                      <p:to>
                                        <p:strVal val="visible"/>
                                      </p:to>
                                    </p:set>
                                    <p:anim calcmode="lin" valueType="num">
                                      <p:cBhvr additive="base">
                                        <p:cTn id="7" dur="2000" fill="hold"/>
                                        <p:tgtEl>
                                          <p:spTgt spid="47108"/>
                                        </p:tgtEl>
                                        <p:attrNameLst>
                                          <p:attrName>ppt_x</p:attrName>
                                        </p:attrNameLst>
                                      </p:cBhvr>
                                      <p:tavLst>
                                        <p:tav tm="0">
                                          <p:val>
                                            <p:strVal val="#ppt_x"/>
                                          </p:val>
                                        </p:tav>
                                        <p:tav tm="100000">
                                          <p:val>
                                            <p:strVal val="#ppt_x"/>
                                          </p:val>
                                        </p:tav>
                                      </p:tavLst>
                                    </p:anim>
                                    <p:anim calcmode="lin" valueType="num">
                                      <p:cBhvr additive="base">
                                        <p:cTn id="8" dur="2000" fill="hold"/>
                                        <p:tgtEl>
                                          <p:spTgt spid="47108"/>
                                        </p:tgtEl>
                                        <p:attrNameLst>
                                          <p:attrName>ppt_y</p:attrName>
                                        </p:attrNameLst>
                                      </p:cBhvr>
                                      <p:tavLst>
                                        <p:tav tm="0">
                                          <p:val>
                                            <p:strVal val="1+#ppt_h/2"/>
                                          </p:val>
                                        </p:tav>
                                        <p:tav tm="100000">
                                          <p:val>
                                            <p:strVal val="#ppt_y"/>
                                          </p:val>
                                        </p:tav>
                                      </p:tavLst>
                                    </p:anim>
                                  </p:childTnLst>
                                </p:cTn>
                              </p:par>
                              <p:par>
                                <p:cTn id="9" presetID="15" presetClass="entr" presetSubtype="0" fill="hold" grpId="0" nodeType="withEffect">
                                  <p:stCondLst>
                                    <p:cond delay="0"/>
                                  </p:stCondLst>
                                  <p:iterate type="lt">
                                    <p:tmPct val="10000"/>
                                  </p:iterate>
                                  <p:childTnLst>
                                    <p:set>
                                      <p:cBhvr>
                                        <p:cTn id="10" dur="1" fill="hold">
                                          <p:stCondLst>
                                            <p:cond delay="0"/>
                                          </p:stCondLst>
                                        </p:cTn>
                                        <p:tgtEl>
                                          <p:spTgt spid="47109"/>
                                        </p:tgtEl>
                                        <p:attrNameLst>
                                          <p:attrName>style.visibility</p:attrName>
                                        </p:attrNameLst>
                                      </p:cBhvr>
                                      <p:to>
                                        <p:strVal val="visible"/>
                                      </p:to>
                                    </p:set>
                                    <p:anim calcmode="lin" valueType="num">
                                      <p:cBhvr>
                                        <p:cTn id="11" dur="1000" fill="hold"/>
                                        <p:tgtEl>
                                          <p:spTgt spid="47109"/>
                                        </p:tgtEl>
                                        <p:attrNameLst>
                                          <p:attrName>ppt_w</p:attrName>
                                        </p:attrNameLst>
                                      </p:cBhvr>
                                      <p:tavLst>
                                        <p:tav tm="0">
                                          <p:val>
                                            <p:fltVal val="0"/>
                                          </p:val>
                                        </p:tav>
                                        <p:tav tm="100000">
                                          <p:val>
                                            <p:strVal val="#ppt_w"/>
                                          </p:val>
                                        </p:tav>
                                      </p:tavLst>
                                    </p:anim>
                                    <p:anim calcmode="lin" valueType="num">
                                      <p:cBhvr>
                                        <p:cTn id="12" dur="1000" fill="hold"/>
                                        <p:tgtEl>
                                          <p:spTgt spid="47109"/>
                                        </p:tgtEl>
                                        <p:attrNameLst>
                                          <p:attrName>ppt_h</p:attrName>
                                        </p:attrNameLst>
                                      </p:cBhvr>
                                      <p:tavLst>
                                        <p:tav tm="0">
                                          <p:val>
                                            <p:fltVal val="0"/>
                                          </p:val>
                                        </p:tav>
                                        <p:tav tm="100000">
                                          <p:val>
                                            <p:strVal val="#ppt_h"/>
                                          </p:val>
                                        </p:tav>
                                      </p:tavLst>
                                    </p:anim>
                                    <p:anim calcmode="lin" valueType="num">
                                      <p:cBhvr>
                                        <p:cTn id="13" dur="1000" fill="hold"/>
                                        <p:tgtEl>
                                          <p:spTgt spid="47109"/>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10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8132" name="Picture 4" descr="3trfuikorfr"/>
          <p:cNvPicPr>
            <a:picLocks noChangeAspect="1" noChangeArrowheads="1"/>
          </p:cNvPicPr>
          <p:nvPr/>
        </p:nvPicPr>
        <p:blipFill>
          <a:blip r:embed="rId3"/>
          <a:srcRect/>
          <a:stretch>
            <a:fillRect/>
          </a:stretch>
        </p:blipFill>
        <p:spPr bwMode="auto">
          <a:xfrm>
            <a:off x="1547813" y="1268413"/>
            <a:ext cx="6124575" cy="4591050"/>
          </a:xfrm>
          <a:prstGeom prst="rect">
            <a:avLst/>
          </a:prstGeom>
          <a:noFill/>
        </p:spPr>
      </p:pic>
      <p:sp>
        <p:nvSpPr>
          <p:cNvPr id="48133" name="Text Box 5"/>
          <p:cNvSpPr txBox="1">
            <a:spLocks noChangeArrowheads="1"/>
          </p:cNvSpPr>
          <p:nvPr/>
        </p:nvSpPr>
        <p:spPr bwMode="auto">
          <a:xfrm>
            <a:off x="250825" y="404813"/>
            <a:ext cx="8893175" cy="579437"/>
          </a:xfrm>
          <a:prstGeom prst="rect">
            <a:avLst/>
          </a:prstGeom>
          <a:noFill/>
          <a:ln w="9525">
            <a:noFill/>
            <a:miter lim="800000"/>
            <a:headEnd/>
            <a:tailEnd/>
          </a:ln>
          <a:effectLst/>
        </p:spPr>
        <p:txBody>
          <a:bodyPr>
            <a:spAutoFit/>
          </a:bodyPr>
          <a:lstStyle/>
          <a:p>
            <a:pPr>
              <a:spcBef>
                <a:spcPct val="50000"/>
              </a:spcBef>
            </a:pPr>
            <a:r>
              <a:rPr lang="es-ES" sz="3200">
                <a:solidFill>
                  <a:srgbClr val="66FF33"/>
                </a:solidFill>
              </a:rPr>
              <a:t>La gloria de los cielos iluminó sus vidas</a:t>
            </a:r>
          </a:p>
        </p:txBody>
      </p:sp>
      <p:sp>
        <p:nvSpPr>
          <p:cNvPr id="48134" name="WordArt 6"/>
          <p:cNvSpPr>
            <a:spLocks noChangeArrowheads="1" noChangeShapeType="1" noTextEdit="1"/>
          </p:cNvSpPr>
          <p:nvPr/>
        </p:nvSpPr>
        <p:spPr bwMode="auto">
          <a:xfrm>
            <a:off x="323850" y="6021388"/>
            <a:ext cx="8496300" cy="576262"/>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00"/>
                </a:solidFill>
                <a:latin typeface="Arial Black"/>
              </a:rPr>
              <a:t>y de pronto les dijo el ángel del Señor:</a:t>
            </a: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0"/>
                                  </p:stCondLst>
                                  <p:iterate type="wd">
                                    <p:tmPct val="10000"/>
                                  </p:iterate>
                                  <p:childTnLst>
                                    <p:set>
                                      <p:cBhvr>
                                        <p:cTn id="6" dur="1" fill="hold">
                                          <p:stCondLst>
                                            <p:cond delay="0"/>
                                          </p:stCondLst>
                                        </p:cTn>
                                        <p:tgtEl>
                                          <p:spTgt spid="48133"/>
                                        </p:tgtEl>
                                        <p:attrNameLst>
                                          <p:attrName>style.visibility</p:attrName>
                                        </p:attrNameLst>
                                      </p:cBhvr>
                                      <p:to>
                                        <p:strVal val="visible"/>
                                      </p:to>
                                    </p:set>
                                    <p:anim calcmode="lin" valueType="num">
                                      <p:cBhvr additive="base">
                                        <p:cTn id="7" dur="2000" fill="hold"/>
                                        <p:tgtEl>
                                          <p:spTgt spid="48133"/>
                                        </p:tgtEl>
                                        <p:attrNameLst>
                                          <p:attrName>ppt_x</p:attrName>
                                        </p:attrNameLst>
                                      </p:cBhvr>
                                      <p:tavLst>
                                        <p:tav tm="0">
                                          <p:val>
                                            <p:strVal val="#ppt_x"/>
                                          </p:val>
                                        </p:tav>
                                        <p:tav tm="100000">
                                          <p:val>
                                            <p:strVal val="#ppt_x"/>
                                          </p:val>
                                        </p:tav>
                                      </p:tavLst>
                                    </p:anim>
                                    <p:anim calcmode="lin" valueType="num">
                                      <p:cBhvr additive="base">
                                        <p:cTn id="8" dur="2000" fill="hold"/>
                                        <p:tgtEl>
                                          <p:spTgt spid="48133"/>
                                        </p:tgtEl>
                                        <p:attrNameLst>
                                          <p:attrName>ppt_y</p:attrName>
                                        </p:attrNameLst>
                                      </p:cBhvr>
                                      <p:tavLst>
                                        <p:tav tm="0">
                                          <p:val>
                                            <p:strVal val="0-#ppt_h/2"/>
                                          </p:val>
                                        </p:tav>
                                        <p:tav tm="100000">
                                          <p:val>
                                            <p:strVal val="#ppt_y"/>
                                          </p:val>
                                        </p:tav>
                                      </p:tavLst>
                                    </p:anim>
                                  </p:childTnLst>
                                </p:cTn>
                              </p:par>
                              <p:par>
                                <p:cTn id="9" presetID="20" presetClass="entr" presetSubtype="0" fill="hold" nodeType="withEffect">
                                  <p:stCondLst>
                                    <p:cond delay="0"/>
                                  </p:stCondLst>
                                  <p:childTnLst>
                                    <p:set>
                                      <p:cBhvr>
                                        <p:cTn id="10" dur="1" fill="hold">
                                          <p:stCondLst>
                                            <p:cond delay="0"/>
                                          </p:stCondLst>
                                        </p:cTn>
                                        <p:tgtEl>
                                          <p:spTgt spid="48132"/>
                                        </p:tgtEl>
                                        <p:attrNameLst>
                                          <p:attrName>style.visibility</p:attrName>
                                        </p:attrNameLst>
                                      </p:cBhvr>
                                      <p:to>
                                        <p:strVal val="visible"/>
                                      </p:to>
                                    </p:set>
                                    <p:animEffect transition="in" filter="wedge">
                                      <p:cBhvr>
                                        <p:cTn id="11" dur="2000"/>
                                        <p:tgtEl>
                                          <p:spTgt spid="48132"/>
                                        </p:tgtEl>
                                      </p:cBhvr>
                                    </p:animEffect>
                                  </p:childTnLst>
                                </p:cTn>
                              </p:par>
                            </p:childTnLst>
                          </p:cTn>
                        </p:par>
                        <p:par>
                          <p:cTn id="12" fill="hold">
                            <p:stCondLst>
                              <p:cond delay="3400"/>
                            </p:stCondLst>
                            <p:childTnLst>
                              <p:par>
                                <p:cTn id="13" presetID="7" presetClass="entr" presetSubtype="4" fill="hold" grpId="0" nodeType="afterEffect">
                                  <p:stCondLst>
                                    <p:cond delay="0"/>
                                  </p:stCondLst>
                                  <p:childTnLst>
                                    <p:set>
                                      <p:cBhvr>
                                        <p:cTn id="14" dur="1" fill="hold">
                                          <p:stCondLst>
                                            <p:cond delay="0"/>
                                          </p:stCondLst>
                                        </p:cTn>
                                        <p:tgtEl>
                                          <p:spTgt spid="48134"/>
                                        </p:tgtEl>
                                        <p:attrNameLst>
                                          <p:attrName>style.visibility</p:attrName>
                                        </p:attrNameLst>
                                      </p:cBhvr>
                                      <p:to>
                                        <p:strVal val="visible"/>
                                      </p:to>
                                    </p:set>
                                    <p:anim calcmode="lin" valueType="num">
                                      <p:cBhvr additive="base">
                                        <p:cTn id="15" dur="2000" fill="hold"/>
                                        <p:tgtEl>
                                          <p:spTgt spid="48134"/>
                                        </p:tgtEl>
                                        <p:attrNameLst>
                                          <p:attrName>ppt_x</p:attrName>
                                        </p:attrNameLst>
                                      </p:cBhvr>
                                      <p:tavLst>
                                        <p:tav tm="0">
                                          <p:val>
                                            <p:strVal val="#ppt_x"/>
                                          </p:val>
                                        </p:tav>
                                        <p:tav tm="100000">
                                          <p:val>
                                            <p:strVal val="#ppt_x"/>
                                          </p:val>
                                        </p:tav>
                                      </p:tavLst>
                                    </p:anim>
                                    <p:anim calcmode="lin" valueType="num">
                                      <p:cBhvr additive="base">
                                        <p:cTn id="16" dur="2000" fill="hold"/>
                                        <p:tgtEl>
                                          <p:spTgt spid="481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P spid="4813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9156" name="Picture 4" descr="4El ángel a los pastores, Bloemaert A"/>
          <p:cNvPicPr>
            <a:picLocks noChangeAspect="1" noChangeArrowheads="1"/>
          </p:cNvPicPr>
          <p:nvPr/>
        </p:nvPicPr>
        <p:blipFill>
          <a:blip r:embed="rId3"/>
          <a:srcRect/>
          <a:stretch>
            <a:fillRect/>
          </a:stretch>
        </p:blipFill>
        <p:spPr bwMode="auto">
          <a:xfrm>
            <a:off x="1258888" y="1052513"/>
            <a:ext cx="6480175" cy="4719637"/>
          </a:xfrm>
          <a:prstGeom prst="rect">
            <a:avLst/>
          </a:prstGeom>
          <a:noFill/>
        </p:spPr>
      </p:pic>
      <p:sp>
        <p:nvSpPr>
          <p:cNvPr id="49157" name="Text Box 5"/>
          <p:cNvSpPr txBox="1">
            <a:spLocks noChangeArrowheads="1"/>
          </p:cNvSpPr>
          <p:nvPr/>
        </p:nvSpPr>
        <p:spPr bwMode="auto">
          <a:xfrm>
            <a:off x="611188" y="333375"/>
            <a:ext cx="8281987" cy="7016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“Os anuncio una gran alegría:</a:t>
            </a:r>
          </a:p>
        </p:txBody>
      </p:sp>
      <p:sp>
        <p:nvSpPr>
          <p:cNvPr id="49158" name="WordArt 6"/>
          <p:cNvSpPr>
            <a:spLocks noChangeArrowheads="1" noChangeShapeType="1" noTextEdit="1"/>
          </p:cNvSpPr>
          <p:nvPr/>
        </p:nvSpPr>
        <p:spPr bwMode="auto">
          <a:xfrm>
            <a:off x="684213" y="6092825"/>
            <a:ext cx="8027987" cy="576263"/>
          </a:xfrm>
          <a:prstGeom prst="rect">
            <a:avLst/>
          </a:prstGeom>
        </p:spPr>
        <p:txBody>
          <a:bodyPr wrap="none" fromWordArt="1">
            <a:prstTxWarp prst="textPlain">
              <a:avLst>
                <a:gd name="adj" fmla="val 50000"/>
              </a:avLst>
            </a:prstTxWarp>
          </a:bodyPr>
          <a:lstStyle/>
          <a:p>
            <a:pPr algn="ctr"/>
            <a:r>
              <a:rPr lang="es-ES" sz="3600" kern="10">
                <a:ln w="9525">
                  <a:solidFill>
                    <a:srgbClr val="0000FF"/>
                  </a:solidFill>
                  <a:round/>
                  <a:headEnd/>
                  <a:tailEnd/>
                </a:ln>
                <a:solidFill>
                  <a:srgbClr val="FF0000"/>
                </a:solidFill>
                <a:latin typeface="Arial Black"/>
              </a:rPr>
              <a:t>Os ha nacido el Salvador".</a:t>
            </a: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lt">
                                    <p:tmPct val="10000"/>
                                  </p:iterate>
                                  <p:childTnLst>
                                    <p:set>
                                      <p:cBhvr>
                                        <p:cTn id="6" dur="1" fill="hold">
                                          <p:stCondLst>
                                            <p:cond delay="0"/>
                                          </p:stCondLst>
                                        </p:cTn>
                                        <p:tgtEl>
                                          <p:spTgt spid="49157"/>
                                        </p:tgtEl>
                                        <p:attrNameLst>
                                          <p:attrName>style.visibility</p:attrName>
                                        </p:attrNameLst>
                                      </p:cBhvr>
                                      <p:to>
                                        <p:strVal val="visible"/>
                                      </p:to>
                                    </p:set>
                                    <p:animEffect transition="in" filter="fade">
                                      <p:cBhvr>
                                        <p:cTn id="7" dur="800" decel="100000"/>
                                        <p:tgtEl>
                                          <p:spTgt spid="49157"/>
                                        </p:tgtEl>
                                      </p:cBhvr>
                                    </p:animEffect>
                                    <p:anim calcmode="lin" valueType="num">
                                      <p:cBhvr>
                                        <p:cTn id="8" dur="800" decel="100000" fill="hold"/>
                                        <p:tgtEl>
                                          <p:spTgt spid="49157"/>
                                        </p:tgtEl>
                                        <p:attrNameLst>
                                          <p:attrName>style.rotation</p:attrName>
                                        </p:attrNameLst>
                                      </p:cBhvr>
                                      <p:tavLst>
                                        <p:tav tm="0">
                                          <p:val>
                                            <p:fltVal val="-90"/>
                                          </p:val>
                                        </p:tav>
                                        <p:tav tm="100000">
                                          <p:val>
                                            <p:fltVal val="0"/>
                                          </p:val>
                                        </p:tav>
                                      </p:tavLst>
                                    </p:anim>
                                    <p:anim calcmode="lin" valueType="num">
                                      <p:cBhvr>
                                        <p:cTn id="9" dur="800" decel="100000" fill="hold"/>
                                        <p:tgtEl>
                                          <p:spTgt spid="49157"/>
                                        </p:tgtEl>
                                        <p:attrNameLst>
                                          <p:attrName>ppt_x</p:attrName>
                                        </p:attrNameLst>
                                      </p:cBhvr>
                                      <p:tavLst>
                                        <p:tav tm="0">
                                          <p:val>
                                            <p:strVal val="#ppt_x+0.4"/>
                                          </p:val>
                                        </p:tav>
                                        <p:tav tm="100000">
                                          <p:val>
                                            <p:strVal val="#ppt_x-0.05"/>
                                          </p:val>
                                        </p:tav>
                                      </p:tavLst>
                                    </p:anim>
                                    <p:anim calcmode="lin" valueType="num">
                                      <p:cBhvr>
                                        <p:cTn id="10" dur="800" decel="100000" fill="hold"/>
                                        <p:tgtEl>
                                          <p:spTgt spid="4915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915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9157"/>
                                        </p:tgtEl>
                                        <p:attrNameLst>
                                          <p:attrName>ppt_y</p:attrName>
                                        </p:attrNameLst>
                                      </p:cBhvr>
                                      <p:tavLst>
                                        <p:tav tm="0">
                                          <p:val>
                                            <p:strVal val="#ppt_y+0.1"/>
                                          </p:val>
                                        </p:tav>
                                        <p:tav tm="100000">
                                          <p:val>
                                            <p:strVal val="#ppt_y"/>
                                          </p:val>
                                        </p:tav>
                                      </p:tavLst>
                                    </p:anim>
                                  </p:childTnLst>
                                </p:cTn>
                              </p:par>
                            </p:childTnLst>
                          </p:cTn>
                        </p:par>
                        <p:par>
                          <p:cTn id="13" fill="hold">
                            <p:stCondLst>
                              <p:cond delay="3400"/>
                            </p:stCondLst>
                            <p:childTnLst>
                              <p:par>
                                <p:cTn id="14" presetID="30" presetClass="entr" presetSubtype="0" fill="hold" grpId="0" nodeType="afterEffect">
                                  <p:stCondLst>
                                    <p:cond delay="0"/>
                                  </p:stCondLst>
                                  <p:childTnLst>
                                    <p:set>
                                      <p:cBhvr>
                                        <p:cTn id="15" dur="1" fill="hold">
                                          <p:stCondLst>
                                            <p:cond delay="0"/>
                                          </p:stCondLst>
                                        </p:cTn>
                                        <p:tgtEl>
                                          <p:spTgt spid="49158"/>
                                        </p:tgtEl>
                                        <p:attrNameLst>
                                          <p:attrName>style.visibility</p:attrName>
                                        </p:attrNameLst>
                                      </p:cBhvr>
                                      <p:to>
                                        <p:strVal val="visible"/>
                                      </p:to>
                                    </p:set>
                                    <p:animEffect transition="in" filter="fade">
                                      <p:cBhvr>
                                        <p:cTn id="16" dur="1600" decel="100000"/>
                                        <p:tgtEl>
                                          <p:spTgt spid="49158"/>
                                        </p:tgtEl>
                                      </p:cBhvr>
                                    </p:animEffect>
                                    <p:anim calcmode="lin" valueType="num">
                                      <p:cBhvr>
                                        <p:cTn id="17" dur="1600" decel="100000" fill="hold"/>
                                        <p:tgtEl>
                                          <p:spTgt spid="49158"/>
                                        </p:tgtEl>
                                        <p:attrNameLst>
                                          <p:attrName>style.rotation</p:attrName>
                                        </p:attrNameLst>
                                      </p:cBhvr>
                                      <p:tavLst>
                                        <p:tav tm="0">
                                          <p:val>
                                            <p:fltVal val="-90"/>
                                          </p:val>
                                        </p:tav>
                                        <p:tav tm="100000">
                                          <p:val>
                                            <p:fltVal val="0"/>
                                          </p:val>
                                        </p:tav>
                                      </p:tavLst>
                                    </p:anim>
                                    <p:anim calcmode="lin" valueType="num">
                                      <p:cBhvr>
                                        <p:cTn id="18" dur="1600" decel="100000" fill="hold"/>
                                        <p:tgtEl>
                                          <p:spTgt spid="49158"/>
                                        </p:tgtEl>
                                        <p:attrNameLst>
                                          <p:attrName>ppt_x</p:attrName>
                                        </p:attrNameLst>
                                      </p:cBhvr>
                                      <p:tavLst>
                                        <p:tav tm="0">
                                          <p:val>
                                            <p:strVal val="#ppt_x+0.4"/>
                                          </p:val>
                                        </p:tav>
                                        <p:tav tm="100000">
                                          <p:val>
                                            <p:strVal val="#ppt_x-0.05"/>
                                          </p:val>
                                        </p:tav>
                                      </p:tavLst>
                                    </p:anim>
                                    <p:anim calcmode="lin" valueType="num">
                                      <p:cBhvr>
                                        <p:cTn id="19" dur="1600" decel="100000" fill="hold"/>
                                        <p:tgtEl>
                                          <p:spTgt spid="49158"/>
                                        </p:tgtEl>
                                        <p:attrNameLst>
                                          <p:attrName>ppt_y</p:attrName>
                                        </p:attrNameLst>
                                      </p:cBhvr>
                                      <p:tavLst>
                                        <p:tav tm="0">
                                          <p:val>
                                            <p:strVal val="#ppt_y-0.4"/>
                                          </p:val>
                                        </p:tav>
                                        <p:tav tm="100000">
                                          <p:val>
                                            <p:strVal val="#ppt_y+0.1"/>
                                          </p:val>
                                        </p:tav>
                                      </p:tavLst>
                                    </p:anim>
                                    <p:anim calcmode="lin" valueType="num">
                                      <p:cBhvr>
                                        <p:cTn id="20" dur="400" accel="100000" fill="hold">
                                          <p:stCondLst>
                                            <p:cond delay="1600"/>
                                          </p:stCondLst>
                                        </p:cTn>
                                        <p:tgtEl>
                                          <p:spTgt spid="49158"/>
                                        </p:tgtEl>
                                        <p:attrNameLst>
                                          <p:attrName>ppt_x</p:attrName>
                                        </p:attrNameLst>
                                      </p:cBhvr>
                                      <p:tavLst>
                                        <p:tav tm="0">
                                          <p:val>
                                            <p:strVal val="#ppt_x-0.05"/>
                                          </p:val>
                                        </p:tav>
                                        <p:tav tm="100000">
                                          <p:val>
                                            <p:strVal val="#ppt_x"/>
                                          </p:val>
                                        </p:tav>
                                      </p:tavLst>
                                    </p:anim>
                                    <p:anim calcmode="lin" valueType="num">
                                      <p:cBhvr>
                                        <p:cTn id="21" dur="400" accel="100000" fill="hold">
                                          <p:stCondLst>
                                            <p:cond delay="1600"/>
                                          </p:stCondLst>
                                        </p:cTn>
                                        <p:tgtEl>
                                          <p:spTgt spid="4915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p:bldP spid="4915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1204" name="Picture 4" descr="6Pastores3, Rine"/>
          <p:cNvPicPr>
            <a:picLocks noChangeAspect="1" noChangeArrowheads="1"/>
          </p:cNvPicPr>
          <p:nvPr/>
        </p:nvPicPr>
        <p:blipFill>
          <a:blip r:embed="rId3"/>
          <a:srcRect/>
          <a:stretch>
            <a:fillRect/>
          </a:stretch>
        </p:blipFill>
        <p:spPr bwMode="auto">
          <a:xfrm>
            <a:off x="4605338" y="333375"/>
            <a:ext cx="4248150" cy="6191250"/>
          </a:xfrm>
          <a:prstGeom prst="rect">
            <a:avLst/>
          </a:prstGeom>
          <a:noFill/>
        </p:spPr>
      </p:pic>
      <p:sp>
        <p:nvSpPr>
          <p:cNvPr id="51205" name="Text Box 5"/>
          <p:cNvSpPr txBox="1">
            <a:spLocks noChangeArrowheads="1"/>
          </p:cNvSpPr>
          <p:nvPr/>
        </p:nvSpPr>
        <p:spPr bwMode="auto">
          <a:xfrm>
            <a:off x="539750" y="549275"/>
            <a:ext cx="4032250" cy="2530475"/>
          </a:xfrm>
          <a:prstGeom prst="rect">
            <a:avLst/>
          </a:prstGeom>
          <a:noFill/>
          <a:ln w="9525">
            <a:noFill/>
            <a:miter lim="800000"/>
            <a:headEnd/>
            <a:tailEnd/>
          </a:ln>
          <a:effectLst/>
        </p:spPr>
        <p:txBody>
          <a:bodyPr>
            <a:spAutoFit/>
          </a:bodyPr>
          <a:lstStyle/>
          <a:p>
            <a:pPr>
              <a:spcBef>
                <a:spcPct val="50000"/>
              </a:spcBef>
            </a:pPr>
            <a:r>
              <a:rPr lang="es-ES" sz="4000">
                <a:solidFill>
                  <a:srgbClr val="FFCCFF"/>
                </a:solidFill>
              </a:rPr>
              <a:t>Encontraréis a un niño reclinado entre pajas.</a:t>
            </a:r>
          </a:p>
        </p:txBody>
      </p:sp>
      <p:sp>
        <p:nvSpPr>
          <p:cNvPr id="51206" name="Text Box 6"/>
          <p:cNvSpPr txBox="1">
            <a:spLocks noChangeArrowheads="1"/>
          </p:cNvSpPr>
          <p:nvPr/>
        </p:nvSpPr>
        <p:spPr bwMode="auto">
          <a:xfrm>
            <a:off x="468313" y="5291138"/>
            <a:ext cx="4103687" cy="1190625"/>
          </a:xfrm>
          <a:prstGeom prst="rect">
            <a:avLst/>
          </a:prstGeom>
          <a:noFill/>
          <a:ln w="9525">
            <a:noFill/>
            <a:miter lim="800000"/>
            <a:headEnd/>
            <a:tailEnd/>
          </a:ln>
          <a:effectLst/>
        </p:spPr>
        <p:txBody>
          <a:bodyPr>
            <a:spAutoFit/>
          </a:bodyPr>
          <a:lstStyle/>
          <a:p>
            <a:pPr>
              <a:spcBef>
                <a:spcPct val="50000"/>
              </a:spcBef>
            </a:pPr>
            <a:r>
              <a:rPr lang="es-ES" sz="3600">
                <a:solidFill>
                  <a:srgbClr val="FFFF00"/>
                </a:solidFill>
              </a:rPr>
              <a:t>Ese Niño es vuestro Redentor.</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wd">
                                    <p:tmPct val="10000"/>
                                  </p:iterate>
                                  <p:childTnLst>
                                    <p:set>
                                      <p:cBhvr>
                                        <p:cTn id="6" dur="1" fill="hold">
                                          <p:stCondLst>
                                            <p:cond delay="0"/>
                                          </p:stCondLst>
                                        </p:cTn>
                                        <p:tgtEl>
                                          <p:spTgt spid="51205"/>
                                        </p:tgtEl>
                                        <p:attrNameLst>
                                          <p:attrName>style.visibility</p:attrName>
                                        </p:attrNameLst>
                                      </p:cBhvr>
                                      <p:to>
                                        <p:strVal val="visible"/>
                                      </p:to>
                                    </p:set>
                                    <p:animEffect transition="in" filter="wipe(down)">
                                      <p:cBhvr>
                                        <p:cTn id="7" dur="580">
                                          <p:stCondLst>
                                            <p:cond delay="0"/>
                                          </p:stCondLst>
                                        </p:cTn>
                                        <p:tgtEl>
                                          <p:spTgt spid="51205"/>
                                        </p:tgtEl>
                                      </p:cBhvr>
                                    </p:animEffect>
                                    <p:anim calcmode="lin" valueType="num">
                                      <p:cBhvr>
                                        <p:cTn id="8" dur="1822" tmFilter="0,0; 0.14,0.36; 0.43,0.73; 0.71,0.91; 1.0,1.0">
                                          <p:stCondLst>
                                            <p:cond delay="0"/>
                                          </p:stCondLst>
                                        </p:cTn>
                                        <p:tgtEl>
                                          <p:spTgt spid="5120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0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0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0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05"/>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05"/>
                                        </p:tgtEl>
                                      </p:cBhvr>
                                      <p:to x="100000" y="60000"/>
                                    </p:animScale>
                                    <p:animScale>
                                      <p:cBhvr>
                                        <p:cTn id="14" dur="166" decel="50000">
                                          <p:stCondLst>
                                            <p:cond delay="676"/>
                                          </p:stCondLst>
                                        </p:cTn>
                                        <p:tgtEl>
                                          <p:spTgt spid="51205"/>
                                        </p:tgtEl>
                                      </p:cBhvr>
                                      <p:to x="100000" y="100000"/>
                                    </p:animScale>
                                    <p:animScale>
                                      <p:cBhvr>
                                        <p:cTn id="15" dur="26">
                                          <p:stCondLst>
                                            <p:cond delay="1312"/>
                                          </p:stCondLst>
                                        </p:cTn>
                                        <p:tgtEl>
                                          <p:spTgt spid="51205"/>
                                        </p:tgtEl>
                                      </p:cBhvr>
                                      <p:to x="100000" y="80000"/>
                                    </p:animScale>
                                    <p:animScale>
                                      <p:cBhvr>
                                        <p:cTn id="16" dur="166" decel="50000">
                                          <p:stCondLst>
                                            <p:cond delay="1338"/>
                                          </p:stCondLst>
                                        </p:cTn>
                                        <p:tgtEl>
                                          <p:spTgt spid="51205"/>
                                        </p:tgtEl>
                                      </p:cBhvr>
                                      <p:to x="100000" y="100000"/>
                                    </p:animScale>
                                    <p:animScale>
                                      <p:cBhvr>
                                        <p:cTn id="17" dur="26">
                                          <p:stCondLst>
                                            <p:cond delay="1642"/>
                                          </p:stCondLst>
                                        </p:cTn>
                                        <p:tgtEl>
                                          <p:spTgt spid="51205"/>
                                        </p:tgtEl>
                                      </p:cBhvr>
                                      <p:to x="100000" y="90000"/>
                                    </p:animScale>
                                    <p:animScale>
                                      <p:cBhvr>
                                        <p:cTn id="18" dur="166" decel="50000">
                                          <p:stCondLst>
                                            <p:cond delay="1668"/>
                                          </p:stCondLst>
                                        </p:cTn>
                                        <p:tgtEl>
                                          <p:spTgt spid="51205"/>
                                        </p:tgtEl>
                                      </p:cBhvr>
                                      <p:to x="100000" y="100000"/>
                                    </p:animScale>
                                    <p:animScale>
                                      <p:cBhvr>
                                        <p:cTn id="19" dur="26">
                                          <p:stCondLst>
                                            <p:cond delay="1808"/>
                                          </p:stCondLst>
                                        </p:cTn>
                                        <p:tgtEl>
                                          <p:spTgt spid="51205"/>
                                        </p:tgtEl>
                                      </p:cBhvr>
                                      <p:to x="100000" y="95000"/>
                                    </p:animScale>
                                    <p:animScale>
                                      <p:cBhvr>
                                        <p:cTn id="20" dur="166" decel="50000">
                                          <p:stCondLst>
                                            <p:cond delay="1834"/>
                                          </p:stCondLst>
                                        </p:cTn>
                                        <p:tgtEl>
                                          <p:spTgt spid="51205"/>
                                        </p:tgtEl>
                                      </p:cBhvr>
                                      <p:to x="100000" y="100000"/>
                                    </p:animScale>
                                  </p:childTnLst>
                                </p:cTn>
                              </p:par>
                            </p:childTnLst>
                          </p:cTn>
                        </p:par>
                        <p:par>
                          <p:cTn id="21" fill="hold">
                            <p:stCondLst>
                              <p:cond delay="3400"/>
                            </p:stCondLst>
                            <p:childTnLst>
                              <p:par>
                                <p:cTn id="22" presetID="15" presetClass="entr" presetSubtype="0" fill="hold" grpId="0" nodeType="afterEffect">
                                  <p:stCondLst>
                                    <p:cond delay="0"/>
                                  </p:stCondLst>
                                  <p:iterate type="lt">
                                    <p:tmPct val="10000"/>
                                  </p:iterate>
                                  <p:childTnLst>
                                    <p:set>
                                      <p:cBhvr>
                                        <p:cTn id="23" dur="1" fill="hold">
                                          <p:stCondLst>
                                            <p:cond delay="0"/>
                                          </p:stCondLst>
                                        </p:cTn>
                                        <p:tgtEl>
                                          <p:spTgt spid="51206"/>
                                        </p:tgtEl>
                                        <p:attrNameLst>
                                          <p:attrName>style.visibility</p:attrName>
                                        </p:attrNameLst>
                                      </p:cBhvr>
                                      <p:to>
                                        <p:strVal val="visible"/>
                                      </p:to>
                                    </p:set>
                                    <p:anim calcmode="lin" valueType="num">
                                      <p:cBhvr>
                                        <p:cTn id="24" dur="1000" fill="hold"/>
                                        <p:tgtEl>
                                          <p:spTgt spid="51206"/>
                                        </p:tgtEl>
                                        <p:attrNameLst>
                                          <p:attrName>ppt_w</p:attrName>
                                        </p:attrNameLst>
                                      </p:cBhvr>
                                      <p:tavLst>
                                        <p:tav tm="0">
                                          <p:val>
                                            <p:fltVal val="0"/>
                                          </p:val>
                                        </p:tav>
                                        <p:tav tm="100000">
                                          <p:val>
                                            <p:strVal val="#ppt_w"/>
                                          </p:val>
                                        </p:tav>
                                      </p:tavLst>
                                    </p:anim>
                                    <p:anim calcmode="lin" valueType="num">
                                      <p:cBhvr>
                                        <p:cTn id="25" dur="1000" fill="hold"/>
                                        <p:tgtEl>
                                          <p:spTgt spid="51206"/>
                                        </p:tgtEl>
                                        <p:attrNameLst>
                                          <p:attrName>ppt_h</p:attrName>
                                        </p:attrNameLst>
                                      </p:cBhvr>
                                      <p:tavLst>
                                        <p:tav tm="0">
                                          <p:val>
                                            <p:fltVal val="0"/>
                                          </p:val>
                                        </p:tav>
                                        <p:tav tm="100000">
                                          <p:val>
                                            <p:strVal val="#ppt_h"/>
                                          </p:val>
                                        </p:tav>
                                      </p:tavLst>
                                    </p:anim>
                                    <p:anim calcmode="lin" valueType="num">
                                      <p:cBhvr>
                                        <p:cTn id="26" dur="1000" fill="hold"/>
                                        <p:tgtEl>
                                          <p:spTgt spid="51206"/>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5120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p:bldP spid="51206"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0180" name="Picture 4" descr="5AnuncioALosPastores"/>
          <p:cNvPicPr>
            <a:picLocks noChangeAspect="1" noChangeArrowheads="1"/>
          </p:cNvPicPr>
          <p:nvPr/>
        </p:nvPicPr>
        <p:blipFill>
          <a:blip r:embed="rId3"/>
          <a:srcRect/>
          <a:stretch>
            <a:fillRect/>
          </a:stretch>
        </p:blipFill>
        <p:spPr bwMode="auto">
          <a:xfrm>
            <a:off x="6011863" y="333375"/>
            <a:ext cx="2719387" cy="6335713"/>
          </a:xfrm>
          <a:prstGeom prst="rect">
            <a:avLst/>
          </a:prstGeom>
          <a:noFill/>
        </p:spPr>
      </p:pic>
      <p:sp>
        <p:nvSpPr>
          <p:cNvPr id="50181" name="Text Box 5"/>
          <p:cNvSpPr txBox="1">
            <a:spLocks noChangeArrowheads="1"/>
          </p:cNvSpPr>
          <p:nvPr/>
        </p:nvSpPr>
        <p:spPr bwMode="auto">
          <a:xfrm>
            <a:off x="250825" y="609600"/>
            <a:ext cx="5689600" cy="1311275"/>
          </a:xfrm>
          <a:prstGeom prst="rect">
            <a:avLst/>
          </a:prstGeom>
          <a:noFill/>
          <a:ln w="9525">
            <a:noFill/>
            <a:miter lim="800000"/>
            <a:headEnd/>
            <a:tailEnd/>
          </a:ln>
          <a:effectLst/>
        </p:spPr>
        <p:txBody>
          <a:bodyPr>
            <a:spAutoFit/>
          </a:bodyPr>
          <a:lstStyle/>
          <a:p>
            <a:pPr>
              <a:spcBef>
                <a:spcPct val="50000"/>
              </a:spcBef>
            </a:pPr>
            <a:r>
              <a:rPr lang="es-ES" sz="4000">
                <a:solidFill>
                  <a:srgbClr val="CCFFFF"/>
                </a:solidFill>
              </a:rPr>
              <a:t>Encontraréis a un niño reclinado entre pajas.</a:t>
            </a:r>
          </a:p>
        </p:txBody>
      </p:sp>
      <p:pic>
        <p:nvPicPr>
          <p:cNvPr id="50182" name="Picture 6" descr="Niñito 2"/>
          <p:cNvPicPr>
            <a:picLocks noChangeAspect="1" noChangeArrowheads="1"/>
          </p:cNvPicPr>
          <p:nvPr/>
        </p:nvPicPr>
        <p:blipFill>
          <a:blip r:embed="rId4"/>
          <a:srcRect/>
          <a:stretch>
            <a:fillRect/>
          </a:stretch>
        </p:blipFill>
        <p:spPr bwMode="auto">
          <a:xfrm>
            <a:off x="3203575" y="2276475"/>
            <a:ext cx="2519363" cy="3354388"/>
          </a:xfrm>
          <a:prstGeom prst="rect">
            <a:avLst/>
          </a:prstGeom>
          <a:noFill/>
        </p:spPr>
      </p:pic>
      <p:sp>
        <p:nvSpPr>
          <p:cNvPr id="50183" name="Text Box 7"/>
          <p:cNvSpPr txBox="1">
            <a:spLocks noChangeArrowheads="1"/>
          </p:cNvSpPr>
          <p:nvPr/>
        </p:nvSpPr>
        <p:spPr bwMode="auto">
          <a:xfrm>
            <a:off x="468313" y="2492375"/>
            <a:ext cx="2663825" cy="25304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Ese Niño es vuestro Redentor.</a:t>
            </a:r>
          </a:p>
        </p:txBody>
      </p:sp>
      <p:sp>
        <p:nvSpPr>
          <p:cNvPr id="50184" name="Text Box 8"/>
          <p:cNvSpPr txBox="1">
            <a:spLocks noChangeArrowheads="1"/>
          </p:cNvSpPr>
          <p:nvPr/>
        </p:nvSpPr>
        <p:spPr bwMode="auto">
          <a:xfrm>
            <a:off x="2268538" y="6154738"/>
            <a:ext cx="3455987" cy="519112"/>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wd">
                                    <p:tmPct val="10000"/>
                                  </p:iterate>
                                  <p:childTnLst>
                                    <p:set>
                                      <p:cBhvr>
                                        <p:cTn id="6" dur="1" fill="hold">
                                          <p:stCondLst>
                                            <p:cond delay="0"/>
                                          </p:stCondLst>
                                        </p:cTn>
                                        <p:tgtEl>
                                          <p:spTgt spid="50181"/>
                                        </p:tgtEl>
                                        <p:attrNameLst>
                                          <p:attrName>style.visibility</p:attrName>
                                        </p:attrNameLst>
                                      </p:cBhvr>
                                      <p:to>
                                        <p:strVal val="visible"/>
                                      </p:to>
                                    </p:set>
                                    <p:animEffect transition="in" filter="fade">
                                      <p:cBhvr>
                                        <p:cTn id="7" dur="1600" decel="100000"/>
                                        <p:tgtEl>
                                          <p:spTgt spid="50181"/>
                                        </p:tgtEl>
                                      </p:cBhvr>
                                    </p:animEffect>
                                    <p:anim calcmode="lin" valueType="num">
                                      <p:cBhvr>
                                        <p:cTn id="8" dur="1600" decel="100000" fill="hold"/>
                                        <p:tgtEl>
                                          <p:spTgt spid="50181"/>
                                        </p:tgtEl>
                                        <p:attrNameLst>
                                          <p:attrName>style.rotation</p:attrName>
                                        </p:attrNameLst>
                                      </p:cBhvr>
                                      <p:tavLst>
                                        <p:tav tm="0">
                                          <p:val>
                                            <p:fltVal val="-90"/>
                                          </p:val>
                                        </p:tav>
                                        <p:tav tm="100000">
                                          <p:val>
                                            <p:fltVal val="0"/>
                                          </p:val>
                                        </p:tav>
                                      </p:tavLst>
                                    </p:anim>
                                    <p:anim calcmode="lin" valueType="num">
                                      <p:cBhvr>
                                        <p:cTn id="9" dur="1600" decel="100000" fill="hold"/>
                                        <p:tgtEl>
                                          <p:spTgt spid="50181"/>
                                        </p:tgtEl>
                                        <p:attrNameLst>
                                          <p:attrName>ppt_x</p:attrName>
                                        </p:attrNameLst>
                                      </p:cBhvr>
                                      <p:tavLst>
                                        <p:tav tm="0">
                                          <p:val>
                                            <p:strVal val="#ppt_x+0.4"/>
                                          </p:val>
                                        </p:tav>
                                        <p:tav tm="100000">
                                          <p:val>
                                            <p:strVal val="#ppt_x-0.05"/>
                                          </p:val>
                                        </p:tav>
                                      </p:tavLst>
                                    </p:anim>
                                    <p:anim calcmode="lin" valueType="num">
                                      <p:cBhvr>
                                        <p:cTn id="10" dur="1600" decel="100000" fill="hold"/>
                                        <p:tgtEl>
                                          <p:spTgt spid="50181"/>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50181"/>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50181"/>
                                        </p:tgtEl>
                                        <p:attrNameLst>
                                          <p:attrName>ppt_y</p:attrName>
                                        </p:attrNameLst>
                                      </p:cBhvr>
                                      <p:tavLst>
                                        <p:tav tm="0">
                                          <p:val>
                                            <p:strVal val="#ppt_y+0.1"/>
                                          </p:val>
                                        </p:tav>
                                        <p:tav tm="100000">
                                          <p:val>
                                            <p:strVal val="#ppt_y"/>
                                          </p:val>
                                        </p:tav>
                                      </p:tavLst>
                                    </p:anim>
                                  </p:childTnLst>
                                </p:cTn>
                              </p:par>
                            </p:childTnLst>
                          </p:cTn>
                        </p:par>
                        <p:par>
                          <p:cTn id="13" fill="hold">
                            <p:stCondLst>
                              <p:cond delay="3400"/>
                            </p:stCondLst>
                            <p:childTnLst>
                              <p:par>
                                <p:cTn id="14" presetID="15" presetClass="entr" presetSubtype="0" fill="hold" grpId="0" nodeType="afterEffect">
                                  <p:stCondLst>
                                    <p:cond delay="0"/>
                                  </p:stCondLst>
                                  <p:iterate type="lt">
                                    <p:tmPct val="10000"/>
                                  </p:iterate>
                                  <p:childTnLst>
                                    <p:set>
                                      <p:cBhvr>
                                        <p:cTn id="15" dur="1" fill="hold">
                                          <p:stCondLst>
                                            <p:cond delay="0"/>
                                          </p:stCondLst>
                                        </p:cTn>
                                        <p:tgtEl>
                                          <p:spTgt spid="50183"/>
                                        </p:tgtEl>
                                        <p:attrNameLst>
                                          <p:attrName>style.visibility</p:attrName>
                                        </p:attrNameLst>
                                      </p:cBhvr>
                                      <p:to>
                                        <p:strVal val="visible"/>
                                      </p:to>
                                    </p:set>
                                    <p:anim calcmode="lin" valueType="num">
                                      <p:cBhvr>
                                        <p:cTn id="16" dur="1000" fill="hold"/>
                                        <p:tgtEl>
                                          <p:spTgt spid="50183"/>
                                        </p:tgtEl>
                                        <p:attrNameLst>
                                          <p:attrName>ppt_w</p:attrName>
                                        </p:attrNameLst>
                                      </p:cBhvr>
                                      <p:tavLst>
                                        <p:tav tm="0">
                                          <p:val>
                                            <p:fltVal val="0"/>
                                          </p:val>
                                        </p:tav>
                                        <p:tav tm="100000">
                                          <p:val>
                                            <p:strVal val="#ppt_w"/>
                                          </p:val>
                                        </p:tav>
                                      </p:tavLst>
                                    </p:anim>
                                    <p:anim calcmode="lin" valueType="num">
                                      <p:cBhvr>
                                        <p:cTn id="17" dur="1000" fill="hold"/>
                                        <p:tgtEl>
                                          <p:spTgt spid="50183"/>
                                        </p:tgtEl>
                                        <p:attrNameLst>
                                          <p:attrName>ppt_h</p:attrName>
                                        </p:attrNameLst>
                                      </p:cBhvr>
                                      <p:tavLst>
                                        <p:tav tm="0">
                                          <p:val>
                                            <p:fltVal val="0"/>
                                          </p:val>
                                        </p:tav>
                                        <p:tav tm="100000">
                                          <p:val>
                                            <p:strVal val="#ppt_h"/>
                                          </p:val>
                                        </p:tav>
                                      </p:tavLst>
                                    </p:anim>
                                    <p:anim calcmode="lin" valueType="num">
                                      <p:cBhvr>
                                        <p:cTn id="18" dur="1000" fill="hold"/>
                                        <p:tgtEl>
                                          <p:spTgt spid="50183"/>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50183"/>
                                        </p:tgtEl>
                                        <p:attrNameLst>
                                          <p:attrName>ppt_y</p:attrName>
                                        </p:attrNameLst>
                                      </p:cBhvr>
                                      <p:tavLst>
                                        <p:tav tm="0" fmla="#ppt_y+(sin(-2*pi*(1-$))*-#ppt_x+cos(-2*pi*(1-$))*(1-#ppt_y))*(1-$)">
                                          <p:val>
                                            <p:fltVal val="0"/>
                                          </p:val>
                                        </p:tav>
                                        <p:tav tm="100000">
                                          <p:val>
                                            <p:fltVal val="1"/>
                                          </p:val>
                                        </p:tav>
                                      </p:tavLst>
                                    </p:anim>
                                  </p:childTnLst>
                                </p:cTn>
                              </p:par>
                              <p:par>
                                <p:cTn id="20" presetID="23" presetClass="entr" presetSubtype="16" fill="hold" nodeType="withEffect">
                                  <p:stCondLst>
                                    <p:cond delay="0"/>
                                  </p:stCondLst>
                                  <p:childTnLst>
                                    <p:set>
                                      <p:cBhvr>
                                        <p:cTn id="21" dur="1" fill="hold">
                                          <p:stCondLst>
                                            <p:cond delay="0"/>
                                          </p:stCondLst>
                                        </p:cTn>
                                        <p:tgtEl>
                                          <p:spTgt spid="50182"/>
                                        </p:tgtEl>
                                        <p:attrNameLst>
                                          <p:attrName>style.visibility</p:attrName>
                                        </p:attrNameLst>
                                      </p:cBhvr>
                                      <p:to>
                                        <p:strVal val="visible"/>
                                      </p:to>
                                    </p:set>
                                    <p:anim calcmode="lin" valueType="num">
                                      <p:cBhvr>
                                        <p:cTn id="22" dur="500" fill="hold"/>
                                        <p:tgtEl>
                                          <p:spTgt spid="50182"/>
                                        </p:tgtEl>
                                        <p:attrNameLst>
                                          <p:attrName>ppt_w</p:attrName>
                                        </p:attrNameLst>
                                      </p:cBhvr>
                                      <p:tavLst>
                                        <p:tav tm="0">
                                          <p:val>
                                            <p:fltVal val="0"/>
                                          </p:val>
                                        </p:tav>
                                        <p:tav tm="100000">
                                          <p:val>
                                            <p:strVal val="#ppt_w"/>
                                          </p:val>
                                        </p:tav>
                                      </p:tavLst>
                                    </p:anim>
                                    <p:anim calcmode="lin" valueType="num">
                                      <p:cBhvr>
                                        <p:cTn id="23" dur="500" fill="hold"/>
                                        <p:tgtEl>
                                          <p:spTgt spid="50182"/>
                                        </p:tgtEl>
                                        <p:attrNameLst>
                                          <p:attrName>ppt_h</p:attrName>
                                        </p:attrNameLst>
                                      </p:cBhvr>
                                      <p:tavLst>
                                        <p:tav tm="0">
                                          <p:val>
                                            <p:fltVal val="0"/>
                                          </p:val>
                                        </p:tav>
                                        <p:tav tm="100000">
                                          <p:val>
                                            <p:strVal val="#ppt_h"/>
                                          </p:val>
                                        </p:tav>
                                      </p:tavLst>
                                    </p:anim>
                                  </p:childTnLst>
                                </p:cTn>
                              </p:par>
                            </p:childTnLst>
                          </p:cTn>
                        </p:par>
                        <p:par>
                          <p:cTn id="24" fill="hold">
                            <p:stCondLst>
                              <p:cond delay="68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50184"/>
                                        </p:tgtEl>
                                        <p:attrNameLst>
                                          <p:attrName>style.visibility</p:attrName>
                                        </p:attrNameLst>
                                      </p:cBhvr>
                                      <p:to>
                                        <p:strVal val="visible"/>
                                      </p:to>
                                    </p:set>
                                    <p:anim by="(-#ppt_w*2)" calcmode="lin" valueType="num">
                                      <p:cBhvr rctx="PPT">
                                        <p:cTn id="27" dur="500" autoRev="1" fill="hold">
                                          <p:stCondLst>
                                            <p:cond delay="0"/>
                                          </p:stCondLst>
                                        </p:cTn>
                                        <p:tgtEl>
                                          <p:spTgt spid="50184"/>
                                        </p:tgtEl>
                                        <p:attrNameLst>
                                          <p:attrName>ppt_w</p:attrName>
                                        </p:attrNameLst>
                                      </p:cBhvr>
                                    </p:anim>
                                    <p:anim by="(#ppt_w*0.50)" calcmode="lin" valueType="num">
                                      <p:cBhvr>
                                        <p:cTn id="28" dur="500" decel="50000" autoRev="1" fill="hold">
                                          <p:stCondLst>
                                            <p:cond delay="0"/>
                                          </p:stCondLst>
                                        </p:cTn>
                                        <p:tgtEl>
                                          <p:spTgt spid="50184"/>
                                        </p:tgtEl>
                                        <p:attrNameLst>
                                          <p:attrName>ppt_x</p:attrName>
                                        </p:attrNameLst>
                                      </p:cBhvr>
                                    </p:anim>
                                    <p:anim from="(-#ppt_h/2)" to="(#ppt_y)" calcmode="lin" valueType="num">
                                      <p:cBhvr>
                                        <p:cTn id="29" dur="1000" fill="hold">
                                          <p:stCondLst>
                                            <p:cond delay="0"/>
                                          </p:stCondLst>
                                        </p:cTn>
                                        <p:tgtEl>
                                          <p:spTgt spid="50184"/>
                                        </p:tgtEl>
                                        <p:attrNameLst>
                                          <p:attrName>ppt_y</p:attrName>
                                        </p:attrNameLst>
                                      </p:cBhvr>
                                    </p:anim>
                                    <p:animRot by="21600000">
                                      <p:cBhvr>
                                        <p:cTn id="30" dur="1000" fill="hold">
                                          <p:stCondLst>
                                            <p:cond delay="0"/>
                                          </p:stCondLst>
                                        </p:cTn>
                                        <p:tgtEl>
                                          <p:spTgt spid="501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p:bldP spid="50183" grpId="0"/>
      <p:bldP spid="50184"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484" name="Text Box 4"/>
          <p:cNvSpPr txBox="1">
            <a:spLocks noChangeArrowheads="1"/>
          </p:cNvSpPr>
          <p:nvPr/>
        </p:nvSpPr>
        <p:spPr bwMode="auto">
          <a:xfrm>
            <a:off x="468313" y="754063"/>
            <a:ext cx="3455987" cy="55784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Después se unió una multitud de ángeles que alababa a Dios, deseando la paz para el mundo.</a:t>
            </a:r>
          </a:p>
        </p:txBody>
      </p:sp>
      <p:pic>
        <p:nvPicPr>
          <p:cNvPr id="20485" name="Picture 5" descr="ANUNCIACIÓN A LOS PASTORES"/>
          <p:cNvPicPr>
            <a:picLocks noChangeAspect="1" noChangeArrowheads="1"/>
          </p:cNvPicPr>
          <p:nvPr/>
        </p:nvPicPr>
        <p:blipFill>
          <a:blip r:embed="rId4"/>
          <a:srcRect/>
          <a:stretch>
            <a:fillRect/>
          </a:stretch>
        </p:blipFill>
        <p:spPr bwMode="auto">
          <a:xfrm>
            <a:off x="4067175" y="333375"/>
            <a:ext cx="4797425" cy="6264275"/>
          </a:xfrm>
          <a:prstGeom prst="rect">
            <a:avLst/>
          </a:prstGeom>
          <a:noFill/>
        </p:spPr>
      </p:pic>
    </p:spTree>
  </p:cSld>
  <p:clrMapOvr>
    <a:masterClrMapping/>
  </p:clrMapOvr>
  <p:transition>
    <p:sndAc>
      <p:stSnd loop="1">
        <p:snd r:embed="rId2" name="Solemne Navidad(0,2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485"/>
                                        </p:tgtEl>
                                        <p:attrNameLst>
                                          <p:attrName>style.visibility</p:attrName>
                                        </p:attrNameLst>
                                      </p:cBhvr>
                                      <p:to>
                                        <p:strVal val="visible"/>
                                      </p:to>
                                    </p:set>
                                    <p:animEffect transition="in" filter="fade">
                                      <p:cBhvr>
                                        <p:cTn id="7" dur="20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2228" name="Picture 4" descr="11Angeles a los pastores1"/>
          <p:cNvPicPr>
            <a:picLocks noChangeAspect="1" noChangeArrowheads="1"/>
          </p:cNvPicPr>
          <p:nvPr/>
        </p:nvPicPr>
        <p:blipFill>
          <a:blip r:embed="rId4"/>
          <a:srcRect/>
          <a:stretch>
            <a:fillRect/>
          </a:stretch>
        </p:blipFill>
        <p:spPr bwMode="auto">
          <a:xfrm>
            <a:off x="323850" y="476250"/>
            <a:ext cx="5678488" cy="6046788"/>
          </a:xfrm>
          <a:prstGeom prst="rect">
            <a:avLst/>
          </a:prstGeom>
          <a:noFill/>
        </p:spPr>
      </p:pic>
      <p:sp>
        <p:nvSpPr>
          <p:cNvPr id="52229" name="Text Box 5"/>
          <p:cNvSpPr txBox="1">
            <a:spLocks noChangeArrowheads="1"/>
          </p:cNvSpPr>
          <p:nvPr/>
        </p:nvSpPr>
        <p:spPr bwMode="auto">
          <a:xfrm>
            <a:off x="6011863" y="981075"/>
            <a:ext cx="3132137" cy="3749675"/>
          </a:xfrm>
          <a:prstGeom prst="rect">
            <a:avLst/>
          </a:prstGeom>
          <a:noFill/>
          <a:ln w="9525">
            <a:noFill/>
            <a:miter lim="800000"/>
            <a:headEnd/>
            <a:tailEnd/>
          </a:ln>
          <a:effectLst/>
        </p:spPr>
        <p:txBody>
          <a:bodyPr>
            <a:spAutoFit/>
          </a:bodyPr>
          <a:lstStyle/>
          <a:p>
            <a:pPr algn="ctr">
              <a:spcBef>
                <a:spcPct val="50000"/>
              </a:spcBef>
            </a:pPr>
            <a:r>
              <a:rPr lang="es-ES" sz="6000">
                <a:solidFill>
                  <a:srgbClr val="FFFF00"/>
                </a:solidFill>
              </a:rPr>
              <a:t>Gloria a Dios en las alturas.</a:t>
            </a:r>
          </a:p>
        </p:txBody>
      </p:sp>
      <p:sp>
        <p:nvSpPr>
          <p:cNvPr id="52230" name="Text Box 6"/>
          <p:cNvSpPr txBox="1">
            <a:spLocks noChangeArrowheads="1"/>
          </p:cNvSpPr>
          <p:nvPr/>
        </p:nvSpPr>
        <p:spPr bwMode="auto">
          <a:xfrm>
            <a:off x="6084888" y="5938838"/>
            <a:ext cx="3059112" cy="579437"/>
          </a:xfrm>
          <a:prstGeom prst="rect">
            <a:avLst/>
          </a:prstGeom>
          <a:noFill/>
          <a:ln w="9525">
            <a:noFill/>
            <a:miter lim="800000"/>
            <a:headEnd/>
            <a:tailEnd/>
          </a:ln>
          <a:effectLst/>
        </p:spPr>
        <p:txBody>
          <a:bodyPr>
            <a:spAutoFit/>
          </a:bodyPr>
          <a:lstStyle/>
          <a:p>
            <a:pPr>
              <a:spcBef>
                <a:spcPct val="50000"/>
              </a:spcBef>
            </a:pPr>
            <a:r>
              <a:rPr lang="es-ES" sz="3200">
                <a:solidFill>
                  <a:schemeClr val="bg1"/>
                </a:solidFill>
              </a:rPr>
              <a:t>Automático</a:t>
            </a:r>
          </a:p>
        </p:txBody>
      </p:sp>
    </p:spTree>
  </p:cSld>
  <p:clrMapOvr>
    <a:masterClrMapping/>
  </p:clrMapOvr>
  <p:transition advTm="8000">
    <p:sndAc>
      <p:stSnd>
        <p:snd r:embed="rId2" name="5Gloria a Dios en las altur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additive="base">
                                        <p:cTn id="7" dur="3000" fill="hold"/>
                                        <p:tgtEl>
                                          <p:spTgt spid="52228"/>
                                        </p:tgtEl>
                                        <p:attrNameLst>
                                          <p:attrName>ppt_x</p:attrName>
                                        </p:attrNameLst>
                                      </p:cBhvr>
                                      <p:tavLst>
                                        <p:tav tm="0">
                                          <p:val>
                                            <p:strVal val="#ppt_x"/>
                                          </p:val>
                                        </p:tav>
                                        <p:tav tm="100000">
                                          <p:val>
                                            <p:strVal val="#ppt_x"/>
                                          </p:val>
                                        </p:tav>
                                      </p:tavLst>
                                    </p:anim>
                                    <p:anim calcmode="lin" valueType="num">
                                      <p:cBhvr additive="base">
                                        <p:cTn id="8" dur="3000" fill="hold"/>
                                        <p:tgtEl>
                                          <p:spTgt spid="52228"/>
                                        </p:tgtEl>
                                        <p:attrNameLst>
                                          <p:attrName>ppt_y</p:attrName>
                                        </p:attrNameLst>
                                      </p:cBhvr>
                                      <p:tavLst>
                                        <p:tav tm="0">
                                          <p:val>
                                            <p:strVal val="1+#ppt_h/2"/>
                                          </p:val>
                                        </p:tav>
                                        <p:tav tm="100000">
                                          <p:val>
                                            <p:strVal val="#ppt_y"/>
                                          </p:val>
                                        </p:tav>
                                      </p:tavLst>
                                    </p:anim>
                                  </p:childTnLst>
                                </p:cTn>
                              </p:par>
                              <p:par>
                                <p:cTn id="9" presetID="15" presetClass="entr" presetSubtype="0" fill="hold" grpId="0" nodeType="withEffect">
                                  <p:stCondLst>
                                    <p:cond delay="0"/>
                                  </p:stCondLst>
                                  <p:iterate type="lt">
                                    <p:tmPct val="10000"/>
                                  </p:iterate>
                                  <p:childTnLst>
                                    <p:set>
                                      <p:cBhvr>
                                        <p:cTn id="10" dur="1" fill="hold">
                                          <p:stCondLst>
                                            <p:cond delay="0"/>
                                          </p:stCondLst>
                                        </p:cTn>
                                        <p:tgtEl>
                                          <p:spTgt spid="52229"/>
                                        </p:tgtEl>
                                        <p:attrNameLst>
                                          <p:attrName>style.visibility</p:attrName>
                                        </p:attrNameLst>
                                      </p:cBhvr>
                                      <p:to>
                                        <p:strVal val="visible"/>
                                      </p:to>
                                    </p:set>
                                    <p:anim calcmode="lin" valueType="num">
                                      <p:cBhvr>
                                        <p:cTn id="11" dur="2000" fill="hold"/>
                                        <p:tgtEl>
                                          <p:spTgt spid="52229"/>
                                        </p:tgtEl>
                                        <p:attrNameLst>
                                          <p:attrName>ppt_w</p:attrName>
                                        </p:attrNameLst>
                                      </p:cBhvr>
                                      <p:tavLst>
                                        <p:tav tm="0">
                                          <p:val>
                                            <p:fltVal val="0"/>
                                          </p:val>
                                        </p:tav>
                                        <p:tav tm="100000">
                                          <p:val>
                                            <p:strVal val="#ppt_w"/>
                                          </p:val>
                                        </p:tav>
                                      </p:tavLst>
                                    </p:anim>
                                    <p:anim calcmode="lin" valueType="num">
                                      <p:cBhvr>
                                        <p:cTn id="12" dur="2000" fill="hold"/>
                                        <p:tgtEl>
                                          <p:spTgt spid="52229"/>
                                        </p:tgtEl>
                                        <p:attrNameLst>
                                          <p:attrName>ppt_h</p:attrName>
                                        </p:attrNameLst>
                                      </p:cBhvr>
                                      <p:tavLst>
                                        <p:tav tm="0">
                                          <p:val>
                                            <p:fltVal val="0"/>
                                          </p:val>
                                        </p:tav>
                                        <p:tav tm="100000">
                                          <p:val>
                                            <p:strVal val="#ppt_h"/>
                                          </p:val>
                                        </p:tav>
                                      </p:tavLst>
                                    </p:anim>
                                    <p:anim calcmode="lin" valueType="num">
                                      <p:cBhvr>
                                        <p:cTn id="13" dur="2000" fill="hold"/>
                                        <p:tgtEl>
                                          <p:spTgt spid="52229"/>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52229"/>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66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52230"/>
                                        </p:tgtEl>
                                        <p:attrNameLst>
                                          <p:attrName>style.visibility</p:attrName>
                                        </p:attrNameLst>
                                      </p:cBhvr>
                                      <p:to>
                                        <p:strVal val="visible"/>
                                      </p:to>
                                    </p:set>
                                    <p:anim by="(-#ppt_w*2)" calcmode="lin" valueType="num">
                                      <p:cBhvr rctx="PPT">
                                        <p:cTn id="18" dur="500" autoRev="1" fill="hold">
                                          <p:stCondLst>
                                            <p:cond delay="0"/>
                                          </p:stCondLst>
                                        </p:cTn>
                                        <p:tgtEl>
                                          <p:spTgt spid="52230"/>
                                        </p:tgtEl>
                                        <p:attrNameLst>
                                          <p:attrName>ppt_w</p:attrName>
                                        </p:attrNameLst>
                                      </p:cBhvr>
                                    </p:anim>
                                    <p:anim by="(#ppt_w*0.50)" calcmode="lin" valueType="num">
                                      <p:cBhvr>
                                        <p:cTn id="19" dur="500" decel="50000" autoRev="1" fill="hold">
                                          <p:stCondLst>
                                            <p:cond delay="0"/>
                                          </p:stCondLst>
                                        </p:cTn>
                                        <p:tgtEl>
                                          <p:spTgt spid="52230"/>
                                        </p:tgtEl>
                                        <p:attrNameLst>
                                          <p:attrName>ppt_x</p:attrName>
                                        </p:attrNameLst>
                                      </p:cBhvr>
                                    </p:anim>
                                    <p:anim from="(-#ppt_h/2)" to="(#ppt_y)" calcmode="lin" valueType="num">
                                      <p:cBhvr>
                                        <p:cTn id="20" dur="1000" fill="hold">
                                          <p:stCondLst>
                                            <p:cond delay="0"/>
                                          </p:stCondLst>
                                        </p:cTn>
                                        <p:tgtEl>
                                          <p:spTgt spid="52230"/>
                                        </p:tgtEl>
                                        <p:attrNameLst>
                                          <p:attrName>ppt_y</p:attrName>
                                        </p:attrNameLst>
                                      </p:cBhvr>
                                    </p:anim>
                                    <p:animRot by="21600000">
                                      <p:cBhvr>
                                        <p:cTn id="21" dur="1000" fill="hold">
                                          <p:stCondLst>
                                            <p:cond delay="0"/>
                                          </p:stCondLst>
                                        </p:cTn>
                                        <p:tgtEl>
                                          <p:spTgt spid="522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p:bldP spid="52230"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3252" name="Picture 4" descr="12angeles de Navidad"/>
          <p:cNvPicPr>
            <a:picLocks noChangeAspect="1" noChangeArrowheads="1"/>
          </p:cNvPicPr>
          <p:nvPr/>
        </p:nvPicPr>
        <p:blipFill>
          <a:blip r:embed="rId3"/>
          <a:srcRect/>
          <a:stretch>
            <a:fillRect/>
          </a:stretch>
        </p:blipFill>
        <p:spPr bwMode="auto">
          <a:xfrm>
            <a:off x="1042988" y="1196975"/>
            <a:ext cx="7075487" cy="5480050"/>
          </a:xfrm>
          <a:prstGeom prst="rect">
            <a:avLst/>
          </a:prstGeom>
          <a:noFill/>
        </p:spPr>
      </p:pic>
      <p:sp>
        <p:nvSpPr>
          <p:cNvPr id="53253" name="WordArt 5"/>
          <p:cNvSpPr>
            <a:spLocks noChangeArrowheads="1" noChangeShapeType="1" noTextEdit="1"/>
          </p:cNvSpPr>
          <p:nvPr/>
        </p:nvSpPr>
        <p:spPr bwMode="auto">
          <a:xfrm>
            <a:off x="250825" y="333375"/>
            <a:ext cx="8667750"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Paz a los hombres que aman a Dios.</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252"/>
                                        </p:tgtEl>
                                        <p:attrNameLst>
                                          <p:attrName>style.visibility</p:attrName>
                                        </p:attrNameLst>
                                      </p:cBhvr>
                                      <p:to>
                                        <p:strVal val="visible"/>
                                      </p:to>
                                    </p:set>
                                    <p:animEffect transition="in" filter="fade">
                                      <p:cBhvr>
                                        <p:cTn id="7" dur="2000"/>
                                        <p:tgtEl>
                                          <p:spTgt spid="5325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3253"/>
                                        </p:tgtEl>
                                        <p:attrNameLst>
                                          <p:attrName>style.visibility</p:attrName>
                                        </p:attrNameLst>
                                      </p:cBhvr>
                                      <p:to>
                                        <p:strVal val="visible"/>
                                      </p:to>
                                    </p:set>
                                    <p:animEffect transition="in" filter="wipe(left)">
                                      <p:cBhvr>
                                        <p:cTn id="10" dur="3000"/>
                                        <p:tgtEl>
                                          <p:spTgt spid="53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4276" name="Picture 4" descr="13El ángel a los pastores, Salcillo"/>
          <p:cNvPicPr>
            <a:picLocks noChangeAspect="1" noChangeArrowheads="1"/>
          </p:cNvPicPr>
          <p:nvPr/>
        </p:nvPicPr>
        <p:blipFill>
          <a:blip r:embed="rId3"/>
          <a:srcRect/>
          <a:stretch>
            <a:fillRect/>
          </a:stretch>
        </p:blipFill>
        <p:spPr bwMode="auto">
          <a:xfrm>
            <a:off x="250825" y="0"/>
            <a:ext cx="8137525" cy="6819900"/>
          </a:xfrm>
          <a:prstGeom prst="rect">
            <a:avLst/>
          </a:prstGeom>
          <a:noFill/>
        </p:spPr>
      </p:pic>
      <p:sp>
        <p:nvSpPr>
          <p:cNvPr id="54277" name="WordArt 5"/>
          <p:cNvSpPr>
            <a:spLocks noChangeArrowheads="1" noChangeShapeType="1" noTextEdit="1"/>
          </p:cNvSpPr>
          <p:nvPr/>
        </p:nvSpPr>
        <p:spPr bwMode="auto">
          <a:xfrm>
            <a:off x="468313" y="1412875"/>
            <a:ext cx="2808287" cy="1019175"/>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Aleluya</a:t>
            </a:r>
          </a:p>
        </p:txBody>
      </p:sp>
      <p:sp>
        <p:nvSpPr>
          <p:cNvPr id="54278" name="WordArt 6"/>
          <p:cNvSpPr>
            <a:spLocks noChangeArrowheads="1" noChangeShapeType="1" noTextEdit="1"/>
          </p:cNvSpPr>
          <p:nvPr/>
        </p:nvSpPr>
        <p:spPr bwMode="auto">
          <a:xfrm>
            <a:off x="5508625" y="2924175"/>
            <a:ext cx="3024188" cy="792163"/>
          </a:xfrm>
          <a:prstGeom prst="rect">
            <a:avLst/>
          </a:prstGeom>
        </p:spPr>
        <p:txBody>
          <a:bodyPr wrap="none" fromWordArt="1">
            <a:prstTxWarp prst="textDoubleWave1">
              <a:avLst>
                <a:gd name="adj1" fmla="val 6500"/>
                <a:gd name="adj2" fmla="val 0"/>
              </a:avLst>
            </a:prstTxWarp>
          </a:bodyPr>
          <a:lstStyle/>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Aleluya</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54277"/>
                                        </p:tgtEl>
                                        <p:attrNameLst>
                                          <p:attrName>style.visibility</p:attrName>
                                        </p:attrNameLst>
                                      </p:cBhvr>
                                      <p:to>
                                        <p:strVal val="visible"/>
                                      </p:to>
                                    </p:set>
                                    <p:animEffect transition="in" filter="fade">
                                      <p:cBhvr>
                                        <p:cTn id="7" dur="1600" decel="100000"/>
                                        <p:tgtEl>
                                          <p:spTgt spid="54277"/>
                                        </p:tgtEl>
                                      </p:cBhvr>
                                    </p:animEffect>
                                    <p:anim calcmode="lin" valueType="num">
                                      <p:cBhvr>
                                        <p:cTn id="8" dur="1600" decel="100000" fill="hold"/>
                                        <p:tgtEl>
                                          <p:spTgt spid="54277"/>
                                        </p:tgtEl>
                                        <p:attrNameLst>
                                          <p:attrName>style.rotation</p:attrName>
                                        </p:attrNameLst>
                                      </p:cBhvr>
                                      <p:tavLst>
                                        <p:tav tm="0">
                                          <p:val>
                                            <p:fltVal val="-90"/>
                                          </p:val>
                                        </p:tav>
                                        <p:tav tm="100000">
                                          <p:val>
                                            <p:fltVal val="0"/>
                                          </p:val>
                                        </p:tav>
                                      </p:tavLst>
                                    </p:anim>
                                    <p:anim calcmode="lin" valueType="num">
                                      <p:cBhvr>
                                        <p:cTn id="9" dur="1600" decel="100000" fill="hold"/>
                                        <p:tgtEl>
                                          <p:spTgt spid="54277"/>
                                        </p:tgtEl>
                                        <p:attrNameLst>
                                          <p:attrName>ppt_x</p:attrName>
                                        </p:attrNameLst>
                                      </p:cBhvr>
                                      <p:tavLst>
                                        <p:tav tm="0">
                                          <p:val>
                                            <p:strVal val="#ppt_x+0.4"/>
                                          </p:val>
                                        </p:tav>
                                        <p:tav tm="100000">
                                          <p:val>
                                            <p:strVal val="#ppt_x-0.05"/>
                                          </p:val>
                                        </p:tav>
                                      </p:tavLst>
                                    </p:anim>
                                    <p:anim calcmode="lin" valueType="num">
                                      <p:cBhvr>
                                        <p:cTn id="10" dur="1600" decel="100000" fill="hold"/>
                                        <p:tgtEl>
                                          <p:spTgt spid="54277"/>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54277"/>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54277"/>
                                        </p:tgtEl>
                                        <p:attrNameLst>
                                          <p:attrName>ppt_y</p:attrName>
                                        </p:attrNameLst>
                                      </p:cBhvr>
                                      <p:tavLst>
                                        <p:tav tm="0">
                                          <p:val>
                                            <p:strVal val="#ppt_y+0.1"/>
                                          </p:val>
                                        </p:tav>
                                        <p:tav tm="100000">
                                          <p:val>
                                            <p:strVal val="#ppt_y"/>
                                          </p:val>
                                        </p:tav>
                                      </p:tavLst>
                                    </p:anim>
                                  </p:childTnLst>
                                </p:cTn>
                              </p:par>
                            </p:childTnLst>
                          </p:cTn>
                        </p:par>
                        <p:par>
                          <p:cTn id="13" fill="hold">
                            <p:stCondLst>
                              <p:cond delay="2000"/>
                            </p:stCondLst>
                            <p:childTnLst>
                              <p:par>
                                <p:cTn id="14" presetID="7" presetClass="entr" presetSubtype="4" fill="hold" grpId="0" nodeType="afterEffect">
                                  <p:stCondLst>
                                    <p:cond delay="0"/>
                                  </p:stCondLst>
                                  <p:childTnLst>
                                    <p:set>
                                      <p:cBhvr>
                                        <p:cTn id="15" dur="1" fill="hold">
                                          <p:stCondLst>
                                            <p:cond delay="0"/>
                                          </p:stCondLst>
                                        </p:cTn>
                                        <p:tgtEl>
                                          <p:spTgt spid="54278"/>
                                        </p:tgtEl>
                                        <p:attrNameLst>
                                          <p:attrName>style.visibility</p:attrName>
                                        </p:attrNameLst>
                                      </p:cBhvr>
                                      <p:to>
                                        <p:strVal val="visible"/>
                                      </p:to>
                                    </p:set>
                                    <p:anim calcmode="lin" valueType="num">
                                      <p:cBhvr additive="base">
                                        <p:cTn id="16" dur="3000" fill="hold"/>
                                        <p:tgtEl>
                                          <p:spTgt spid="54278"/>
                                        </p:tgtEl>
                                        <p:attrNameLst>
                                          <p:attrName>ppt_x</p:attrName>
                                        </p:attrNameLst>
                                      </p:cBhvr>
                                      <p:tavLst>
                                        <p:tav tm="0">
                                          <p:val>
                                            <p:strVal val="#ppt_x"/>
                                          </p:val>
                                        </p:tav>
                                        <p:tav tm="100000">
                                          <p:val>
                                            <p:strVal val="#ppt_x"/>
                                          </p:val>
                                        </p:tav>
                                      </p:tavLst>
                                    </p:anim>
                                    <p:anim calcmode="lin" valueType="num">
                                      <p:cBhvr additive="base">
                                        <p:cTn id="17" dur="3000" fill="hold"/>
                                        <p:tgtEl>
                                          <p:spTgt spid="542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animBg="1"/>
      <p:bldP spid="5427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5300" name="Picture 4" descr="14rhy-400"/>
          <p:cNvPicPr>
            <a:picLocks noChangeAspect="1" noChangeArrowheads="1"/>
          </p:cNvPicPr>
          <p:nvPr/>
        </p:nvPicPr>
        <p:blipFill>
          <a:blip r:embed="rId3"/>
          <a:srcRect/>
          <a:stretch>
            <a:fillRect/>
          </a:stretch>
        </p:blipFill>
        <p:spPr bwMode="auto">
          <a:xfrm>
            <a:off x="1908175" y="260350"/>
            <a:ext cx="5259388" cy="6335713"/>
          </a:xfrm>
          <a:prstGeom prst="rect">
            <a:avLst/>
          </a:prstGeom>
          <a:noFill/>
        </p:spPr>
      </p:pic>
      <p:sp>
        <p:nvSpPr>
          <p:cNvPr id="55302" name="WordArt 6"/>
          <p:cNvSpPr>
            <a:spLocks noChangeArrowheads="1" noChangeShapeType="1" noTextEdit="1"/>
          </p:cNvSpPr>
          <p:nvPr/>
        </p:nvSpPr>
        <p:spPr bwMode="auto">
          <a:xfrm>
            <a:off x="395288" y="1125538"/>
            <a:ext cx="2808287" cy="874712"/>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Aleluya</a:t>
            </a:r>
          </a:p>
        </p:txBody>
      </p:sp>
      <p:sp>
        <p:nvSpPr>
          <p:cNvPr id="55303" name="Text Box 7"/>
          <p:cNvSpPr txBox="1">
            <a:spLocks noChangeArrowheads="1"/>
          </p:cNvSpPr>
          <p:nvPr/>
        </p:nvSpPr>
        <p:spPr bwMode="auto">
          <a:xfrm>
            <a:off x="7524750" y="754063"/>
            <a:ext cx="935038" cy="5848350"/>
          </a:xfrm>
          <a:prstGeom prst="rect">
            <a:avLst/>
          </a:prstGeom>
          <a:noFill/>
          <a:ln w="9525">
            <a:noFill/>
            <a:miter lim="800000"/>
            <a:headEnd/>
            <a:tailEnd/>
          </a:ln>
          <a:effectLst/>
        </p:spPr>
        <p:txBody>
          <a:bodyPr>
            <a:spAutoFit/>
          </a:bodyPr>
          <a:lstStyle/>
          <a:p>
            <a:pPr algn="ctr">
              <a:spcBef>
                <a:spcPct val="50000"/>
              </a:spcBef>
            </a:pPr>
            <a:r>
              <a:rPr lang="es-ES" sz="5400">
                <a:solidFill>
                  <a:srgbClr val="FFFF00"/>
                </a:solidFill>
              </a:rPr>
              <a:t>A  l  e  l  u  y  a</a:t>
            </a:r>
          </a:p>
        </p:txBody>
      </p:sp>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55302"/>
                                        </p:tgtEl>
                                        <p:attrNameLst>
                                          <p:attrName>style.visibility</p:attrName>
                                        </p:attrNameLst>
                                      </p:cBhvr>
                                      <p:to>
                                        <p:strVal val="visible"/>
                                      </p:to>
                                    </p:set>
                                    <p:anim calcmode="lin" valueType="num">
                                      <p:cBhvr>
                                        <p:cTn id="7" dur="2000" fill="hold"/>
                                        <p:tgtEl>
                                          <p:spTgt spid="55302"/>
                                        </p:tgtEl>
                                        <p:attrNameLst>
                                          <p:attrName>ppt_w</p:attrName>
                                        </p:attrNameLst>
                                      </p:cBhvr>
                                      <p:tavLst>
                                        <p:tav tm="0">
                                          <p:val>
                                            <p:fltVal val="0"/>
                                          </p:val>
                                        </p:tav>
                                        <p:tav tm="100000">
                                          <p:val>
                                            <p:strVal val="#ppt_w"/>
                                          </p:val>
                                        </p:tav>
                                      </p:tavLst>
                                    </p:anim>
                                    <p:anim calcmode="lin" valueType="num">
                                      <p:cBhvr>
                                        <p:cTn id="8" dur="2000" fill="hold"/>
                                        <p:tgtEl>
                                          <p:spTgt spid="55302"/>
                                        </p:tgtEl>
                                        <p:attrNameLst>
                                          <p:attrName>ppt_h</p:attrName>
                                        </p:attrNameLst>
                                      </p:cBhvr>
                                      <p:tavLst>
                                        <p:tav tm="0">
                                          <p:val>
                                            <p:fltVal val="0"/>
                                          </p:val>
                                        </p:tav>
                                        <p:tav tm="100000">
                                          <p:val>
                                            <p:strVal val="#ppt_h"/>
                                          </p:val>
                                        </p:tav>
                                      </p:tavLst>
                                    </p:anim>
                                    <p:anim calcmode="lin" valueType="num">
                                      <p:cBhvr>
                                        <p:cTn id="9" dur="2000" fill="hold"/>
                                        <p:tgtEl>
                                          <p:spTgt spid="55302"/>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530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2000"/>
                            </p:stCondLst>
                            <p:childTnLst>
                              <p:par>
                                <p:cTn id="12" presetID="15" presetClass="entr" presetSubtype="0" fill="hold" grpId="0" nodeType="afterEffect">
                                  <p:stCondLst>
                                    <p:cond delay="0"/>
                                  </p:stCondLst>
                                  <p:iterate type="lt">
                                    <p:tmPct val="10000"/>
                                  </p:iterate>
                                  <p:childTnLst>
                                    <p:set>
                                      <p:cBhvr>
                                        <p:cTn id="13" dur="1" fill="hold">
                                          <p:stCondLst>
                                            <p:cond delay="0"/>
                                          </p:stCondLst>
                                        </p:cTn>
                                        <p:tgtEl>
                                          <p:spTgt spid="55303"/>
                                        </p:tgtEl>
                                        <p:attrNameLst>
                                          <p:attrName>style.visibility</p:attrName>
                                        </p:attrNameLst>
                                      </p:cBhvr>
                                      <p:to>
                                        <p:strVal val="visible"/>
                                      </p:to>
                                    </p:set>
                                    <p:anim calcmode="lin" valueType="num">
                                      <p:cBhvr>
                                        <p:cTn id="14" dur="2000" fill="hold"/>
                                        <p:tgtEl>
                                          <p:spTgt spid="55303"/>
                                        </p:tgtEl>
                                        <p:attrNameLst>
                                          <p:attrName>ppt_w</p:attrName>
                                        </p:attrNameLst>
                                      </p:cBhvr>
                                      <p:tavLst>
                                        <p:tav tm="0">
                                          <p:val>
                                            <p:fltVal val="0"/>
                                          </p:val>
                                        </p:tav>
                                        <p:tav tm="100000">
                                          <p:val>
                                            <p:strVal val="#ppt_w"/>
                                          </p:val>
                                        </p:tav>
                                      </p:tavLst>
                                    </p:anim>
                                    <p:anim calcmode="lin" valueType="num">
                                      <p:cBhvr>
                                        <p:cTn id="15" dur="2000" fill="hold"/>
                                        <p:tgtEl>
                                          <p:spTgt spid="55303"/>
                                        </p:tgtEl>
                                        <p:attrNameLst>
                                          <p:attrName>ppt_h</p:attrName>
                                        </p:attrNameLst>
                                      </p:cBhvr>
                                      <p:tavLst>
                                        <p:tav tm="0">
                                          <p:val>
                                            <p:fltVal val="0"/>
                                          </p:val>
                                        </p:tav>
                                        <p:tav tm="100000">
                                          <p:val>
                                            <p:strVal val="#ppt_h"/>
                                          </p:val>
                                        </p:tav>
                                      </p:tavLst>
                                    </p:anim>
                                    <p:anim calcmode="lin" valueType="num">
                                      <p:cBhvr>
                                        <p:cTn id="16" dur="2000" fill="hold"/>
                                        <p:tgtEl>
                                          <p:spTgt spid="55303"/>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5530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2" grpId="0" animBg="1"/>
      <p:bldP spid="55303"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6324" name="Picture 4" descr="15hgjy"/>
          <p:cNvPicPr>
            <a:picLocks noChangeAspect="1" noChangeArrowheads="1"/>
          </p:cNvPicPr>
          <p:nvPr/>
        </p:nvPicPr>
        <p:blipFill>
          <a:blip r:embed="rId3"/>
          <a:srcRect/>
          <a:stretch>
            <a:fillRect/>
          </a:stretch>
        </p:blipFill>
        <p:spPr bwMode="auto">
          <a:xfrm>
            <a:off x="250825" y="3079750"/>
            <a:ext cx="5473700" cy="3595688"/>
          </a:xfrm>
          <a:prstGeom prst="rect">
            <a:avLst/>
          </a:prstGeom>
          <a:noFill/>
        </p:spPr>
      </p:pic>
      <p:pic>
        <p:nvPicPr>
          <p:cNvPr id="56325" name="Picture 5" descr="15Pastores adorando, Bronzino"/>
          <p:cNvPicPr>
            <a:picLocks noChangeAspect="1" noChangeArrowheads="1"/>
          </p:cNvPicPr>
          <p:nvPr/>
        </p:nvPicPr>
        <p:blipFill>
          <a:blip r:embed="rId4"/>
          <a:srcRect/>
          <a:stretch>
            <a:fillRect/>
          </a:stretch>
        </p:blipFill>
        <p:spPr bwMode="auto">
          <a:xfrm>
            <a:off x="3132138" y="333375"/>
            <a:ext cx="4864100" cy="2794000"/>
          </a:xfrm>
          <a:prstGeom prst="rect">
            <a:avLst/>
          </a:prstGeom>
          <a:noFill/>
        </p:spPr>
      </p:pic>
      <p:sp>
        <p:nvSpPr>
          <p:cNvPr id="56326" name="WordArt 6"/>
          <p:cNvSpPr>
            <a:spLocks noChangeArrowheads="1" noChangeShapeType="1" noTextEdit="1"/>
          </p:cNvSpPr>
          <p:nvPr/>
        </p:nvSpPr>
        <p:spPr bwMode="auto">
          <a:xfrm>
            <a:off x="468313" y="1341438"/>
            <a:ext cx="2735262" cy="1162050"/>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Aleluya</a:t>
            </a:r>
          </a:p>
        </p:txBody>
      </p:sp>
      <p:sp>
        <p:nvSpPr>
          <p:cNvPr id="56327" name="Text Box 7"/>
          <p:cNvSpPr txBox="1">
            <a:spLocks noChangeArrowheads="1"/>
          </p:cNvSpPr>
          <p:nvPr/>
        </p:nvSpPr>
        <p:spPr bwMode="auto">
          <a:xfrm>
            <a:off x="5724525" y="4005263"/>
            <a:ext cx="3419475" cy="1108075"/>
          </a:xfrm>
          <a:prstGeom prst="rect">
            <a:avLst/>
          </a:prstGeom>
          <a:solidFill>
            <a:srgbClr val="0000CC"/>
          </a:solidFill>
          <a:ln w="9525">
            <a:solidFill>
              <a:schemeClr val="tx1"/>
            </a:solidFill>
            <a:miter lim="800000"/>
            <a:headEnd/>
            <a:tailEnd/>
          </a:ln>
          <a:effectLst/>
        </p:spPr>
        <p:txBody>
          <a:bodyPr>
            <a:spAutoFit/>
          </a:bodyPr>
          <a:lstStyle/>
          <a:p>
            <a:pPr>
              <a:spcBef>
                <a:spcPct val="50000"/>
              </a:spcBef>
            </a:pPr>
            <a:r>
              <a:rPr lang="es-ES" sz="6600">
                <a:solidFill>
                  <a:schemeClr val="bg1"/>
                </a:solidFill>
              </a:rPr>
              <a:t>Aleluya</a:t>
            </a:r>
          </a:p>
        </p:txBody>
      </p:sp>
      <p:sp>
        <p:nvSpPr>
          <p:cNvPr id="56328" name="Text Box 8"/>
          <p:cNvSpPr txBox="1">
            <a:spLocks noChangeArrowheads="1"/>
          </p:cNvSpPr>
          <p:nvPr/>
        </p:nvSpPr>
        <p:spPr bwMode="auto">
          <a:xfrm>
            <a:off x="5795963" y="5949950"/>
            <a:ext cx="3097212" cy="641350"/>
          </a:xfrm>
          <a:prstGeom prst="rect">
            <a:avLst/>
          </a:prstGeom>
          <a:noFill/>
          <a:ln w="9525">
            <a:noFill/>
            <a:miter lim="800000"/>
            <a:headEnd/>
            <a:tailEnd/>
          </a:ln>
          <a:effectLst/>
        </p:spPr>
        <p:txBody>
          <a:bodyPr>
            <a:spAutoFit/>
          </a:bodyPr>
          <a:lstStyle/>
          <a:p>
            <a:pPr algn="ctr">
              <a:spcBef>
                <a:spcPct val="50000"/>
              </a:spcBef>
            </a:pPr>
            <a:r>
              <a:rPr lang="es-ES" sz="3600">
                <a:solidFill>
                  <a:schemeClr val="bg1"/>
                </a:solidFill>
              </a:rPr>
              <a:t>Hacer CLIK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afterEffect">
                                  <p:stCondLst>
                                    <p:cond delay="0"/>
                                  </p:stCondLst>
                                  <p:childTnLst>
                                    <p:set>
                                      <p:cBhvr>
                                        <p:cTn id="6" dur="1" fill="hold">
                                          <p:stCondLst>
                                            <p:cond delay="0"/>
                                          </p:stCondLst>
                                        </p:cTn>
                                        <p:tgtEl>
                                          <p:spTgt spid="56326"/>
                                        </p:tgtEl>
                                        <p:attrNameLst>
                                          <p:attrName>style.visibility</p:attrName>
                                        </p:attrNameLst>
                                      </p:cBhvr>
                                      <p:to>
                                        <p:strVal val="visible"/>
                                      </p:to>
                                    </p:set>
                                    <p:anim calcmode="lin" valueType="num">
                                      <p:cBhvr additive="base">
                                        <p:cTn id="7" dur="2000" fill="hold"/>
                                        <p:tgtEl>
                                          <p:spTgt spid="56326"/>
                                        </p:tgtEl>
                                        <p:attrNameLst>
                                          <p:attrName>ppt_x</p:attrName>
                                        </p:attrNameLst>
                                      </p:cBhvr>
                                      <p:tavLst>
                                        <p:tav tm="0">
                                          <p:val>
                                            <p:strVal val="#ppt_x"/>
                                          </p:val>
                                        </p:tav>
                                        <p:tav tm="100000">
                                          <p:val>
                                            <p:strVal val="#ppt_x"/>
                                          </p:val>
                                        </p:tav>
                                      </p:tavLst>
                                    </p:anim>
                                    <p:anim calcmode="lin" valueType="num">
                                      <p:cBhvr additive="base">
                                        <p:cTn id="8" dur="2000" fill="hold"/>
                                        <p:tgtEl>
                                          <p:spTgt spid="5632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0" presetClass="entr" presetSubtype="0" fill="hold" grpId="0" nodeType="afterEffect">
                                  <p:stCondLst>
                                    <p:cond delay="0"/>
                                  </p:stCondLst>
                                  <p:iterate type="lt">
                                    <p:tmPct val="10000"/>
                                  </p:iterate>
                                  <p:childTnLst>
                                    <p:set>
                                      <p:cBhvr>
                                        <p:cTn id="11" dur="1" fill="hold">
                                          <p:stCondLst>
                                            <p:cond delay="0"/>
                                          </p:stCondLst>
                                        </p:cTn>
                                        <p:tgtEl>
                                          <p:spTgt spid="56327"/>
                                        </p:tgtEl>
                                        <p:attrNameLst>
                                          <p:attrName>style.visibility</p:attrName>
                                        </p:attrNameLst>
                                      </p:cBhvr>
                                      <p:to>
                                        <p:strVal val="visible"/>
                                      </p:to>
                                    </p:set>
                                    <p:animEffect transition="in" filter="fade">
                                      <p:cBhvr>
                                        <p:cTn id="12" dur="1600" decel="100000"/>
                                        <p:tgtEl>
                                          <p:spTgt spid="56327"/>
                                        </p:tgtEl>
                                      </p:cBhvr>
                                    </p:animEffect>
                                    <p:anim calcmode="lin" valueType="num">
                                      <p:cBhvr>
                                        <p:cTn id="13" dur="1600" decel="100000" fill="hold"/>
                                        <p:tgtEl>
                                          <p:spTgt spid="56327"/>
                                        </p:tgtEl>
                                        <p:attrNameLst>
                                          <p:attrName>style.rotation</p:attrName>
                                        </p:attrNameLst>
                                      </p:cBhvr>
                                      <p:tavLst>
                                        <p:tav tm="0">
                                          <p:val>
                                            <p:fltVal val="-90"/>
                                          </p:val>
                                        </p:tav>
                                        <p:tav tm="100000">
                                          <p:val>
                                            <p:fltVal val="0"/>
                                          </p:val>
                                        </p:tav>
                                      </p:tavLst>
                                    </p:anim>
                                    <p:anim calcmode="lin" valueType="num">
                                      <p:cBhvr>
                                        <p:cTn id="14" dur="1600" decel="100000" fill="hold"/>
                                        <p:tgtEl>
                                          <p:spTgt spid="56327"/>
                                        </p:tgtEl>
                                        <p:attrNameLst>
                                          <p:attrName>ppt_x</p:attrName>
                                        </p:attrNameLst>
                                      </p:cBhvr>
                                      <p:tavLst>
                                        <p:tav tm="0">
                                          <p:val>
                                            <p:strVal val="#ppt_x+0.4"/>
                                          </p:val>
                                        </p:tav>
                                        <p:tav tm="100000">
                                          <p:val>
                                            <p:strVal val="#ppt_x-0.05"/>
                                          </p:val>
                                        </p:tav>
                                      </p:tavLst>
                                    </p:anim>
                                    <p:anim calcmode="lin" valueType="num">
                                      <p:cBhvr>
                                        <p:cTn id="15" dur="1600" decel="100000" fill="hold"/>
                                        <p:tgtEl>
                                          <p:spTgt spid="56327"/>
                                        </p:tgtEl>
                                        <p:attrNameLst>
                                          <p:attrName>ppt_y</p:attrName>
                                        </p:attrNameLst>
                                      </p:cBhvr>
                                      <p:tavLst>
                                        <p:tav tm="0">
                                          <p:val>
                                            <p:strVal val="#ppt_y-0.4"/>
                                          </p:val>
                                        </p:tav>
                                        <p:tav tm="100000">
                                          <p:val>
                                            <p:strVal val="#ppt_y+0.1"/>
                                          </p:val>
                                        </p:tav>
                                      </p:tavLst>
                                    </p:anim>
                                    <p:anim calcmode="lin" valueType="num">
                                      <p:cBhvr>
                                        <p:cTn id="16" dur="400" accel="100000" fill="hold">
                                          <p:stCondLst>
                                            <p:cond delay="1600"/>
                                          </p:stCondLst>
                                        </p:cTn>
                                        <p:tgtEl>
                                          <p:spTgt spid="56327"/>
                                        </p:tgtEl>
                                        <p:attrNameLst>
                                          <p:attrName>ppt_x</p:attrName>
                                        </p:attrNameLst>
                                      </p:cBhvr>
                                      <p:tavLst>
                                        <p:tav tm="0">
                                          <p:val>
                                            <p:strVal val="#ppt_x-0.05"/>
                                          </p:val>
                                        </p:tav>
                                        <p:tav tm="100000">
                                          <p:val>
                                            <p:strVal val="#ppt_x"/>
                                          </p:val>
                                        </p:tav>
                                      </p:tavLst>
                                    </p:anim>
                                    <p:anim calcmode="lin" valueType="num">
                                      <p:cBhvr>
                                        <p:cTn id="17" dur="400" accel="100000" fill="hold">
                                          <p:stCondLst>
                                            <p:cond delay="1600"/>
                                          </p:stCondLst>
                                        </p:cTn>
                                        <p:tgtEl>
                                          <p:spTgt spid="56327"/>
                                        </p:tgtEl>
                                        <p:attrNameLst>
                                          <p:attrName>ppt_y</p:attrName>
                                        </p:attrNameLst>
                                      </p:cBhvr>
                                      <p:tavLst>
                                        <p:tav tm="0">
                                          <p:val>
                                            <p:strVal val="#ppt_y+0.1"/>
                                          </p:val>
                                        </p:tav>
                                        <p:tav tm="100000">
                                          <p:val>
                                            <p:strVal val="#ppt_y"/>
                                          </p:val>
                                        </p:tav>
                                      </p:tavLst>
                                    </p:anim>
                                  </p:childTnLst>
                                </p:cTn>
                              </p:par>
                            </p:childTnLst>
                          </p:cTn>
                        </p:par>
                        <p:par>
                          <p:cTn id="18" fill="hold">
                            <p:stCondLst>
                              <p:cond delay="52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56328"/>
                                        </p:tgtEl>
                                        <p:attrNameLst>
                                          <p:attrName>style.visibility</p:attrName>
                                        </p:attrNameLst>
                                      </p:cBhvr>
                                      <p:to>
                                        <p:strVal val="visible"/>
                                      </p:to>
                                    </p:set>
                                    <p:anim by="(-#ppt_w*2)" calcmode="lin" valueType="num">
                                      <p:cBhvr rctx="PPT">
                                        <p:cTn id="21" dur="500" autoRev="1" fill="hold">
                                          <p:stCondLst>
                                            <p:cond delay="0"/>
                                          </p:stCondLst>
                                        </p:cTn>
                                        <p:tgtEl>
                                          <p:spTgt spid="56328"/>
                                        </p:tgtEl>
                                        <p:attrNameLst>
                                          <p:attrName>ppt_w</p:attrName>
                                        </p:attrNameLst>
                                      </p:cBhvr>
                                    </p:anim>
                                    <p:anim by="(#ppt_w*0.50)" calcmode="lin" valueType="num">
                                      <p:cBhvr>
                                        <p:cTn id="22" dur="500" decel="50000" autoRev="1" fill="hold">
                                          <p:stCondLst>
                                            <p:cond delay="0"/>
                                          </p:stCondLst>
                                        </p:cTn>
                                        <p:tgtEl>
                                          <p:spTgt spid="56328"/>
                                        </p:tgtEl>
                                        <p:attrNameLst>
                                          <p:attrName>ppt_x</p:attrName>
                                        </p:attrNameLst>
                                      </p:cBhvr>
                                    </p:anim>
                                    <p:anim from="(-#ppt_h/2)" to="(#ppt_y)" calcmode="lin" valueType="num">
                                      <p:cBhvr>
                                        <p:cTn id="23" dur="1000" fill="hold">
                                          <p:stCondLst>
                                            <p:cond delay="0"/>
                                          </p:stCondLst>
                                        </p:cTn>
                                        <p:tgtEl>
                                          <p:spTgt spid="56328"/>
                                        </p:tgtEl>
                                        <p:attrNameLst>
                                          <p:attrName>ppt_y</p:attrName>
                                        </p:attrNameLst>
                                      </p:cBhvr>
                                    </p:anim>
                                    <p:animRot by="21600000">
                                      <p:cBhvr>
                                        <p:cTn id="24" dur="1000" fill="hold">
                                          <p:stCondLst>
                                            <p:cond delay="0"/>
                                          </p:stCondLst>
                                        </p:cTn>
                                        <p:tgtEl>
                                          <p:spTgt spid="563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animBg="1"/>
      <p:bldP spid="56327" grpId="0" animBg="1"/>
      <p:bldP spid="56328"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532" name="Text Box 4"/>
          <p:cNvSpPr txBox="1">
            <a:spLocks noChangeArrowheads="1"/>
          </p:cNvSpPr>
          <p:nvPr/>
        </p:nvSpPr>
        <p:spPr bwMode="auto">
          <a:xfrm>
            <a:off x="539750" y="260350"/>
            <a:ext cx="8351838" cy="1554163"/>
          </a:xfrm>
          <a:prstGeom prst="rect">
            <a:avLst/>
          </a:prstGeom>
          <a:noFill/>
          <a:ln w="9525">
            <a:noFill/>
            <a:miter lim="800000"/>
            <a:headEnd/>
            <a:tailEnd/>
          </a:ln>
          <a:effectLst/>
        </p:spPr>
        <p:txBody>
          <a:bodyPr>
            <a:spAutoFit/>
          </a:bodyPr>
          <a:lstStyle/>
          <a:p>
            <a:pPr algn="ctr">
              <a:spcBef>
                <a:spcPct val="50000"/>
              </a:spcBef>
            </a:pPr>
            <a:r>
              <a:rPr lang="es-ES" sz="3200">
                <a:solidFill>
                  <a:srgbClr val="FFFF00"/>
                </a:solidFill>
              </a:rPr>
              <a:t>Los pastores se dijeron: “Vamos a Belén a ver esto que el Señor nos ha anunciado.  Y marcharon.</a:t>
            </a:r>
          </a:p>
        </p:txBody>
      </p:sp>
      <p:pic>
        <p:nvPicPr>
          <p:cNvPr id="22533" name="Picture 5" descr="come-ye-to-bethlehem, Dewey"/>
          <p:cNvPicPr>
            <a:picLocks noChangeAspect="1" noChangeArrowheads="1"/>
          </p:cNvPicPr>
          <p:nvPr/>
        </p:nvPicPr>
        <p:blipFill>
          <a:blip r:embed="rId4"/>
          <a:srcRect/>
          <a:stretch>
            <a:fillRect/>
          </a:stretch>
        </p:blipFill>
        <p:spPr bwMode="auto">
          <a:xfrm>
            <a:off x="971550" y="1844675"/>
            <a:ext cx="6624638" cy="4749800"/>
          </a:xfrm>
          <a:prstGeom prst="rect">
            <a:avLst/>
          </a:prstGeom>
          <a:noFill/>
        </p:spPr>
      </p:pic>
    </p:spTree>
  </p:cSld>
  <p:clrMapOvr>
    <a:masterClrMapping/>
  </p:clrMapOvr>
  <p:transition>
    <p:sndAc>
      <p:stSnd loop="1">
        <p:snd r:embed="rId2" name="Solemne Navidad(0,24).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8372" name="Picture 4" descr="21fjhtg"/>
          <p:cNvPicPr>
            <a:picLocks noChangeAspect="1" noChangeArrowheads="1"/>
          </p:cNvPicPr>
          <p:nvPr/>
        </p:nvPicPr>
        <p:blipFill>
          <a:blip r:embed="rId4"/>
          <a:srcRect/>
          <a:stretch>
            <a:fillRect/>
          </a:stretch>
        </p:blipFill>
        <p:spPr bwMode="auto">
          <a:xfrm>
            <a:off x="3779838" y="2060575"/>
            <a:ext cx="5184775" cy="3879850"/>
          </a:xfrm>
          <a:prstGeom prst="rect">
            <a:avLst/>
          </a:prstGeom>
          <a:noFill/>
        </p:spPr>
      </p:pic>
      <p:pic>
        <p:nvPicPr>
          <p:cNvPr id="58373" name="Picture 5" descr="21yjg"/>
          <p:cNvPicPr>
            <a:picLocks noChangeAspect="1" noChangeArrowheads="1"/>
          </p:cNvPicPr>
          <p:nvPr/>
        </p:nvPicPr>
        <p:blipFill>
          <a:blip r:embed="rId5"/>
          <a:srcRect/>
          <a:stretch>
            <a:fillRect/>
          </a:stretch>
        </p:blipFill>
        <p:spPr bwMode="auto">
          <a:xfrm>
            <a:off x="323850" y="2060575"/>
            <a:ext cx="3332163" cy="4541838"/>
          </a:xfrm>
          <a:prstGeom prst="rect">
            <a:avLst/>
          </a:prstGeom>
          <a:noFill/>
        </p:spPr>
      </p:pic>
      <p:sp>
        <p:nvSpPr>
          <p:cNvPr id="58374" name="Text Box 6"/>
          <p:cNvSpPr txBox="1">
            <a:spLocks noChangeArrowheads="1"/>
          </p:cNvSpPr>
          <p:nvPr/>
        </p:nvSpPr>
        <p:spPr bwMode="auto">
          <a:xfrm>
            <a:off x="755650" y="404813"/>
            <a:ext cx="8820150" cy="13112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Marchan los pastores a Belén, marchan los pastores al portal.</a:t>
            </a:r>
          </a:p>
        </p:txBody>
      </p:sp>
      <p:sp>
        <p:nvSpPr>
          <p:cNvPr id="58375" name="Text Box 7"/>
          <p:cNvSpPr txBox="1">
            <a:spLocks noChangeArrowheads="1"/>
          </p:cNvSpPr>
          <p:nvPr/>
        </p:nvSpPr>
        <p:spPr bwMode="auto">
          <a:xfrm>
            <a:off x="4859338" y="6226175"/>
            <a:ext cx="3529012" cy="51911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Automático</a:t>
            </a:r>
          </a:p>
        </p:txBody>
      </p:sp>
    </p:spTree>
  </p:cSld>
  <p:clrMapOvr>
    <a:masterClrMapping/>
  </p:clrMapOvr>
  <p:transition advTm="6000">
    <p:sndAc>
      <p:stSnd>
        <p:snd r:embed="rId2" name="6Marchan los pastores a B..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afterEffect">
                                  <p:stCondLst>
                                    <p:cond delay="0"/>
                                  </p:stCondLst>
                                  <p:childTnLst>
                                    <p:set>
                                      <p:cBhvr>
                                        <p:cTn id="6" dur="1" fill="hold">
                                          <p:stCondLst>
                                            <p:cond delay="0"/>
                                          </p:stCondLst>
                                        </p:cTn>
                                        <p:tgtEl>
                                          <p:spTgt spid="58373"/>
                                        </p:tgtEl>
                                        <p:attrNameLst>
                                          <p:attrName>style.visibility</p:attrName>
                                        </p:attrNameLst>
                                      </p:cBhvr>
                                      <p:to>
                                        <p:strVal val="visible"/>
                                      </p:to>
                                    </p:set>
                                    <p:anim calcmode="lin" valueType="num">
                                      <p:cBhvr additive="base">
                                        <p:cTn id="7" dur="2000" fill="hold"/>
                                        <p:tgtEl>
                                          <p:spTgt spid="58373"/>
                                        </p:tgtEl>
                                        <p:attrNameLst>
                                          <p:attrName>ppt_x</p:attrName>
                                        </p:attrNameLst>
                                      </p:cBhvr>
                                      <p:tavLst>
                                        <p:tav tm="0">
                                          <p:val>
                                            <p:strVal val="#ppt_x"/>
                                          </p:val>
                                        </p:tav>
                                        <p:tav tm="100000">
                                          <p:val>
                                            <p:strVal val="#ppt_x"/>
                                          </p:val>
                                        </p:tav>
                                      </p:tavLst>
                                    </p:anim>
                                    <p:anim calcmode="lin" valueType="num">
                                      <p:cBhvr additive="base">
                                        <p:cTn id="8" dur="2000" fill="hold"/>
                                        <p:tgtEl>
                                          <p:spTgt spid="58373"/>
                                        </p:tgtEl>
                                        <p:attrNameLst>
                                          <p:attrName>ppt_y</p:attrName>
                                        </p:attrNameLst>
                                      </p:cBhvr>
                                      <p:tavLst>
                                        <p:tav tm="0">
                                          <p:val>
                                            <p:strVal val="0-#ppt_h/2"/>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58372"/>
                                        </p:tgtEl>
                                        <p:attrNameLst>
                                          <p:attrName>style.visibility</p:attrName>
                                        </p:attrNameLst>
                                      </p:cBhvr>
                                      <p:to>
                                        <p:strVal val="visible"/>
                                      </p:to>
                                    </p:set>
                                    <p:anim calcmode="lin" valueType="num">
                                      <p:cBhvr additive="base">
                                        <p:cTn id="11" dur="2000" fill="hold"/>
                                        <p:tgtEl>
                                          <p:spTgt spid="58372"/>
                                        </p:tgtEl>
                                        <p:attrNameLst>
                                          <p:attrName>ppt_x</p:attrName>
                                        </p:attrNameLst>
                                      </p:cBhvr>
                                      <p:tavLst>
                                        <p:tav tm="0">
                                          <p:val>
                                            <p:strVal val="1+#ppt_w/2"/>
                                          </p:val>
                                        </p:tav>
                                        <p:tav tm="100000">
                                          <p:val>
                                            <p:strVal val="#ppt_x"/>
                                          </p:val>
                                        </p:tav>
                                      </p:tavLst>
                                    </p:anim>
                                    <p:anim calcmode="lin" valueType="num">
                                      <p:cBhvr additive="base">
                                        <p:cTn id="12" dur="2000" fill="hold"/>
                                        <p:tgtEl>
                                          <p:spTgt spid="58372"/>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58375"/>
                                        </p:tgtEl>
                                        <p:attrNameLst>
                                          <p:attrName>style.visibility</p:attrName>
                                        </p:attrNameLst>
                                      </p:cBhvr>
                                      <p:to>
                                        <p:strVal val="visible"/>
                                      </p:to>
                                    </p:set>
                                    <p:anim by="(-#ppt_w*2)" calcmode="lin" valueType="num">
                                      <p:cBhvr rctx="PPT">
                                        <p:cTn id="16" dur="500" autoRev="1" fill="hold">
                                          <p:stCondLst>
                                            <p:cond delay="0"/>
                                          </p:stCondLst>
                                        </p:cTn>
                                        <p:tgtEl>
                                          <p:spTgt spid="58375"/>
                                        </p:tgtEl>
                                        <p:attrNameLst>
                                          <p:attrName>ppt_w</p:attrName>
                                        </p:attrNameLst>
                                      </p:cBhvr>
                                    </p:anim>
                                    <p:anim by="(#ppt_w*0.50)" calcmode="lin" valueType="num">
                                      <p:cBhvr>
                                        <p:cTn id="17" dur="500" decel="50000" autoRev="1" fill="hold">
                                          <p:stCondLst>
                                            <p:cond delay="0"/>
                                          </p:stCondLst>
                                        </p:cTn>
                                        <p:tgtEl>
                                          <p:spTgt spid="58375"/>
                                        </p:tgtEl>
                                        <p:attrNameLst>
                                          <p:attrName>ppt_x</p:attrName>
                                        </p:attrNameLst>
                                      </p:cBhvr>
                                    </p:anim>
                                    <p:anim from="(-#ppt_h/2)" to="(#ppt_y)" calcmode="lin" valueType="num">
                                      <p:cBhvr>
                                        <p:cTn id="18" dur="1000" fill="hold">
                                          <p:stCondLst>
                                            <p:cond delay="0"/>
                                          </p:stCondLst>
                                        </p:cTn>
                                        <p:tgtEl>
                                          <p:spTgt spid="58375"/>
                                        </p:tgtEl>
                                        <p:attrNameLst>
                                          <p:attrName>ppt_y</p:attrName>
                                        </p:attrNameLst>
                                      </p:cBhvr>
                                    </p:anim>
                                    <p:animRot by="21600000">
                                      <p:cBhvr>
                                        <p:cTn id="19" dur="1000" fill="hold">
                                          <p:stCondLst>
                                            <p:cond delay="0"/>
                                          </p:stCondLst>
                                        </p:cTn>
                                        <p:tgtEl>
                                          <p:spTgt spid="5837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5"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9396" name="Picture 4" descr="22yhky"/>
          <p:cNvPicPr>
            <a:picLocks noChangeAspect="1" noChangeArrowheads="1"/>
          </p:cNvPicPr>
          <p:nvPr/>
        </p:nvPicPr>
        <p:blipFill>
          <a:blip r:embed="rId3"/>
          <a:srcRect/>
          <a:stretch>
            <a:fillRect/>
          </a:stretch>
        </p:blipFill>
        <p:spPr bwMode="auto">
          <a:xfrm>
            <a:off x="1331913" y="1628775"/>
            <a:ext cx="6696075" cy="5065713"/>
          </a:xfrm>
          <a:prstGeom prst="rect">
            <a:avLst/>
          </a:prstGeom>
          <a:noFill/>
        </p:spPr>
      </p:pic>
      <p:sp>
        <p:nvSpPr>
          <p:cNvPr id="59397" name="Text Box 5"/>
          <p:cNvSpPr txBox="1">
            <a:spLocks noChangeArrowheads="1"/>
          </p:cNvSpPr>
          <p:nvPr/>
        </p:nvSpPr>
        <p:spPr bwMode="auto">
          <a:xfrm>
            <a:off x="1403350" y="188913"/>
            <a:ext cx="6337300" cy="701675"/>
          </a:xfrm>
          <a:prstGeom prst="rect">
            <a:avLst/>
          </a:prstGeom>
          <a:noFill/>
          <a:ln w="9525">
            <a:noFill/>
            <a:miter lim="800000"/>
            <a:headEnd/>
            <a:tailEnd/>
          </a:ln>
          <a:effectLst/>
        </p:spPr>
        <p:txBody>
          <a:bodyPr>
            <a:spAutoFit/>
          </a:bodyPr>
          <a:lstStyle/>
          <a:p>
            <a:pPr algn="ctr">
              <a:spcBef>
                <a:spcPct val="50000"/>
              </a:spcBef>
            </a:pPr>
            <a:r>
              <a:rPr lang="es-ES" sz="4000">
                <a:solidFill>
                  <a:srgbClr val="FF00FF"/>
                </a:solidFill>
              </a:rPr>
              <a:t>Caminan con alegría</a:t>
            </a:r>
          </a:p>
        </p:txBody>
      </p:sp>
      <p:sp>
        <p:nvSpPr>
          <p:cNvPr id="59398" name="Text Box 6"/>
          <p:cNvSpPr txBox="1">
            <a:spLocks noChangeArrowheads="1"/>
          </p:cNvSpPr>
          <p:nvPr/>
        </p:nvSpPr>
        <p:spPr bwMode="auto">
          <a:xfrm>
            <a:off x="250825" y="836613"/>
            <a:ext cx="8893175" cy="641350"/>
          </a:xfrm>
          <a:prstGeom prst="rect">
            <a:avLst/>
          </a:prstGeom>
          <a:noFill/>
          <a:ln w="9525">
            <a:noFill/>
            <a:miter lim="800000"/>
            <a:headEnd/>
            <a:tailEnd/>
          </a:ln>
          <a:effectLst/>
        </p:spPr>
        <p:txBody>
          <a:bodyPr>
            <a:spAutoFit/>
          </a:bodyPr>
          <a:lstStyle/>
          <a:p>
            <a:pPr algn="ctr">
              <a:spcBef>
                <a:spcPct val="50000"/>
              </a:spcBef>
            </a:pPr>
            <a:r>
              <a:rPr lang="es-ES" sz="3600">
                <a:solidFill>
                  <a:srgbClr val="FFFF00"/>
                </a:solidFill>
              </a:rPr>
              <a:t>porque dicen que Jesús ha nacido ya.</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59397"/>
                                        </p:tgtEl>
                                        <p:attrNameLst>
                                          <p:attrName>style.visibility</p:attrName>
                                        </p:attrNameLst>
                                      </p:cBhvr>
                                      <p:to>
                                        <p:strVal val="visible"/>
                                      </p:to>
                                    </p:set>
                                    <p:animEffect transition="in" filter="wipe(down)">
                                      <p:cBhvr>
                                        <p:cTn id="7" dur="580">
                                          <p:stCondLst>
                                            <p:cond delay="0"/>
                                          </p:stCondLst>
                                        </p:cTn>
                                        <p:tgtEl>
                                          <p:spTgt spid="59397"/>
                                        </p:tgtEl>
                                      </p:cBhvr>
                                    </p:animEffect>
                                    <p:anim calcmode="lin" valueType="num">
                                      <p:cBhvr>
                                        <p:cTn id="8" dur="1822" tmFilter="0,0; 0.14,0.36; 0.43,0.73; 0.71,0.91; 1.0,1.0">
                                          <p:stCondLst>
                                            <p:cond delay="0"/>
                                          </p:stCondLst>
                                        </p:cTn>
                                        <p:tgtEl>
                                          <p:spTgt spid="5939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939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939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939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9397"/>
                                        </p:tgtEl>
                                        <p:attrNameLst>
                                          <p:attrName>ppt_y</p:attrName>
                                        </p:attrNameLst>
                                      </p:cBhvr>
                                      <p:tavLst>
                                        <p:tav tm="0" fmla="#ppt_y-sin(pi*$)/81">
                                          <p:val>
                                            <p:fltVal val="0"/>
                                          </p:val>
                                        </p:tav>
                                        <p:tav tm="100000">
                                          <p:val>
                                            <p:fltVal val="1"/>
                                          </p:val>
                                        </p:tav>
                                      </p:tavLst>
                                    </p:anim>
                                    <p:animScale>
                                      <p:cBhvr>
                                        <p:cTn id="13" dur="26">
                                          <p:stCondLst>
                                            <p:cond delay="650"/>
                                          </p:stCondLst>
                                        </p:cTn>
                                        <p:tgtEl>
                                          <p:spTgt spid="59397"/>
                                        </p:tgtEl>
                                      </p:cBhvr>
                                      <p:to x="100000" y="60000"/>
                                    </p:animScale>
                                    <p:animScale>
                                      <p:cBhvr>
                                        <p:cTn id="14" dur="166" decel="50000">
                                          <p:stCondLst>
                                            <p:cond delay="676"/>
                                          </p:stCondLst>
                                        </p:cTn>
                                        <p:tgtEl>
                                          <p:spTgt spid="59397"/>
                                        </p:tgtEl>
                                      </p:cBhvr>
                                      <p:to x="100000" y="100000"/>
                                    </p:animScale>
                                    <p:animScale>
                                      <p:cBhvr>
                                        <p:cTn id="15" dur="26">
                                          <p:stCondLst>
                                            <p:cond delay="1312"/>
                                          </p:stCondLst>
                                        </p:cTn>
                                        <p:tgtEl>
                                          <p:spTgt spid="59397"/>
                                        </p:tgtEl>
                                      </p:cBhvr>
                                      <p:to x="100000" y="80000"/>
                                    </p:animScale>
                                    <p:animScale>
                                      <p:cBhvr>
                                        <p:cTn id="16" dur="166" decel="50000">
                                          <p:stCondLst>
                                            <p:cond delay="1338"/>
                                          </p:stCondLst>
                                        </p:cTn>
                                        <p:tgtEl>
                                          <p:spTgt spid="59397"/>
                                        </p:tgtEl>
                                      </p:cBhvr>
                                      <p:to x="100000" y="100000"/>
                                    </p:animScale>
                                    <p:animScale>
                                      <p:cBhvr>
                                        <p:cTn id="17" dur="26">
                                          <p:stCondLst>
                                            <p:cond delay="1642"/>
                                          </p:stCondLst>
                                        </p:cTn>
                                        <p:tgtEl>
                                          <p:spTgt spid="59397"/>
                                        </p:tgtEl>
                                      </p:cBhvr>
                                      <p:to x="100000" y="90000"/>
                                    </p:animScale>
                                    <p:animScale>
                                      <p:cBhvr>
                                        <p:cTn id="18" dur="166" decel="50000">
                                          <p:stCondLst>
                                            <p:cond delay="1668"/>
                                          </p:stCondLst>
                                        </p:cTn>
                                        <p:tgtEl>
                                          <p:spTgt spid="59397"/>
                                        </p:tgtEl>
                                      </p:cBhvr>
                                      <p:to x="100000" y="100000"/>
                                    </p:animScale>
                                    <p:animScale>
                                      <p:cBhvr>
                                        <p:cTn id="19" dur="26">
                                          <p:stCondLst>
                                            <p:cond delay="1808"/>
                                          </p:stCondLst>
                                        </p:cTn>
                                        <p:tgtEl>
                                          <p:spTgt spid="59397"/>
                                        </p:tgtEl>
                                      </p:cBhvr>
                                      <p:to x="100000" y="95000"/>
                                    </p:animScale>
                                    <p:animScale>
                                      <p:cBhvr>
                                        <p:cTn id="20" dur="166" decel="50000">
                                          <p:stCondLst>
                                            <p:cond delay="1834"/>
                                          </p:stCondLst>
                                        </p:cTn>
                                        <p:tgtEl>
                                          <p:spTgt spid="59397"/>
                                        </p:tgtEl>
                                      </p:cBhvr>
                                      <p:to x="100000" y="100000"/>
                                    </p:animScale>
                                  </p:childTnLst>
                                </p:cTn>
                              </p:par>
                              <p:par>
                                <p:cTn id="21" presetID="7" presetClass="entr" presetSubtype="8" fill="hold" nodeType="withEffect">
                                  <p:stCondLst>
                                    <p:cond delay="0"/>
                                  </p:stCondLst>
                                  <p:childTnLst>
                                    <p:set>
                                      <p:cBhvr>
                                        <p:cTn id="22" dur="1" fill="hold">
                                          <p:stCondLst>
                                            <p:cond delay="0"/>
                                          </p:stCondLst>
                                        </p:cTn>
                                        <p:tgtEl>
                                          <p:spTgt spid="59396"/>
                                        </p:tgtEl>
                                        <p:attrNameLst>
                                          <p:attrName>style.visibility</p:attrName>
                                        </p:attrNameLst>
                                      </p:cBhvr>
                                      <p:to>
                                        <p:strVal val="visible"/>
                                      </p:to>
                                    </p:set>
                                    <p:anim calcmode="lin" valueType="num">
                                      <p:cBhvr additive="base">
                                        <p:cTn id="23" dur="3000" fill="hold"/>
                                        <p:tgtEl>
                                          <p:spTgt spid="59396"/>
                                        </p:tgtEl>
                                        <p:attrNameLst>
                                          <p:attrName>ppt_x</p:attrName>
                                        </p:attrNameLst>
                                      </p:cBhvr>
                                      <p:tavLst>
                                        <p:tav tm="0">
                                          <p:val>
                                            <p:strVal val="0-#ppt_w/2"/>
                                          </p:val>
                                        </p:tav>
                                        <p:tav tm="100000">
                                          <p:val>
                                            <p:strVal val="#ppt_x"/>
                                          </p:val>
                                        </p:tav>
                                      </p:tavLst>
                                    </p:anim>
                                    <p:anim calcmode="lin" valueType="num">
                                      <p:cBhvr additive="base">
                                        <p:cTn id="24" dur="3000" fill="hold"/>
                                        <p:tgtEl>
                                          <p:spTgt spid="59396"/>
                                        </p:tgtEl>
                                        <p:attrNameLst>
                                          <p:attrName>ppt_y</p:attrName>
                                        </p:attrNameLst>
                                      </p:cBhvr>
                                      <p:tavLst>
                                        <p:tav tm="0">
                                          <p:val>
                                            <p:strVal val="#ppt_y"/>
                                          </p:val>
                                        </p:tav>
                                        <p:tav tm="100000">
                                          <p:val>
                                            <p:strVal val="#ppt_y"/>
                                          </p:val>
                                        </p:tav>
                                      </p:tavLst>
                                    </p:anim>
                                  </p:childTnLst>
                                </p:cTn>
                              </p:par>
                            </p:childTnLst>
                          </p:cTn>
                        </p:par>
                        <p:par>
                          <p:cTn id="25" fill="hold">
                            <p:stCondLst>
                              <p:cond delay="5200"/>
                            </p:stCondLst>
                            <p:childTnLst>
                              <p:par>
                                <p:cTn id="26" presetID="15" presetClass="entr" presetSubtype="0" fill="hold" grpId="0" nodeType="afterEffect">
                                  <p:stCondLst>
                                    <p:cond delay="0"/>
                                  </p:stCondLst>
                                  <p:iterate type="lt">
                                    <p:tmPct val="10000"/>
                                  </p:iterate>
                                  <p:childTnLst>
                                    <p:set>
                                      <p:cBhvr>
                                        <p:cTn id="27" dur="1" fill="hold">
                                          <p:stCondLst>
                                            <p:cond delay="0"/>
                                          </p:stCondLst>
                                        </p:cTn>
                                        <p:tgtEl>
                                          <p:spTgt spid="59398"/>
                                        </p:tgtEl>
                                        <p:attrNameLst>
                                          <p:attrName>style.visibility</p:attrName>
                                        </p:attrNameLst>
                                      </p:cBhvr>
                                      <p:to>
                                        <p:strVal val="visible"/>
                                      </p:to>
                                    </p:set>
                                    <p:anim calcmode="lin" valueType="num">
                                      <p:cBhvr>
                                        <p:cTn id="28" dur="2000" fill="hold"/>
                                        <p:tgtEl>
                                          <p:spTgt spid="59398"/>
                                        </p:tgtEl>
                                        <p:attrNameLst>
                                          <p:attrName>ppt_w</p:attrName>
                                        </p:attrNameLst>
                                      </p:cBhvr>
                                      <p:tavLst>
                                        <p:tav tm="0">
                                          <p:val>
                                            <p:fltVal val="0"/>
                                          </p:val>
                                        </p:tav>
                                        <p:tav tm="100000">
                                          <p:val>
                                            <p:strVal val="#ppt_w"/>
                                          </p:val>
                                        </p:tav>
                                      </p:tavLst>
                                    </p:anim>
                                    <p:anim calcmode="lin" valueType="num">
                                      <p:cBhvr>
                                        <p:cTn id="29" dur="2000" fill="hold"/>
                                        <p:tgtEl>
                                          <p:spTgt spid="59398"/>
                                        </p:tgtEl>
                                        <p:attrNameLst>
                                          <p:attrName>ppt_h</p:attrName>
                                        </p:attrNameLst>
                                      </p:cBhvr>
                                      <p:tavLst>
                                        <p:tav tm="0">
                                          <p:val>
                                            <p:fltVal val="0"/>
                                          </p:val>
                                        </p:tav>
                                        <p:tav tm="100000">
                                          <p:val>
                                            <p:strVal val="#ppt_h"/>
                                          </p:val>
                                        </p:tav>
                                      </p:tavLst>
                                    </p:anim>
                                    <p:anim calcmode="lin" valueType="num">
                                      <p:cBhvr>
                                        <p:cTn id="30" dur="2000" fill="hold"/>
                                        <p:tgtEl>
                                          <p:spTgt spid="5939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5939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P spid="59398"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1444" name="Picture 4" descr="24Pastores adorando, Bassano J"/>
          <p:cNvPicPr>
            <a:picLocks noChangeAspect="1" noChangeArrowheads="1"/>
          </p:cNvPicPr>
          <p:nvPr/>
        </p:nvPicPr>
        <p:blipFill>
          <a:blip r:embed="rId3"/>
          <a:srcRect/>
          <a:stretch>
            <a:fillRect/>
          </a:stretch>
        </p:blipFill>
        <p:spPr bwMode="auto">
          <a:xfrm>
            <a:off x="684213" y="1700213"/>
            <a:ext cx="7850187" cy="4879975"/>
          </a:xfrm>
          <a:prstGeom prst="rect">
            <a:avLst/>
          </a:prstGeom>
          <a:noFill/>
        </p:spPr>
      </p:pic>
      <p:sp>
        <p:nvSpPr>
          <p:cNvPr id="61445" name="Text Box 5"/>
          <p:cNvSpPr txBox="1">
            <a:spLocks noChangeArrowheads="1"/>
          </p:cNvSpPr>
          <p:nvPr/>
        </p:nvSpPr>
        <p:spPr bwMode="auto">
          <a:xfrm>
            <a:off x="250825" y="393700"/>
            <a:ext cx="8893175" cy="1190625"/>
          </a:xfrm>
          <a:prstGeom prst="rect">
            <a:avLst/>
          </a:prstGeom>
          <a:noFill/>
          <a:ln w="9525">
            <a:noFill/>
            <a:miter lim="800000"/>
            <a:headEnd/>
            <a:tailEnd/>
          </a:ln>
          <a:effectLst/>
        </p:spPr>
        <p:txBody>
          <a:bodyPr>
            <a:spAutoFit/>
          </a:bodyPr>
          <a:lstStyle/>
          <a:p>
            <a:pPr algn="ctr">
              <a:spcBef>
                <a:spcPct val="50000"/>
              </a:spcBef>
            </a:pPr>
            <a:r>
              <a:rPr lang="es-ES" sz="3600">
                <a:solidFill>
                  <a:srgbClr val="FFFF00"/>
                </a:solidFill>
              </a:rPr>
              <a:t>Encuentran a María y a José y a unos animales que le dan calor.</a:t>
            </a: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wedge">
                                      <p:cBhvr>
                                        <p:cTn id="7" dur="2000"/>
                                        <p:tgtEl>
                                          <p:spTgt spid="61444"/>
                                        </p:tgtEl>
                                      </p:cBhvr>
                                    </p:animEffect>
                                  </p:childTnLst>
                                </p:cTn>
                              </p:par>
                              <p:par>
                                <p:cTn id="8" presetID="22" presetClass="entr" presetSubtype="1" fill="hold" grpId="0" nodeType="withEffect">
                                  <p:stCondLst>
                                    <p:cond delay="0"/>
                                  </p:stCondLst>
                                  <p:iterate type="lt">
                                    <p:tmPct val="10000"/>
                                  </p:iterate>
                                  <p:childTnLst>
                                    <p:set>
                                      <p:cBhvr>
                                        <p:cTn id="9" dur="1" fill="hold">
                                          <p:stCondLst>
                                            <p:cond delay="0"/>
                                          </p:stCondLst>
                                        </p:cTn>
                                        <p:tgtEl>
                                          <p:spTgt spid="61445"/>
                                        </p:tgtEl>
                                        <p:attrNameLst>
                                          <p:attrName>style.visibility</p:attrName>
                                        </p:attrNameLst>
                                      </p:cBhvr>
                                      <p:to>
                                        <p:strVal val="visible"/>
                                      </p:to>
                                    </p:set>
                                    <p:animEffect transition="in" filter="wipe(up)">
                                      <p:cBhvr>
                                        <p:cTn id="10" dur="10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2468" name="Picture 4" descr="25adoracion-de-os-pastores-balestra"/>
          <p:cNvPicPr>
            <a:picLocks noChangeAspect="1" noChangeArrowheads="1"/>
          </p:cNvPicPr>
          <p:nvPr/>
        </p:nvPicPr>
        <p:blipFill>
          <a:blip r:embed="rId3"/>
          <a:srcRect/>
          <a:stretch>
            <a:fillRect/>
          </a:stretch>
        </p:blipFill>
        <p:spPr bwMode="auto">
          <a:xfrm>
            <a:off x="684213" y="1916113"/>
            <a:ext cx="7775575" cy="4567237"/>
          </a:xfrm>
          <a:prstGeom prst="rect">
            <a:avLst/>
          </a:prstGeom>
          <a:noFill/>
        </p:spPr>
      </p:pic>
      <p:sp>
        <p:nvSpPr>
          <p:cNvPr id="62469" name="Text Box 5"/>
          <p:cNvSpPr txBox="1">
            <a:spLocks noChangeArrowheads="1"/>
          </p:cNvSpPr>
          <p:nvPr/>
        </p:nvSpPr>
        <p:spPr bwMode="auto">
          <a:xfrm>
            <a:off x="323850" y="393700"/>
            <a:ext cx="8640763" cy="1066800"/>
          </a:xfrm>
          <a:prstGeom prst="rect">
            <a:avLst/>
          </a:prstGeom>
          <a:noFill/>
          <a:ln w="9525">
            <a:noFill/>
            <a:miter lim="800000"/>
            <a:headEnd/>
            <a:tailEnd/>
          </a:ln>
          <a:effectLst/>
        </p:spPr>
        <p:txBody>
          <a:bodyPr>
            <a:spAutoFit/>
          </a:bodyPr>
          <a:lstStyle/>
          <a:p>
            <a:pPr>
              <a:spcBef>
                <a:spcPct val="50000"/>
              </a:spcBef>
            </a:pPr>
            <a:r>
              <a:rPr lang="es-ES" sz="3200">
                <a:solidFill>
                  <a:srgbClr val="CCFFFF"/>
                </a:solidFill>
              </a:rPr>
              <a:t>¿Cómo puede ser? ¿Quién lo permitió? En esas condiciones nos da nuestro Dios.</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2468"/>
                                        </p:tgtEl>
                                        <p:attrNameLst>
                                          <p:attrName>style.visibility</p:attrName>
                                        </p:attrNameLst>
                                      </p:cBhvr>
                                      <p:to>
                                        <p:strVal val="visible"/>
                                      </p:to>
                                    </p:set>
                                    <p:anim calcmode="lin" valueType="num">
                                      <p:cBhvr>
                                        <p:cTn id="7" dur="3000" fill="hold"/>
                                        <p:tgtEl>
                                          <p:spTgt spid="62468"/>
                                        </p:tgtEl>
                                        <p:attrNameLst>
                                          <p:attrName>ppt_w</p:attrName>
                                        </p:attrNameLst>
                                      </p:cBhvr>
                                      <p:tavLst>
                                        <p:tav tm="0">
                                          <p:val>
                                            <p:fltVal val="0"/>
                                          </p:val>
                                        </p:tav>
                                        <p:tav tm="100000">
                                          <p:val>
                                            <p:strVal val="#ppt_w"/>
                                          </p:val>
                                        </p:tav>
                                      </p:tavLst>
                                    </p:anim>
                                    <p:anim calcmode="lin" valueType="num">
                                      <p:cBhvr>
                                        <p:cTn id="8" dur="3000" fill="hold"/>
                                        <p:tgtEl>
                                          <p:spTgt spid="62468"/>
                                        </p:tgtEl>
                                        <p:attrNameLst>
                                          <p:attrName>ppt_h</p:attrName>
                                        </p:attrNameLst>
                                      </p:cBhvr>
                                      <p:tavLst>
                                        <p:tav tm="0">
                                          <p:val>
                                            <p:fltVal val="0"/>
                                          </p:val>
                                        </p:tav>
                                        <p:tav tm="100000">
                                          <p:val>
                                            <p:strVal val="#ppt_h"/>
                                          </p:val>
                                        </p:tav>
                                      </p:tavLst>
                                    </p:anim>
                                  </p:childTnLst>
                                </p:cTn>
                              </p:par>
                              <p:par>
                                <p:cTn id="9" presetID="30" presetClass="entr" presetSubtype="0" fill="hold" grpId="0" nodeType="withEffect">
                                  <p:stCondLst>
                                    <p:cond delay="0"/>
                                  </p:stCondLst>
                                  <p:iterate type="wd">
                                    <p:tmPct val="10000"/>
                                  </p:iterate>
                                  <p:childTnLst>
                                    <p:set>
                                      <p:cBhvr>
                                        <p:cTn id="10" dur="1" fill="hold">
                                          <p:stCondLst>
                                            <p:cond delay="0"/>
                                          </p:stCondLst>
                                        </p:cTn>
                                        <p:tgtEl>
                                          <p:spTgt spid="62469"/>
                                        </p:tgtEl>
                                        <p:attrNameLst>
                                          <p:attrName>style.visibility</p:attrName>
                                        </p:attrNameLst>
                                      </p:cBhvr>
                                      <p:to>
                                        <p:strVal val="visible"/>
                                      </p:to>
                                    </p:set>
                                    <p:animEffect transition="in" filter="fade">
                                      <p:cBhvr>
                                        <p:cTn id="11" dur="2400" decel="100000"/>
                                        <p:tgtEl>
                                          <p:spTgt spid="62469"/>
                                        </p:tgtEl>
                                      </p:cBhvr>
                                    </p:animEffect>
                                    <p:anim calcmode="lin" valueType="num">
                                      <p:cBhvr>
                                        <p:cTn id="12" dur="2400" decel="100000" fill="hold"/>
                                        <p:tgtEl>
                                          <p:spTgt spid="62469"/>
                                        </p:tgtEl>
                                        <p:attrNameLst>
                                          <p:attrName>style.rotation</p:attrName>
                                        </p:attrNameLst>
                                      </p:cBhvr>
                                      <p:tavLst>
                                        <p:tav tm="0">
                                          <p:val>
                                            <p:fltVal val="-90"/>
                                          </p:val>
                                        </p:tav>
                                        <p:tav tm="100000">
                                          <p:val>
                                            <p:fltVal val="0"/>
                                          </p:val>
                                        </p:tav>
                                      </p:tavLst>
                                    </p:anim>
                                    <p:anim calcmode="lin" valueType="num">
                                      <p:cBhvr>
                                        <p:cTn id="13" dur="2400" decel="100000" fill="hold"/>
                                        <p:tgtEl>
                                          <p:spTgt spid="62469"/>
                                        </p:tgtEl>
                                        <p:attrNameLst>
                                          <p:attrName>ppt_x</p:attrName>
                                        </p:attrNameLst>
                                      </p:cBhvr>
                                      <p:tavLst>
                                        <p:tav tm="0">
                                          <p:val>
                                            <p:strVal val="#ppt_x+0.4"/>
                                          </p:val>
                                        </p:tav>
                                        <p:tav tm="100000">
                                          <p:val>
                                            <p:strVal val="#ppt_x-0.05"/>
                                          </p:val>
                                        </p:tav>
                                      </p:tavLst>
                                    </p:anim>
                                    <p:anim calcmode="lin" valueType="num">
                                      <p:cBhvr>
                                        <p:cTn id="14" dur="2400" decel="100000" fill="hold"/>
                                        <p:tgtEl>
                                          <p:spTgt spid="62469"/>
                                        </p:tgtEl>
                                        <p:attrNameLst>
                                          <p:attrName>ppt_y</p:attrName>
                                        </p:attrNameLst>
                                      </p:cBhvr>
                                      <p:tavLst>
                                        <p:tav tm="0">
                                          <p:val>
                                            <p:strVal val="#ppt_y-0.4"/>
                                          </p:val>
                                        </p:tav>
                                        <p:tav tm="100000">
                                          <p:val>
                                            <p:strVal val="#ppt_y+0.1"/>
                                          </p:val>
                                        </p:tav>
                                      </p:tavLst>
                                    </p:anim>
                                    <p:anim calcmode="lin" valueType="num">
                                      <p:cBhvr>
                                        <p:cTn id="15" dur="600" accel="100000" fill="hold">
                                          <p:stCondLst>
                                            <p:cond delay="2400"/>
                                          </p:stCondLst>
                                        </p:cTn>
                                        <p:tgtEl>
                                          <p:spTgt spid="62469"/>
                                        </p:tgtEl>
                                        <p:attrNameLst>
                                          <p:attrName>ppt_x</p:attrName>
                                        </p:attrNameLst>
                                      </p:cBhvr>
                                      <p:tavLst>
                                        <p:tav tm="0">
                                          <p:val>
                                            <p:strVal val="#ppt_x-0.05"/>
                                          </p:val>
                                        </p:tav>
                                        <p:tav tm="100000">
                                          <p:val>
                                            <p:strVal val="#ppt_x"/>
                                          </p:val>
                                        </p:tav>
                                      </p:tavLst>
                                    </p:anim>
                                    <p:anim calcmode="lin" valueType="num">
                                      <p:cBhvr>
                                        <p:cTn id="16" dur="600" accel="100000" fill="hold">
                                          <p:stCondLst>
                                            <p:cond delay="2400"/>
                                          </p:stCondLst>
                                        </p:cTn>
                                        <p:tgtEl>
                                          <p:spTgt spid="6246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3492" name="Picture 4" descr="26belen 2010 pastores"/>
          <p:cNvPicPr>
            <a:picLocks noChangeAspect="1" noChangeArrowheads="1"/>
          </p:cNvPicPr>
          <p:nvPr/>
        </p:nvPicPr>
        <p:blipFill>
          <a:blip r:embed="rId3"/>
          <a:srcRect/>
          <a:stretch>
            <a:fillRect/>
          </a:stretch>
        </p:blipFill>
        <p:spPr bwMode="auto">
          <a:xfrm>
            <a:off x="755650" y="333375"/>
            <a:ext cx="7383463" cy="4911725"/>
          </a:xfrm>
          <a:prstGeom prst="rect">
            <a:avLst/>
          </a:prstGeom>
          <a:noFill/>
        </p:spPr>
      </p:pic>
      <p:sp>
        <p:nvSpPr>
          <p:cNvPr id="63493" name="Text Box 5"/>
          <p:cNvSpPr txBox="1">
            <a:spLocks noChangeArrowheads="1"/>
          </p:cNvSpPr>
          <p:nvPr/>
        </p:nvSpPr>
        <p:spPr bwMode="auto">
          <a:xfrm>
            <a:off x="1116013" y="5445125"/>
            <a:ext cx="7489825" cy="1190625"/>
          </a:xfrm>
          <a:prstGeom prst="rect">
            <a:avLst/>
          </a:prstGeom>
          <a:noFill/>
          <a:ln w="9525">
            <a:noFill/>
            <a:miter lim="800000"/>
            <a:headEnd/>
            <a:tailEnd/>
          </a:ln>
          <a:effectLst/>
        </p:spPr>
        <p:txBody>
          <a:bodyPr>
            <a:spAutoFit/>
          </a:bodyPr>
          <a:lstStyle/>
          <a:p>
            <a:pPr>
              <a:spcBef>
                <a:spcPct val="50000"/>
              </a:spcBef>
            </a:pPr>
            <a:r>
              <a:rPr lang="es-ES" sz="3600">
                <a:solidFill>
                  <a:schemeClr val="bg1"/>
                </a:solidFill>
              </a:rPr>
              <a:t>Marchan los pastores a Belén, marchan los pastores al portal.</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afterEffect">
                                  <p:stCondLst>
                                    <p:cond delay="0"/>
                                  </p:stCondLst>
                                  <p:childTnLst>
                                    <p:set>
                                      <p:cBhvr>
                                        <p:cTn id="6" dur="1" fill="hold">
                                          <p:stCondLst>
                                            <p:cond delay="0"/>
                                          </p:stCondLst>
                                        </p:cTn>
                                        <p:tgtEl>
                                          <p:spTgt spid="63492"/>
                                        </p:tgtEl>
                                        <p:attrNameLst>
                                          <p:attrName>style.visibility</p:attrName>
                                        </p:attrNameLst>
                                      </p:cBhvr>
                                      <p:to>
                                        <p:strVal val="visible"/>
                                      </p:to>
                                    </p:set>
                                    <p:anim calcmode="lin" valueType="num">
                                      <p:cBhvr additive="base">
                                        <p:cTn id="7" dur="2000" fill="hold"/>
                                        <p:tgtEl>
                                          <p:spTgt spid="63492"/>
                                        </p:tgtEl>
                                        <p:attrNameLst>
                                          <p:attrName>ppt_x</p:attrName>
                                        </p:attrNameLst>
                                      </p:cBhvr>
                                      <p:tavLst>
                                        <p:tav tm="0">
                                          <p:val>
                                            <p:strVal val="1+#ppt_w/2"/>
                                          </p:val>
                                        </p:tav>
                                        <p:tav tm="100000">
                                          <p:val>
                                            <p:strVal val="#ppt_x"/>
                                          </p:val>
                                        </p:tav>
                                      </p:tavLst>
                                    </p:anim>
                                    <p:anim calcmode="lin" valueType="num">
                                      <p:cBhvr additive="base">
                                        <p:cTn id="8" dur="2000" fill="hold"/>
                                        <p:tgtEl>
                                          <p:spTgt spid="63492"/>
                                        </p:tgtEl>
                                        <p:attrNameLst>
                                          <p:attrName>ppt_y</p:attrName>
                                        </p:attrNameLst>
                                      </p:cBhvr>
                                      <p:tavLst>
                                        <p:tav tm="0">
                                          <p:val>
                                            <p:strVal val="#ppt_y"/>
                                          </p:val>
                                        </p:tav>
                                        <p:tav tm="100000">
                                          <p:val>
                                            <p:strVal val="#ppt_y"/>
                                          </p:val>
                                        </p:tav>
                                      </p:tavLst>
                                    </p:anim>
                                  </p:childTnLst>
                                </p:cTn>
                              </p:par>
                              <p:par>
                                <p:cTn id="9" presetID="7" presetClass="entr" presetSubtype="4" fill="hold" grpId="0" nodeType="withEffect">
                                  <p:stCondLst>
                                    <p:cond delay="0"/>
                                  </p:stCondLst>
                                  <p:iterate type="wd">
                                    <p:tmPct val="10000"/>
                                  </p:iterate>
                                  <p:childTnLst>
                                    <p:set>
                                      <p:cBhvr>
                                        <p:cTn id="10" dur="1" fill="hold">
                                          <p:stCondLst>
                                            <p:cond delay="0"/>
                                          </p:stCondLst>
                                        </p:cTn>
                                        <p:tgtEl>
                                          <p:spTgt spid="63493"/>
                                        </p:tgtEl>
                                        <p:attrNameLst>
                                          <p:attrName>style.visibility</p:attrName>
                                        </p:attrNameLst>
                                      </p:cBhvr>
                                      <p:to>
                                        <p:strVal val="visible"/>
                                      </p:to>
                                    </p:set>
                                    <p:anim calcmode="lin" valueType="num">
                                      <p:cBhvr additive="base">
                                        <p:cTn id="11" dur="2000" fill="hold"/>
                                        <p:tgtEl>
                                          <p:spTgt spid="63493"/>
                                        </p:tgtEl>
                                        <p:attrNameLst>
                                          <p:attrName>ppt_x</p:attrName>
                                        </p:attrNameLst>
                                      </p:cBhvr>
                                      <p:tavLst>
                                        <p:tav tm="0">
                                          <p:val>
                                            <p:strVal val="#ppt_x"/>
                                          </p:val>
                                        </p:tav>
                                        <p:tav tm="100000">
                                          <p:val>
                                            <p:strVal val="#ppt_x"/>
                                          </p:val>
                                        </p:tav>
                                      </p:tavLst>
                                    </p:anim>
                                    <p:anim calcmode="lin" valueType="num">
                                      <p:cBhvr additive="base">
                                        <p:cTn id="12" dur="2000" fill="hold"/>
                                        <p:tgtEl>
                                          <p:spTgt spid="634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3"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4516" name="Picture 4" descr="27hgmj"/>
          <p:cNvPicPr>
            <a:picLocks noChangeAspect="1" noChangeArrowheads="1"/>
          </p:cNvPicPr>
          <p:nvPr/>
        </p:nvPicPr>
        <p:blipFill>
          <a:blip r:embed="rId3"/>
          <a:srcRect/>
          <a:stretch>
            <a:fillRect/>
          </a:stretch>
        </p:blipFill>
        <p:spPr bwMode="auto">
          <a:xfrm>
            <a:off x="323850" y="260350"/>
            <a:ext cx="4406900" cy="6380163"/>
          </a:xfrm>
          <a:prstGeom prst="rect">
            <a:avLst/>
          </a:prstGeom>
          <a:noFill/>
        </p:spPr>
      </p:pic>
      <p:sp>
        <p:nvSpPr>
          <p:cNvPr id="64518" name="Text Box 6"/>
          <p:cNvSpPr txBox="1">
            <a:spLocks noChangeArrowheads="1"/>
          </p:cNvSpPr>
          <p:nvPr/>
        </p:nvSpPr>
        <p:spPr bwMode="auto">
          <a:xfrm>
            <a:off x="4716463" y="1042988"/>
            <a:ext cx="4427537" cy="2530475"/>
          </a:xfrm>
          <a:prstGeom prst="rect">
            <a:avLst/>
          </a:prstGeom>
          <a:noFill/>
          <a:ln w="9525">
            <a:noFill/>
            <a:miter lim="800000"/>
            <a:headEnd/>
            <a:tailEnd/>
          </a:ln>
          <a:effectLst/>
        </p:spPr>
        <p:txBody>
          <a:bodyPr>
            <a:spAutoFit/>
          </a:bodyPr>
          <a:lstStyle/>
          <a:p>
            <a:pPr>
              <a:spcBef>
                <a:spcPct val="50000"/>
              </a:spcBef>
            </a:pPr>
            <a:r>
              <a:rPr lang="es-ES" sz="4000">
                <a:solidFill>
                  <a:srgbClr val="66FF33"/>
                </a:solidFill>
              </a:rPr>
              <a:t> Caminan con alegría, porque dicen que Jesús ha nacido ya. </a:t>
            </a:r>
          </a:p>
        </p:txBody>
      </p:sp>
      <p:sp>
        <p:nvSpPr>
          <p:cNvPr id="64519" name="Text Box 7"/>
          <p:cNvSpPr txBox="1">
            <a:spLocks noChangeArrowheads="1"/>
          </p:cNvSpPr>
          <p:nvPr/>
        </p:nvSpPr>
        <p:spPr bwMode="auto">
          <a:xfrm>
            <a:off x="5076825" y="5867400"/>
            <a:ext cx="3527425" cy="579438"/>
          </a:xfrm>
          <a:prstGeom prst="rect">
            <a:avLst/>
          </a:prstGeom>
          <a:noFill/>
          <a:ln w="9525">
            <a:noFill/>
            <a:miter lim="800000"/>
            <a:headEnd/>
            <a:tailEnd/>
          </a:ln>
          <a:effectLst/>
        </p:spPr>
        <p:txBody>
          <a:bodyPr>
            <a:spAutoFit/>
          </a:bodyPr>
          <a:lstStyle/>
          <a:p>
            <a:pPr algn="ctr">
              <a:spcBef>
                <a:spcPct val="50000"/>
              </a:spcBef>
            </a:pPr>
            <a:r>
              <a:rPr lang="es-ES" sz="3200">
                <a:solidFill>
                  <a:schemeClr val="bg1"/>
                </a:solidFill>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64516"/>
                                        </p:tgtEl>
                                        <p:attrNameLst>
                                          <p:attrName>style.visibility</p:attrName>
                                        </p:attrNameLst>
                                      </p:cBhvr>
                                      <p:to>
                                        <p:strVal val="visible"/>
                                      </p:to>
                                    </p:set>
                                    <p:animEffect transition="in" filter="wipe(down)">
                                      <p:cBhvr>
                                        <p:cTn id="7" dur="580">
                                          <p:stCondLst>
                                            <p:cond delay="0"/>
                                          </p:stCondLst>
                                        </p:cTn>
                                        <p:tgtEl>
                                          <p:spTgt spid="64516"/>
                                        </p:tgtEl>
                                      </p:cBhvr>
                                    </p:animEffect>
                                    <p:anim calcmode="lin" valueType="num">
                                      <p:cBhvr>
                                        <p:cTn id="8" dur="1822" tmFilter="0,0; 0.14,0.36; 0.43,0.73; 0.71,0.91; 1.0,1.0">
                                          <p:stCondLst>
                                            <p:cond delay="0"/>
                                          </p:stCondLst>
                                        </p:cTn>
                                        <p:tgtEl>
                                          <p:spTgt spid="6451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451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451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451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4516"/>
                                        </p:tgtEl>
                                        <p:attrNameLst>
                                          <p:attrName>ppt_y</p:attrName>
                                        </p:attrNameLst>
                                      </p:cBhvr>
                                      <p:tavLst>
                                        <p:tav tm="0" fmla="#ppt_y-sin(pi*$)/81">
                                          <p:val>
                                            <p:fltVal val="0"/>
                                          </p:val>
                                        </p:tav>
                                        <p:tav tm="100000">
                                          <p:val>
                                            <p:fltVal val="1"/>
                                          </p:val>
                                        </p:tav>
                                      </p:tavLst>
                                    </p:anim>
                                    <p:animScale>
                                      <p:cBhvr>
                                        <p:cTn id="13" dur="26">
                                          <p:stCondLst>
                                            <p:cond delay="650"/>
                                          </p:stCondLst>
                                        </p:cTn>
                                        <p:tgtEl>
                                          <p:spTgt spid="64516"/>
                                        </p:tgtEl>
                                      </p:cBhvr>
                                      <p:to x="100000" y="60000"/>
                                    </p:animScale>
                                    <p:animScale>
                                      <p:cBhvr>
                                        <p:cTn id="14" dur="166" decel="50000">
                                          <p:stCondLst>
                                            <p:cond delay="676"/>
                                          </p:stCondLst>
                                        </p:cTn>
                                        <p:tgtEl>
                                          <p:spTgt spid="64516"/>
                                        </p:tgtEl>
                                      </p:cBhvr>
                                      <p:to x="100000" y="100000"/>
                                    </p:animScale>
                                    <p:animScale>
                                      <p:cBhvr>
                                        <p:cTn id="15" dur="26">
                                          <p:stCondLst>
                                            <p:cond delay="1312"/>
                                          </p:stCondLst>
                                        </p:cTn>
                                        <p:tgtEl>
                                          <p:spTgt spid="64516"/>
                                        </p:tgtEl>
                                      </p:cBhvr>
                                      <p:to x="100000" y="80000"/>
                                    </p:animScale>
                                    <p:animScale>
                                      <p:cBhvr>
                                        <p:cTn id="16" dur="166" decel="50000">
                                          <p:stCondLst>
                                            <p:cond delay="1338"/>
                                          </p:stCondLst>
                                        </p:cTn>
                                        <p:tgtEl>
                                          <p:spTgt spid="64516"/>
                                        </p:tgtEl>
                                      </p:cBhvr>
                                      <p:to x="100000" y="100000"/>
                                    </p:animScale>
                                    <p:animScale>
                                      <p:cBhvr>
                                        <p:cTn id="17" dur="26">
                                          <p:stCondLst>
                                            <p:cond delay="1642"/>
                                          </p:stCondLst>
                                        </p:cTn>
                                        <p:tgtEl>
                                          <p:spTgt spid="64516"/>
                                        </p:tgtEl>
                                      </p:cBhvr>
                                      <p:to x="100000" y="90000"/>
                                    </p:animScale>
                                    <p:animScale>
                                      <p:cBhvr>
                                        <p:cTn id="18" dur="166" decel="50000">
                                          <p:stCondLst>
                                            <p:cond delay="1668"/>
                                          </p:stCondLst>
                                        </p:cTn>
                                        <p:tgtEl>
                                          <p:spTgt spid="64516"/>
                                        </p:tgtEl>
                                      </p:cBhvr>
                                      <p:to x="100000" y="100000"/>
                                    </p:animScale>
                                    <p:animScale>
                                      <p:cBhvr>
                                        <p:cTn id="19" dur="26">
                                          <p:stCondLst>
                                            <p:cond delay="1808"/>
                                          </p:stCondLst>
                                        </p:cTn>
                                        <p:tgtEl>
                                          <p:spTgt spid="64516"/>
                                        </p:tgtEl>
                                      </p:cBhvr>
                                      <p:to x="100000" y="95000"/>
                                    </p:animScale>
                                    <p:animScale>
                                      <p:cBhvr>
                                        <p:cTn id="20" dur="166" decel="50000">
                                          <p:stCondLst>
                                            <p:cond delay="1834"/>
                                          </p:stCondLst>
                                        </p:cTn>
                                        <p:tgtEl>
                                          <p:spTgt spid="64516"/>
                                        </p:tgtEl>
                                      </p:cBhvr>
                                      <p:to x="100000" y="100000"/>
                                    </p:animScale>
                                  </p:childTnLst>
                                </p:cTn>
                              </p:par>
                              <p:par>
                                <p:cTn id="21" presetID="30" presetClass="entr" presetSubtype="0" fill="hold" grpId="0" nodeType="withEffect">
                                  <p:stCondLst>
                                    <p:cond delay="0"/>
                                  </p:stCondLst>
                                  <p:iterate type="lt">
                                    <p:tmPct val="10000"/>
                                  </p:iterate>
                                  <p:childTnLst>
                                    <p:set>
                                      <p:cBhvr>
                                        <p:cTn id="22" dur="1" fill="hold">
                                          <p:stCondLst>
                                            <p:cond delay="0"/>
                                          </p:stCondLst>
                                        </p:cTn>
                                        <p:tgtEl>
                                          <p:spTgt spid="64518"/>
                                        </p:tgtEl>
                                        <p:attrNameLst>
                                          <p:attrName>style.visibility</p:attrName>
                                        </p:attrNameLst>
                                      </p:cBhvr>
                                      <p:to>
                                        <p:strVal val="visible"/>
                                      </p:to>
                                    </p:set>
                                    <p:animEffect transition="in" filter="fade">
                                      <p:cBhvr>
                                        <p:cTn id="23" dur="800" decel="100000"/>
                                        <p:tgtEl>
                                          <p:spTgt spid="64518"/>
                                        </p:tgtEl>
                                      </p:cBhvr>
                                    </p:animEffect>
                                    <p:anim calcmode="lin" valueType="num">
                                      <p:cBhvr>
                                        <p:cTn id="24" dur="800" decel="100000" fill="hold"/>
                                        <p:tgtEl>
                                          <p:spTgt spid="64518"/>
                                        </p:tgtEl>
                                        <p:attrNameLst>
                                          <p:attrName>style.rotation</p:attrName>
                                        </p:attrNameLst>
                                      </p:cBhvr>
                                      <p:tavLst>
                                        <p:tav tm="0">
                                          <p:val>
                                            <p:fltVal val="-90"/>
                                          </p:val>
                                        </p:tav>
                                        <p:tav tm="100000">
                                          <p:val>
                                            <p:fltVal val="0"/>
                                          </p:val>
                                        </p:tav>
                                      </p:tavLst>
                                    </p:anim>
                                    <p:anim calcmode="lin" valueType="num">
                                      <p:cBhvr>
                                        <p:cTn id="25" dur="800" decel="100000" fill="hold"/>
                                        <p:tgtEl>
                                          <p:spTgt spid="64518"/>
                                        </p:tgtEl>
                                        <p:attrNameLst>
                                          <p:attrName>ppt_x</p:attrName>
                                        </p:attrNameLst>
                                      </p:cBhvr>
                                      <p:tavLst>
                                        <p:tav tm="0">
                                          <p:val>
                                            <p:strVal val="#ppt_x+0.4"/>
                                          </p:val>
                                        </p:tav>
                                        <p:tav tm="100000">
                                          <p:val>
                                            <p:strVal val="#ppt_x-0.05"/>
                                          </p:val>
                                        </p:tav>
                                      </p:tavLst>
                                    </p:anim>
                                    <p:anim calcmode="lin" valueType="num">
                                      <p:cBhvr>
                                        <p:cTn id="26" dur="800" decel="100000" fill="hold"/>
                                        <p:tgtEl>
                                          <p:spTgt spid="64518"/>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64518"/>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64518"/>
                                        </p:tgtEl>
                                        <p:attrNameLst>
                                          <p:attrName>ppt_y</p:attrName>
                                        </p:attrNameLst>
                                      </p:cBhvr>
                                      <p:tavLst>
                                        <p:tav tm="0">
                                          <p:val>
                                            <p:strVal val="#ppt_y+0.1"/>
                                          </p:val>
                                        </p:tav>
                                        <p:tav tm="100000">
                                          <p:val>
                                            <p:strVal val="#ppt_y"/>
                                          </p:val>
                                        </p:tav>
                                      </p:tavLst>
                                    </p:anim>
                                  </p:childTnLst>
                                </p:cTn>
                              </p:par>
                            </p:childTnLst>
                          </p:cTn>
                        </p:par>
                        <p:par>
                          <p:cTn id="29" fill="hold">
                            <p:stCondLst>
                              <p:cond delay="5700"/>
                            </p:stCondLst>
                            <p:childTnLst>
                              <p:par>
                                <p:cTn id="30" presetID="56" presetClass="entr" presetSubtype="0" fill="hold" grpId="0" nodeType="afterEffect">
                                  <p:stCondLst>
                                    <p:cond delay="0"/>
                                  </p:stCondLst>
                                  <p:iterate type="lt">
                                    <p:tmPct val="10000"/>
                                  </p:iterate>
                                  <p:childTnLst>
                                    <p:set>
                                      <p:cBhvr>
                                        <p:cTn id="31" dur="1" fill="hold">
                                          <p:stCondLst>
                                            <p:cond delay="0"/>
                                          </p:stCondLst>
                                        </p:cTn>
                                        <p:tgtEl>
                                          <p:spTgt spid="64519"/>
                                        </p:tgtEl>
                                        <p:attrNameLst>
                                          <p:attrName>style.visibility</p:attrName>
                                        </p:attrNameLst>
                                      </p:cBhvr>
                                      <p:to>
                                        <p:strVal val="visible"/>
                                      </p:to>
                                    </p:set>
                                    <p:anim by="(-#ppt_w*2)" calcmode="lin" valueType="num">
                                      <p:cBhvr rctx="PPT">
                                        <p:cTn id="32" dur="1000" autoRev="1" fill="hold">
                                          <p:stCondLst>
                                            <p:cond delay="0"/>
                                          </p:stCondLst>
                                        </p:cTn>
                                        <p:tgtEl>
                                          <p:spTgt spid="64519"/>
                                        </p:tgtEl>
                                        <p:attrNameLst>
                                          <p:attrName>ppt_w</p:attrName>
                                        </p:attrNameLst>
                                      </p:cBhvr>
                                    </p:anim>
                                    <p:anim by="(#ppt_w*0.50)" calcmode="lin" valueType="num">
                                      <p:cBhvr>
                                        <p:cTn id="33" dur="1000" decel="50000" autoRev="1" fill="hold">
                                          <p:stCondLst>
                                            <p:cond delay="0"/>
                                          </p:stCondLst>
                                        </p:cTn>
                                        <p:tgtEl>
                                          <p:spTgt spid="64519"/>
                                        </p:tgtEl>
                                        <p:attrNameLst>
                                          <p:attrName>ppt_x</p:attrName>
                                        </p:attrNameLst>
                                      </p:cBhvr>
                                    </p:anim>
                                    <p:anim from="(-#ppt_h/2)" to="(#ppt_y)" calcmode="lin" valueType="num">
                                      <p:cBhvr>
                                        <p:cTn id="34" dur="2000" fill="hold">
                                          <p:stCondLst>
                                            <p:cond delay="0"/>
                                          </p:stCondLst>
                                        </p:cTn>
                                        <p:tgtEl>
                                          <p:spTgt spid="64519"/>
                                        </p:tgtEl>
                                        <p:attrNameLst>
                                          <p:attrName>ppt_y</p:attrName>
                                        </p:attrNameLst>
                                      </p:cBhvr>
                                    </p:anim>
                                    <p:animRot by="21600000">
                                      <p:cBhvr>
                                        <p:cTn id="35" dur="2000" fill="hold">
                                          <p:stCondLst>
                                            <p:cond delay="0"/>
                                          </p:stCondLst>
                                        </p:cTn>
                                        <p:tgtEl>
                                          <p:spTgt spid="645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8" grpId="0"/>
      <p:bldP spid="64519"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4580" name="Text Box 4"/>
          <p:cNvSpPr txBox="1">
            <a:spLocks noChangeArrowheads="1"/>
          </p:cNvSpPr>
          <p:nvPr/>
        </p:nvSpPr>
        <p:spPr bwMode="auto">
          <a:xfrm>
            <a:off x="395288" y="476250"/>
            <a:ext cx="3527425" cy="6134100"/>
          </a:xfrm>
          <a:prstGeom prst="rect">
            <a:avLst/>
          </a:prstGeom>
          <a:noFill/>
          <a:ln w="9525">
            <a:noFill/>
            <a:miter lim="800000"/>
            <a:headEnd/>
            <a:tailEnd/>
          </a:ln>
          <a:effectLst/>
        </p:spPr>
        <p:txBody>
          <a:bodyPr>
            <a:spAutoFit/>
          </a:bodyPr>
          <a:lstStyle/>
          <a:p>
            <a:pPr>
              <a:spcBef>
                <a:spcPct val="50000"/>
              </a:spcBef>
            </a:pPr>
            <a:r>
              <a:rPr lang="es-ES" sz="3600">
                <a:solidFill>
                  <a:srgbClr val="FFFF00"/>
                </a:solidFill>
              </a:rPr>
              <a:t>Nosotros también debemos ir a Belén. Jesús no sólo nos amó, sino que nos contagió de amor. Nos amó para que vivamos en el amor.</a:t>
            </a:r>
          </a:p>
        </p:txBody>
      </p:sp>
      <p:pic>
        <p:nvPicPr>
          <p:cNvPr id="24581" name="Picture 5" descr="51Nacimiento, Maestro de Moulins"/>
          <p:cNvPicPr>
            <a:picLocks noChangeAspect="1" noChangeArrowheads="1"/>
          </p:cNvPicPr>
          <p:nvPr/>
        </p:nvPicPr>
        <p:blipFill>
          <a:blip r:embed="rId4"/>
          <a:srcRect/>
          <a:stretch>
            <a:fillRect/>
          </a:stretch>
        </p:blipFill>
        <p:spPr bwMode="auto">
          <a:xfrm>
            <a:off x="3924300" y="549275"/>
            <a:ext cx="5041900" cy="5688013"/>
          </a:xfrm>
          <a:prstGeom prst="rect">
            <a:avLst/>
          </a:prstGeom>
          <a:noFill/>
        </p:spPr>
      </p:pic>
    </p:spTree>
  </p:cSld>
  <p:clrMapOvr>
    <a:masterClrMapping/>
  </p:clrMapOvr>
  <p:transition>
    <p:sndAc>
      <p:stSnd loop="1">
        <p:snd r:embed="rId2" name="Vamos pastorcillos (2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wedge">
                                      <p:cBhvr>
                                        <p:cTn id="7" dur="20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4" name="Text Box 4"/>
          <p:cNvSpPr txBox="1">
            <a:spLocks noChangeArrowheads="1"/>
          </p:cNvSpPr>
          <p:nvPr/>
        </p:nvSpPr>
        <p:spPr bwMode="auto">
          <a:xfrm>
            <a:off x="7019925" y="981075"/>
            <a:ext cx="1944688" cy="3937000"/>
          </a:xfrm>
          <a:prstGeom prst="rect">
            <a:avLst/>
          </a:prstGeom>
          <a:noFill/>
          <a:ln w="9525">
            <a:noFill/>
            <a:miter lim="800000"/>
            <a:headEnd/>
            <a:tailEnd/>
          </a:ln>
          <a:effectLst/>
        </p:spPr>
        <p:txBody>
          <a:bodyPr>
            <a:spAutoFit/>
          </a:bodyPr>
          <a:lstStyle/>
          <a:p>
            <a:pPr>
              <a:spcBef>
                <a:spcPct val="50000"/>
              </a:spcBef>
            </a:pPr>
            <a:r>
              <a:rPr lang="es-ES" sz="3600"/>
              <a:t>Si vamos a Belén ¿Qué le llevare-mos al Niño?</a:t>
            </a:r>
          </a:p>
        </p:txBody>
      </p:sp>
      <p:pic>
        <p:nvPicPr>
          <p:cNvPr id="25605" name="Picture 5" descr="52Pastores adorando, Murillo 1"/>
          <p:cNvPicPr>
            <a:picLocks noChangeAspect="1" noChangeArrowheads="1"/>
          </p:cNvPicPr>
          <p:nvPr/>
        </p:nvPicPr>
        <p:blipFill>
          <a:blip r:embed="rId3"/>
          <a:srcRect/>
          <a:stretch>
            <a:fillRect/>
          </a:stretch>
        </p:blipFill>
        <p:spPr bwMode="auto">
          <a:xfrm>
            <a:off x="250825" y="692150"/>
            <a:ext cx="6626225" cy="53879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p:cTn id="7" dur="3000" fill="hold"/>
                                        <p:tgtEl>
                                          <p:spTgt spid="25605"/>
                                        </p:tgtEl>
                                        <p:attrNameLst>
                                          <p:attrName>ppt_w</p:attrName>
                                        </p:attrNameLst>
                                      </p:cBhvr>
                                      <p:tavLst>
                                        <p:tav tm="0">
                                          <p:val>
                                            <p:fltVal val="0"/>
                                          </p:val>
                                        </p:tav>
                                        <p:tav tm="100000">
                                          <p:val>
                                            <p:strVal val="#ppt_w"/>
                                          </p:val>
                                        </p:tav>
                                      </p:tavLst>
                                    </p:anim>
                                    <p:anim calcmode="lin" valueType="num">
                                      <p:cBhvr>
                                        <p:cTn id="8" dur="3000" fill="hold"/>
                                        <p:tgtEl>
                                          <p:spTgt spid="2560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66564" name="Picture 4" descr="1Ignacio de ries"/>
          <p:cNvPicPr>
            <a:picLocks noChangeAspect="1" noChangeArrowheads="1"/>
          </p:cNvPicPr>
          <p:nvPr/>
        </p:nvPicPr>
        <p:blipFill>
          <a:blip r:embed="rId4"/>
          <a:srcRect/>
          <a:stretch>
            <a:fillRect/>
          </a:stretch>
        </p:blipFill>
        <p:spPr bwMode="auto">
          <a:xfrm>
            <a:off x="250825" y="1527175"/>
            <a:ext cx="6697663" cy="5022850"/>
          </a:xfrm>
          <a:prstGeom prst="rect">
            <a:avLst/>
          </a:prstGeom>
          <a:noFill/>
        </p:spPr>
      </p:pic>
      <p:sp>
        <p:nvSpPr>
          <p:cNvPr id="66565" name="WordArt 5"/>
          <p:cNvSpPr>
            <a:spLocks noChangeArrowheads="1" noChangeShapeType="1" noTextEdit="1"/>
          </p:cNvSpPr>
          <p:nvPr/>
        </p:nvSpPr>
        <p:spPr bwMode="auto">
          <a:xfrm>
            <a:off x="468313" y="476250"/>
            <a:ext cx="6638925"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¿Qué le llevaré yo al Niño?</a:t>
            </a:r>
          </a:p>
        </p:txBody>
      </p:sp>
      <p:sp>
        <p:nvSpPr>
          <p:cNvPr id="66566" name="WordArt 6"/>
          <p:cNvSpPr>
            <a:spLocks noChangeArrowheads="1" noChangeShapeType="1" noTextEdit="1"/>
          </p:cNvSpPr>
          <p:nvPr/>
        </p:nvSpPr>
        <p:spPr bwMode="auto">
          <a:xfrm>
            <a:off x="7164388" y="1989138"/>
            <a:ext cx="1800225" cy="2808287"/>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FF00"/>
                </a:solidFill>
                <a:latin typeface="Arial Black"/>
              </a:rPr>
              <a:t>Poco</a:t>
            </a:r>
          </a:p>
          <a:p>
            <a:pPr algn="ctr"/>
            <a:r>
              <a:rPr lang="es-ES" sz="3600" kern="10">
                <a:ln w="9525">
                  <a:solidFill>
                    <a:srgbClr val="000000"/>
                  </a:solidFill>
                  <a:round/>
                  <a:headEnd/>
                  <a:tailEnd/>
                </a:ln>
                <a:solidFill>
                  <a:srgbClr val="00FF00"/>
                </a:solidFill>
                <a:latin typeface="Arial Black"/>
              </a:rPr>
              <a:t>le</a:t>
            </a:r>
          </a:p>
          <a:p>
            <a:pPr algn="ctr"/>
            <a:r>
              <a:rPr lang="es-ES" sz="3600" kern="10">
                <a:ln w="9525">
                  <a:solidFill>
                    <a:srgbClr val="000000"/>
                  </a:solidFill>
                  <a:round/>
                  <a:headEnd/>
                  <a:tailEnd/>
                </a:ln>
                <a:solidFill>
                  <a:srgbClr val="00FF00"/>
                </a:solidFill>
                <a:latin typeface="Arial Black"/>
              </a:rPr>
              <a:t>puedo</a:t>
            </a:r>
          </a:p>
          <a:p>
            <a:pPr algn="ctr"/>
            <a:r>
              <a:rPr lang="es-ES" sz="3600" kern="10">
                <a:ln w="9525">
                  <a:solidFill>
                    <a:srgbClr val="000000"/>
                  </a:solidFill>
                  <a:round/>
                  <a:headEnd/>
                  <a:tailEnd/>
                </a:ln>
                <a:solidFill>
                  <a:srgbClr val="00FF00"/>
                </a:solidFill>
                <a:latin typeface="Arial Black"/>
              </a:rPr>
              <a:t>llevar.</a:t>
            </a:r>
          </a:p>
        </p:txBody>
      </p:sp>
      <p:sp>
        <p:nvSpPr>
          <p:cNvPr id="66567" name="Text Box 7"/>
          <p:cNvSpPr txBox="1">
            <a:spLocks noChangeArrowheads="1"/>
          </p:cNvSpPr>
          <p:nvPr/>
        </p:nvSpPr>
        <p:spPr bwMode="auto">
          <a:xfrm>
            <a:off x="6948488" y="6226175"/>
            <a:ext cx="2195512" cy="457200"/>
          </a:xfrm>
          <a:prstGeom prst="rect">
            <a:avLst/>
          </a:prstGeom>
          <a:noFill/>
          <a:ln w="9525">
            <a:noFill/>
            <a:miter lim="800000"/>
            <a:headEnd/>
            <a:tailEnd/>
          </a:ln>
          <a:effectLst/>
        </p:spPr>
        <p:txBody>
          <a:bodyPr>
            <a:spAutoFit/>
          </a:bodyPr>
          <a:lstStyle/>
          <a:p>
            <a:pPr algn="ctr">
              <a:spcBef>
                <a:spcPct val="50000"/>
              </a:spcBef>
            </a:pPr>
            <a:r>
              <a:rPr lang="es-ES">
                <a:solidFill>
                  <a:schemeClr val="bg1"/>
                </a:solidFill>
              </a:rPr>
              <a:t>Automático</a:t>
            </a:r>
          </a:p>
        </p:txBody>
      </p:sp>
    </p:spTree>
  </p:cSld>
  <p:clrMapOvr>
    <a:masterClrMapping/>
  </p:clrMapOvr>
  <p:transition advTm="6000">
    <p:sndAc>
      <p:stSnd>
        <p:snd r:embed="rId2" name="7 ¿Que la llevaré yo al Niñ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6564"/>
                                        </p:tgtEl>
                                        <p:attrNameLst>
                                          <p:attrName>style.visibility</p:attrName>
                                        </p:attrNameLst>
                                      </p:cBhvr>
                                      <p:to>
                                        <p:strVal val="visible"/>
                                      </p:to>
                                    </p:set>
                                    <p:animEffect transition="in" filter="wedge">
                                      <p:cBhvr>
                                        <p:cTn id="7" dur="2000"/>
                                        <p:tgtEl>
                                          <p:spTgt spid="66564"/>
                                        </p:tgtEl>
                                      </p:cBhvr>
                                    </p:animEffect>
                                  </p:childTnLst>
                                </p:cTn>
                              </p:par>
                              <p:par>
                                <p:cTn id="8" presetID="7" presetClass="entr" presetSubtype="2" fill="hold" grpId="0" nodeType="withEffect">
                                  <p:stCondLst>
                                    <p:cond delay="0"/>
                                  </p:stCondLst>
                                  <p:childTnLst>
                                    <p:set>
                                      <p:cBhvr>
                                        <p:cTn id="9" dur="1" fill="hold">
                                          <p:stCondLst>
                                            <p:cond delay="0"/>
                                          </p:stCondLst>
                                        </p:cTn>
                                        <p:tgtEl>
                                          <p:spTgt spid="66565"/>
                                        </p:tgtEl>
                                        <p:attrNameLst>
                                          <p:attrName>style.visibility</p:attrName>
                                        </p:attrNameLst>
                                      </p:cBhvr>
                                      <p:to>
                                        <p:strVal val="visible"/>
                                      </p:to>
                                    </p:set>
                                    <p:anim calcmode="lin" valueType="num">
                                      <p:cBhvr additive="base">
                                        <p:cTn id="10" dur="2000" fill="hold"/>
                                        <p:tgtEl>
                                          <p:spTgt spid="66565"/>
                                        </p:tgtEl>
                                        <p:attrNameLst>
                                          <p:attrName>ppt_x</p:attrName>
                                        </p:attrNameLst>
                                      </p:cBhvr>
                                      <p:tavLst>
                                        <p:tav tm="0">
                                          <p:val>
                                            <p:strVal val="1+#ppt_w/2"/>
                                          </p:val>
                                        </p:tav>
                                        <p:tav tm="100000">
                                          <p:val>
                                            <p:strVal val="#ppt_x"/>
                                          </p:val>
                                        </p:tav>
                                      </p:tavLst>
                                    </p:anim>
                                    <p:anim calcmode="lin" valueType="num">
                                      <p:cBhvr additive="base">
                                        <p:cTn id="11" dur="2000" fill="hold"/>
                                        <p:tgtEl>
                                          <p:spTgt spid="66565"/>
                                        </p:tgtEl>
                                        <p:attrNameLst>
                                          <p:attrName>ppt_y</p:attrName>
                                        </p:attrNameLst>
                                      </p:cBhvr>
                                      <p:tavLst>
                                        <p:tav tm="0">
                                          <p:val>
                                            <p:strVal val="#ppt_y"/>
                                          </p:val>
                                        </p:tav>
                                        <p:tav tm="100000">
                                          <p:val>
                                            <p:strVal val="#ppt_y"/>
                                          </p:val>
                                        </p:tav>
                                      </p:tavLst>
                                    </p:anim>
                                  </p:childTnLst>
                                </p:cTn>
                              </p:par>
                            </p:childTnLst>
                          </p:cTn>
                        </p:par>
                        <p:par>
                          <p:cTn id="12" fill="hold">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66566"/>
                                        </p:tgtEl>
                                        <p:attrNameLst>
                                          <p:attrName>style.visibility</p:attrName>
                                        </p:attrNameLst>
                                      </p:cBhvr>
                                      <p:to>
                                        <p:strVal val="visible"/>
                                      </p:to>
                                    </p:set>
                                    <p:animEffect transition="in" filter="wipe(up)">
                                      <p:cBhvr>
                                        <p:cTn id="15" dur="2000"/>
                                        <p:tgtEl>
                                          <p:spTgt spid="66566"/>
                                        </p:tgtEl>
                                      </p:cBhvr>
                                    </p:animEffect>
                                  </p:childTnLst>
                                </p:cTn>
                              </p:par>
                            </p:childTnLst>
                          </p:cTn>
                        </p:par>
                        <p:par>
                          <p:cTn id="16" fill="hold">
                            <p:stCondLst>
                              <p:cond delay="40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66567"/>
                                        </p:tgtEl>
                                        <p:attrNameLst>
                                          <p:attrName>style.visibility</p:attrName>
                                        </p:attrNameLst>
                                      </p:cBhvr>
                                      <p:to>
                                        <p:strVal val="visible"/>
                                      </p:to>
                                    </p:set>
                                    <p:anim by="(-#ppt_w*2)" calcmode="lin" valueType="num">
                                      <p:cBhvr rctx="PPT">
                                        <p:cTn id="19" dur="500" autoRev="1" fill="hold">
                                          <p:stCondLst>
                                            <p:cond delay="0"/>
                                          </p:stCondLst>
                                        </p:cTn>
                                        <p:tgtEl>
                                          <p:spTgt spid="66567"/>
                                        </p:tgtEl>
                                        <p:attrNameLst>
                                          <p:attrName>ppt_w</p:attrName>
                                        </p:attrNameLst>
                                      </p:cBhvr>
                                    </p:anim>
                                    <p:anim by="(#ppt_w*0.50)" calcmode="lin" valueType="num">
                                      <p:cBhvr>
                                        <p:cTn id="20" dur="500" decel="50000" autoRev="1" fill="hold">
                                          <p:stCondLst>
                                            <p:cond delay="0"/>
                                          </p:stCondLst>
                                        </p:cTn>
                                        <p:tgtEl>
                                          <p:spTgt spid="66567"/>
                                        </p:tgtEl>
                                        <p:attrNameLst>
                                          <p:attrName>ppt_x</p:attrName>
                                        </p:attrNameLst>
                                      </p:cBhvr>
                                    </p:anim>
                                    <p:anim from="(-#ppt_h/2)" to="(#ppt_y)" calcmode="lin" valueType="num">
                                      <p:cBhvr>
                                        <p:cTn id="21" dur="1000" fill="hold">
                                          <p:stCondLst>
                                            <p:cond delay="0"/>
                                          </p:stCondLst>
                                        </p:cTn>
                                        <p:tgtEl>
                                          <p:spTgt spid="66567"/>
                                        </p:tgtEl>
                                        <p:attrNameLst>
                                          <p:attrName>ppt_y</p:attrName>
                                        </p:attrNameLst>
                                      </p:cBhvr>
                                    </p:anim>
                                    <p:animRot by="21600000">
                                      <p:cBhvr>
                                        <p:cTn id="22" dur="1000" fill="hold">
                                          <p:stCondLst>
                                            <p:cond delay="0"/>
                                          </p:stCondLst>
                                        </p:cTn>
                                        <p:tgtEl>
                                          <p:spTgt spid="6656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5" grpId="0" animBg="1"/>
      <p:bldP spid="66566" grpId="0" animBg="1"/>
      <p:bldP spid="66567"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7588" name="Picture 4" descr="2Pastores adorando, Bassetti"/>
          <p:cNvPicPr>
            <a:picLocks noChangeAspect="1" noChangeArrowheads="1"/>
          </p:cNvPicPr>
          <p:nvPr/>
        </p:nvPicPr>
        <p:blipFill>
          <a:blip r:embed="rId3"/>
          <a:srcRect/>
          <a:stretch>
            <a:fillRect/>
          </a:stretch>
        </p:blipFill>
        <p:spPr bwMode="auto">
          <a:xfrm>
            <a:off x="2843213" y="260350"/>
            <a:ext cx="5886450" cy="5467350"/>
          </a:xfrm>
          <a:prstGeom prst="rect">
            <a:avLst/>
          </a:prstGeom>
          <a:noFill/>
        </p:spPr>
      </p:pic>
      <p:sp>
        <p:nvSpPr>
          <p:cNvPr id="67589" name="WordArt 5"/>
          <p:cNvSpPr>
            <a:spLocks noChangeArrowheads="1" noChangeShapeType="1" noTextEdit="1"/>
          </p:cNvSpPr>
          <p:nvPr/>
        </p:nvSpPr>
        <p:spPr bwMode="auto">
          <a:xfrm>
            <a:off x="827088" y="765175"/>
            <a:ext cx="1584325" cy="38862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Es</a:t>
            </a:r>
          </a:p>
          <a:p>
            <a:pPr algn="ctr"/>
            <a:r>
              <a:rPr lang="es-ES" sz="3600" kern="10">
                <a:ln w="9525">
                  <a:solidFill>
                    <a:srgbClr val="000000"/>
                  </a:solidFill>
                  <a:round/>
                  <a:headEnd/>
                  <a:tailEnd/>
                </a:ln>
                <a:solidFill>
                  <a:srgbClr val="FF0000"/>
                </a:solidFill>
                <a:latin typeface="Arial Black"/>
              </a:rPr>
              <a:t>Dios</a:t>
            </a:r>
          </a:p>
          <a:p>
            <a:pPr algn="ctr"/>
            <a:r>
              <a:rPr lang="es-ES" sz="3600" kern="10">
                <a:ln w="9525">
                  <a:solidFill>
                    <a:srgbClr val="000000"/>
                  </a:solidFill>
                  <a:round/>
                  <a:headEnd/>
                  <a:tailEnd/>
                </a:ln>
                <a:solidFill>
                  <a:srgbClr val="FF0000"/>
                </a:solidFill>
                <a:latin typeface="Arial Black"/>
              </a:rPr>
              <a:t>y</a:t>
            </a:r>
          </a:p>
          <a:p>
            <a:pPr algn="ctr"/>
            <a:r>
              <a:rPr lang="es-ES" sz="3600" kern="10">
                <a:ln w="9525">
                  <a:solidFill>
                    <a:srgbClr val="000000"/>
                  </a:solidFill>
                  <a:round/>
                  <a:headEnd/>
                  <a:tailEnd/>
                </a:ln>
                <a:solidFill>
                  <a:srgbClr val="FF0000"/>
                </a:solidFill>
                <a:latin typeface="Arial Black"/>
              </a:rPr>
              <a:t>lo</a:t>
            </a:r>
          </a:p>
          <a:p>
            <a:pPr algn="ctr"/>
            <a:r>
              <a:rPr lang="es-ES" sz="3600" kern="10">
                <a:ln w="9525">
                  <a:solidFill>
                    <a:srgbClr val="000000"/>
                  </a:solidFill>
                  <a:round/>
                  <a:headEnd/>
                  <a:tailEnd/>
                </a:ln>
                <a:solidFill>
                  <a:srgbClr val="FF0000"/>
                </a:solidFill>
                <a:latin typeface="Arial Black"/>
              </a:rPr>
              <a:t>tiene</a:t>
            </a:r>
          </a:p>
          <a:p>
            <a:pPr algn="ctr"/>
            <a:r>
              <a:rPr lang="es-ES" sz="3600" kern="10">
                <a:ln w="9525">
                  <a:solidFill>
                    <a:srgbClr val="000000"/>
                  </a:solidFill>
                  <a:round/>
                  <a:headEnd/>
                  <a:tailEnd/>
                </a:ln>
                <a:solidFill>
                  <a:srgbClr val="FF0000"/>
                </a:solidFill>
                <a:latin typeface="Arial Black"/>
              </a:rPr>
              <a:t>todo.</a:t>
            </a:r>
          </a:p>
        </p:txBody>
      </p:sp>
      <p:sp>
        <p:nvSpPr>
          <p:cNvPr id="67591" name="Text Box 7"/>
          <p:cNvSpPr txBox="1">
            <a:spLocks noChangeArrowheads="1"/>
          </p:cNvSpPr>
          <p:nvPr/>
        </p:nvSpPr>
        <p:spPr bwMode="auto">
          <a:xfrm>
            <a:off x="1476375" y="5876925"/>
            <a:ext cx="7272338" cy="823913"/>
          </a:xfrm>
          <a:prstGeom prst="rect">
            <a:avLst/>
          </a:prstGeom>
          <a:noFill/>
          <a:ln w="9525">
            <a:noFill/>
            <a:miter lim="800000"/>
            <a:headEnd/>
            <a:tailEnd/>
          </a:ln>
          <a:effectLst/>
        </p:spPr>
        <p:txBody>
          <a:bodyPr>
            <a:spAutoFit/>
          </a:bodyPr>
          <a:lstStyle/>
          <a:p>
            <a:pPr algn="ctr">
              <a:spcBef>
                <a:spcPct val="50000"/>
              </a:spcBef>
            </a:pPr>
            <a:r>
              <a:rPr lang="es-ES" sz="4800">
                <a:solidFill>
                  <a:srgbClr val="FFFF00"/>
                </a:solidFill>
              </a:rPr>
              <a:t>A Belén se va a buscar.</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7589"/>
                                        </p:tgtEl>
                                        <p:attrNameLst>
                                          <p:attrName>style.visibility</p:attrName>
                                        </p:attrNameLst>
                                      </p:cBhvr>
                                      <p:to>
                                        <p:strVal val="visible"/>
                                      </p:to>
                                    </p:set>
                                    <p:animEffect transition="in" filter="wipe(up)">
                                      <p:cBhvr>
                                        <p:cTn id="7" dur="2000"/>
                                        <p:tgtEl>
                                          <p:spTgt spid="67589"/>
                                        </p:tgtEl>
                                      </p:cBhvr>
                                    </p:animEffect>
                                  </p:childTnLst>
                                </p:cTn>
                              </p:par>
                            </p:childTnLst>
                          </p:cTn>
                        </p:par>
                        <p:par>
                          <p:cTn id="8" fill="hold">
                            <p:stCondLst>
                              <p:cond delay="2000"/>
                            </p:stCondLst>
                            <p:childTnLst>
                              <p:par>
                                <p:cTn id="9" presetID="30" presetClass="entr" presetSubtype="0" fill="hold" grpId="0" nodeType="afterEffect">
                                  <p:stCondLst>
                                    <p:cond delay="0"/>
                                  </p:stCondLst>
                                  <p:iterate type="lt">
                                    <p:tmPct val="10000"/>
                                  </p:iterate>
                                  <p:childTnLst>
                                    <p:set>
                                      <p:cBhvr>
                                        <p:cTn id="10" dur="1" fill="hold">
                                          <p:stCondLst>
                                            <p:cond delay="0"/>
                                          </p:stCondLst>
                                        </p:cTn>
                                        <p:tgtEl>
                                          <p:spTgt spid="67591"/>
                                        </p:tgtEl>
                                        <p:attrNameLst>
                                          <p:attrName>style.visibility</p:attrName>
                                        </p:attrNameLst>
                                      </p:cBhvr>
                                      <p:to>
                                        <p:strVal val="visible"/>
                                      </p:to>
                                    </p:set>
                                    <p:animEffect transition="in" filter="fade">
                                      <p:cBhvr>
                                        <p:cTn id="11" dur="800" decel="100000"/>
                                        <p:tgtEl>
                                          <p:spTgt spid="67591"/>
                                        </p:tgtEl>
                                      </p:cBhvr>
                                    </p:animEffect>
                                    <p:anim calcmode="lin" valueType="num">
                                      <p:cBhvr>
                                        <p:cTn id="12" dur="800" decel="100000" fill="hold"/>
                                        <p:tgtEl>
                                          <p:spTgt spid="67591"/>
                                        </p:tgtEl>
                                        <p:attrNameLst>
                                          <p:attrName>style.rotation</p:attrName>
                                        </p:attrNameLst>
                                      </p:cBhvr>
                                      <p:tavLst>
                                        <p:tav tm="0">
                                          <p:val>
                                            <p:fltVal val="-90"/>
                                          </p:val>
                                        </p:tav>
                                        <p:tav tm="100000">
                                          <p:val>
                                            <p:fltVal val="0"/>
                                          </p:val>
                                        </p:tav>
                                      </p:tavLst>
                                    </p:anim>
                                    <p:anim calcmode="lin" valueType="num">
                                      <p:cBhvr>
                                        <p:cTn id="13" dur="800" decel="100000" fill="hold"/>
                                        <p:tgtEl>
                                          <p:spTgt spid="67591"/>
                                        </p:tgtEl>
                                        <p:attrNameLst>
                                          <p:attrName>ppt_x</p:attrName>
                                        </p:attrNameLst>
                                      </p:cBhvr>
                                      <p:tavLst>
                                        <p:tav tm="0">
                                          <p:val>
                                            <p:strVal val="#ppt_x+0.4"/>
                                          </p:val>
                                        </p:tav>
                                        <p:tav tm="100000">
                                          <p:val>
                                            <p:strVal val="#ppt_x-0.05"/>
                                          </p:val>
                                        </p:tav>
                                      </p:tavLst>
                                    </p:anim>
                                    <p:anim calcmode="lin" valueType="num">
                                      <p:cBhvr>
                                        <p:cTn id="14" dur="800" decel="100000" fill="hold"/>
                                        <p:tgtEl>
                                          <p:spTgt spid="67591"/>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67591"/>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6759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9" grpId="0" animBg="1"/>
      <p:bldP spid="67591"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8612" name="Picture 4" descr="3Nacimiento con santos, Antoniazzo"/>
          <p:cNvPicPr>
            <a:picLocks noChangeAspect="1" noChangeArrowheads="1"/>
          </p:cNvPicPr>
          <p:nvPr/>
        </p:nvPicPr>
        <p:blipFill>
          <a:blip r:embed="rId3"/>
          <a:srcRect/>
          <a:stretch>
            <a:fillRect/>
          </a:stretch>
        </p:blipFill>
        <p:spPr bwMode="auto">
          <a:xfrm>
            <a:off x="539750" y="1584325"/>
            <a:ext cx="6192838" cy="4737100"/>
          </a:xfrm>
          <a:prstGeom prst="rect">
            <a:avLst/>
          </a:prstGeom>
          <a:noFill/>
        </p:spPr>
      </p:pic>
      <p:sp>
        <p:nvSpPr>
          <p:cNvPr id="68613" name="Text Box 5"/>
          <p:cNvSpPr txBox="1">
            <a:spLocks noChangeArrowheads="1"/>
          </p:cNvSpPr>
          <p:nvPr/>
        </p:nvSpPr>
        <p:spPr bwMode="auto">
          <a:xfrm>
            <a:off x="250825" y="549275"/>
            <a:ext cx="8642350" cy="579438"/>
          </a:xfrm>
          <a:prstGeom prst="rect">
            <a:avLst/>
          </a:prstGeom>
          <a:noFill/>
          <a:ln w="9525">
            <a:noFill/>
            <a:miter lim="800000"/>
            <a:headEnd/>
            <a:tailEnd/>
          </a:ln>
          <a:effectLst/>
        </p:spPr>
        <p:txBody>
          <a:bodyPr>
            <a:spAutoFit/>
          </a:bodyPr>
          <a:lstStyle/>
          <a:p>
            <a:pPr algn="ctr">
              <a:spcBef>
                <a:spcPct val="50000"/>
              </a:spcBef>
            </a:pPr>
            <a:r>
              <a:rPr lang="es-ES" sz="3200">
                <a:solidFill>
                  <a:schemeClr val="bg1"/>
                </a:solidFill>
              </a:rPr>
              <a:t>Quien busca el amor, en Belén encuentra</a:t>
            </a:r>
          </a:p>
        </p:txBody>
      </p:sp>
      <p:sp>
        <p:nvSpPr>
          <p:cNvPr id="68614" name="Text Box 6"/>
          <p:cNvSpPr txBox="1">
            <a:spLocks noChangeArrowheads="1"/>
          </p:cNvSpPr>
          <p:nvPr/>
        </p:nvSpPr>
        <p:spPr bwMode="auto">
          <a:xfrm>
            <a:off x="6804025" y="1844675"/>
            <a:ext cx="2339975" cy="2530475"/>
          </a:xfrm>
          <a:prstGeom prst="rect">
            <a:avLst/>
          </a:prstGeom>
          <a:noFill/>
          <a:ln w="9525">
            <a:noFill/>
            <a:miter lim="800000"/>
            <a:headEnd/>
            <a:tailEnd/>
          </a:ln>
          <a:effectLst/>
        </p:spPr>
        <p:txBody>
          <a:bodyPr>
            <a:spAutoFit/>
          </a:bodyPr>
          <a:lstStyle/>
          <a:p>
            <a:pPr algn="ctr">
              <a:spcBef>
                <a:spcPct val="50000"/>
              </a:spcBef>
            </a:pPr>
            <a:r>
              <a:rPr lang="es-ES" sz="4000">
                <a:solidFill>
                  <a:srgbClr val="FFFF00"/>
                </a:solidFill>
              </a:rPr>
              <a:t>al Dios que creó la razón de amar.</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68612"/>
                                        </p:tgtEl>
                                        <p:attrNameLst>
                                          <p:attrName>style.visibility</p:attrName>
                                        </p:attrNameLst>
                                      </p:cBhvr>
                                      <p:to>
                                        <p:strVal val="visible"/>
                                      </p:to>
                                    </p:set>
                                    <p:anim calcmode="lin" valueType="num">
                                      <p:cBhvr additive="base">
                                        <p:cTn id="7" dur="3000" fill="hold"/>
                                        <p:tgtEl>
                                          <p:spTgt spid="68612"/>
                                        </p:tgtEl>
                                        <p:attrNameLst>
                                          <p:attrName>ppt_x</p:attrName>
                                        </p:attrNameLst>
                                      </p:cBhvr>
                                      <p:tavLst>
                                        <p:tav tm="0">
                                          <p:val>
                                            <p:strVal val="#ppt_x"/>
                                          </p:val>
                                        </p:tav>
                                        <p:tav tm="100000">
                                          <p:val>
                                            <p:strVal val="#ppt_x"/>
                                          </p:val>
                                        </p:tav>
                                      </p:tavLst>
                                    </p:anim>
                                    <p:anim calcmode="lin" valueType="num">
                                      <p:cBhvr additive="base">
                                        <p:cTn id="8" dur="3000" fill="hold"/>
                                        <p:tgtEl>
                                          <p:spTgt spid="68612"/>
                                        </p:tgtEl>
                                        <p:attrNameLst>
                                          <p:attrName>ppt_y</p:attrName>
                                        </p:attrNameLst>
                                      </p:cBhvr>
                                      <p:tavLst>
                                        <p:tav tm="0">
                                          <p:val>
                                            <p:strVal val="1+#ppt_h/2"/>
                                          </p:val>
                                        </p:tav>
                                        <p:tav tm="100000">
                                          <p:val>
                                            <p:strVal val="#ppt_y"/>
                                          </p:val>
                                        </p:tav>
                                      </p:tavLst>
                                    </p:anim>
                                  </p:childTnLst>
                                </p:cTn>
                              </p:par>
                              <p:par>
                                <p:cTn id="9" presetID="56" presetClass="entr" presetSubtype="0" fill="hold" grpId="0" nodeType="withEffect">
                                  <p:stCondLst>
                                    <p:cond delay="0"/>
                                  </p:stCondLst>
                                  <p:iterate type="lt">
                                    <p:tmPct val="10000"/>
                                  </p:iterate>
                                  <p:childTnLst>
                                    <p:set>
                                      <p:cBhvr>
                                        <p:cTn id="10" dur="1" fill="hold">
                                          <p:stCondLst>
                                            <p:cond delay="0"/>
                                          </p:stCondLst>
                                        </p:cTn>
                                        <p:tgtEl>
                                          <p:spTgt spid="68613"/>
                                        </p:tgtEl>
                                        <p:attrNameLst>
                                          <p:attrName>style.visibility</p:attrName>
                                        </p:attrNameLst>
                                      </p:cBhvr>
                                      <p:to>
                                        <p:strVal val="visible"/>
                                      </p:to>
                                    </p:set>
                                    <p:anim by="(-#ppt_w*2)" calcmode="lin" valueType="num">
                                      <p:cBhvr rctx="PPT">
                                        <p:cTn id="11" dur="500" autoRev="1" fill="hold">
                                          <p:stCondLst>
                                            <p:cond delay="0"/>
                                          </p:stCondLst>
                                        </p:cTn>
                                        <p:tgtEl>
                                          <p:spTgt spid="68613"/>
                                        </p:tgtEl>
                                        <p:attrNameLst>
                                          <p:attrName>ppt_w</p:attrName>
                                        </p:attrNameLst>
                                      </p:cBhvr>
                                    </p:anim>
                                    <p:anim by="(#ppt_w*0.50)" calcmode="lin" valueType="num">
                                      <p:cBhvr>
                                        <p:cTn id="12" dur="500" decel="50000" autoRev="1" fill="hold">
                                          <p:stCondLst>
                                            <p:cond delay="0"/>
                                          </p:stCondLst>
                                        </p:cTn>
                                        <p:tgtEl>
                                          <p:spTgt spid="68613"/>
                                        </p:tgtEl>
                                        <p:attrNameLst>
                                          <p:attrName>ppt_x</p:attrName>
                                        </p:attrNameLst>
                                      </p:cBhvr>
                                    </p:anim>
                                    <p:anim from="(-#ppt_h/2)" to="(#ppt_y)" calcmode="lin" valueType="num">
                                      <p:cBhvr>
                                        <p:cTn id="13" dur="1000" fill="hold">
                                          <p:stCondLst>
                                            <p:cond delay="0"/>
                                          </p:stCondLst>
                                        </p:cTn>
                                        <p:tgtEl>
                                          <p:spTgt spid="68613"/>
                                        </p:tgtEl>
                                        <p:attrNameLst>
                                          <p:attrName>ppt_y</p:attrName>
                                        </p:attrNameLst>
                                      </p:cBhvr>
                                    </p:anim>
                                    <p:animRot by="21600000">
                                      <p:cBhvr>
                                        <p:cTn id="14" dur="1000" fill="hold">
                                          <p:stCondLst>
                                            <p:cond delay="0"/>
                                          </p:stCondLst>
                                        </p:cTn>
                                        <p:tgtEl>
                                          <p:spTgt spid="68613"/>
                                        </p:tgtEl>
                                        <p:attrNameLst>
                                          <p:attrName>r</p:attrName>
                                        </p:attrNameLst>
                                      </p:cBhvr>
                                    </p:animRot>
                                  </p:childTnLst>
                                </p:cTn>
                              </p:par>
                            </p:childTnLst>
                          </p:cTn>
                        </p:par>
                        <p:par>
                          <p:cTn id="15" fill="hold">
                            <p:stCondLst>
                              <p:cond delay="4200"/>
                            </p:stCondLst>
                            <p:childTnLst>
                              <p:par>
                                <p:cTn id="16" presetID="15" presetClass="entr" presetSubtype="0" fill="hold" grpId="0" nodeType="afterEffect">
                                  <p:stCondLst>
                                    <p:cond delay="0"/>
                                  </p:stCondLst>
                                  <p:iterate type="lt">
                                    <p:tmPct val="10000"/>
                                  </p:iterate>
                                  <p:childTnLst>
                                    <p:set>
                                      <p:cBhvr>
                                        <p:cTn id="17" dur="1" fill="hold">
                                          <p:stCondLst>
                                            <p:cond delay="0"/>
                                          </p:stCondLst>
                                        </p:cTn>
                                        <p:tgtEl>
                                          <p:spTgt spid="68614"/>
                                        </p:tgtEl>
                                        <p:attrNameLst>
                                          <p:attrName>style.visibility</p:attrName>
                                        </p:attrNameLst>
                                      </p:cBhvr>
                                      <p:to>
                                        <p:strVal val="visible"/>
                                      </p:to>
                                    </p:set>
                                    <p:anim calcmode="lin" valueType="num">
                                      <p:cBhvr>
                                        <p:cTn id="18" dur="1000" fill="hold"/>
                                        <p:tgtEl>
                                          <p:spTgt spid="68614"/>
                                        </p:tgtEl>
                                        <p:attrNameLst>
                                          <p:attrName>ppt_w</p:attrName>
                                        </p:attrNameLst>
                                      </p:cBhvr>
                                      <p:tavLst>
                                        <p:tav tm="0">
                                          <p:val>
                                            <p:fltVal val="0"/>
                                          </p:val>
                                        </p:tav>
                                        <p:tav tm="100000">
                                          <p:val>
                                            <p:strVal val="#ppt_w"/>
                                          </p:val>
                                        </p:tav>
                                      </p:tavLst>
                                    </p:anim>
                                    <p:anim calcmode="lin" valueType="num">
                                      <p:cBhvr>
                                        <p:cTn id="19" dur="1000" fill="hold"/>
                                        <p:tgtEl>
                                          <p:spTgt spid="68614"/>
                                        </p:tgtEl>
                                        <p:attrNameLst>
                                          <p:attrName>ppt_h</p:attrName>
                                        </p:attrNameLst>
                                      </p:cBhvr>
                                      <p:tavLst>
                                        <p:tav tm="0">
                                          <p:val>
                                            <p:fltVal val="0"/>
                                          </p:val>
                                        </p:tav>
                                        <p:tav tm="100000">
                                          <p:val>
                                            <p:strVal val="#ppt_h"/>
                                          </p:val>
                                        </p:tav>
                                      </p:tavLst>
                                    </p:anim>
                                    <p:anim calcmode="lin" valueType="num">
                                      <p:cBhvr>
                                        <p:cTn id="20" dur="1000" fill="hold"/>
                                        <p:tgtEl>
                                          <p:spTgt spid="68614"/>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686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p:bldP spid="68614"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9636" name="Picture 4" descr="4Nacimiento con santos, Ortolano"/>
          <p:cNvPicPr>
            <a:picLocks noChangeAspect="1" noChangeArrowheads="1"/>
          </p:cNvPicPr>
          <p:nvPr/>
        </p:nvPicPr>
        <p:blipFill>
          <a:blip r:embed="rId3"/>
          <a:srcRect/>
          <a:stretch>
            <a:fillRect/>
          </a:stretch>
        </p:blipFill>
        <p:spPr bwMode="auto">
          <a:xfrm>
            <a:off x="323850" y="333375"/>
            <a:ext cx="4281488" cy="6191250"/>
          </a:xfrm>
          <a:prstGeom prst="rect">
            <a:avLst/>
          </a:prstGeom>
          <a:noFill/>
        </p:spPr>
      </p:pic>
      <p:sp>
        <p:nvSpPr>
          <p:cNvPr id="69637" name="Text Box 5"/>
          <p:cNvSpPr txBox="1">
            <a:spLocks noChangeArrowheads="1"/>
          </p:cNvSpPr>
          <p:nvPr/>
        </p:nvSpPr>
        <p:spPr bwMode="auto">
          <a:xfrm>
            <a:off x="4643438" y="549275"/>
            <a:ext cx="4500562" cy="4111625"/>
          </a:xfrm>
          <a:prstGeom prst="rect">
            <a:avLst/>
          </a:prstGeom>
          <a:noFill/>
          <a:ln w="9525">
            <a:noFill/>
            <a:miter lim="800000"/>
            <a:headEnd/>
            <a:tailEnd/>
          </a:ln>
          <a:effectLst/>
        </p:spPr>
        <p:txBody>
          <a:bodyPr>
            <a:spAutoFit/>
          </a:bodyPr>
          <a:lstStyle/>
          <a:p>
            <a:pPr algn="ctr">
              <a:spcBef>
                <a:spcPct val="50000"/>
              </a:spcBef>
            </a:pPr>
            <a:r>
              <a:rPr lang="es-ES" sz="4400">
                <a:solidFill>
                  <a:srgbClr val="FFFF00"/>
                </a:solidFill>
              </a:rPr>
              <a:t>Quien busca la fe, en Belén encuentra motivo y razones para confiar.</a:t>
            </a: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9636"/>
                                        </p:tgtEl>
                                        <p:attrNameLst>
                                          <p:attrName>style.visibility</p:attrName>
                                        </p:attrNameLst>
                                      </p:cBhvr>
                                      <p:to>
                                        <p:strVal val="visible"/>
                                      </p:to>
                                    </p:set>
                                    <p:animEffect transition="in" filter="wedge">
                                      <p:cBhvr>
                                        <p:cTn id="7" dur="2000"/>
                                        <p:tgtEl>
                                          <p:spTgt spid="69636"/>
                                        </p:tgtEl>
                                      </p:cBhvr>
                                    </p:animEffect>
                                  </p:childTnLst>
                                </p:cTn>
                              </p:par>
                              <p:par>
                                <p:cTn id="8" presetID="7" presetClass="entr" presetSubtype="4" fill="hold" grpId="0" nodeType="withEffect">
                                  <p:stCondLst>
                                    <p:cond delay="0"/>
                                  </p:stCondLst>
                                  <p:iterate type="wd">
                                    <p:tmPct val="10000"/>
                                  </p:iterate>
                                  <p:childTnLst>
                                    <p:set>
                                      <p:cBhvr>
                                        <p:cTn id="9" dur="1" fill="hold">
                                          <p:stCondLst>
                                            <p:cond delay="0"/>
                                          </p:stCondLst>
                                        </p:cTn>
                                        <p:tgtEl>
                                          <p:spTgt spid="69637"/>
                                        </p:tgtEl>
                                        <p:attrNameLst>
                                          <p:attrName>style.visibility</p:attrName>
                                        </p:attrNameLst>
                                      </p:cBhvr>
                                      <p:to>
                                        <p:strVal val="visible"/>
                                      </p:to>
                                    </p:set>
                                    <p:anim calcmode="lin" valueType="num">
                                      <p:cBhvr additive="base">
                                        <p:cTn id="10" dur="2000" fill="hold"/>
                                        <p:tgtEl>
                                          <p:spTgt spid="69637"/>
                                        </p:tgtEl>
                                        <p:attrNameLst>
                                          <p:attrName>ppt_x</p:attrName>
                                        </p:attrNameLst>
                                      </p:cBhvr>
                                      <p:tavLst>
                                        <p:tav tm="0">
                                          <p:val>
                                            <p:strVal val="#ppt_x"/>
                                          </p:val>
                                        </p:tav>
                                        <p:tav tm="100000">
                                          <p:val>
                                            <p:strVal val="#ppt_x"/>
                                          </p:val>
                                        </p:tav>
                                      </p:tavLst>
                                    </p:anim>
                                    <p:anim calcmode="lin" valueType="num">
                                      <p:cBhvr additive="base">
                                        <p:cTn id="11" dur="2000" fill="hold"/>
                                        <p:tgtEl>
                                          <p:spTgt spid="696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0660" name="Picture 4" descr="5Pastores adorando, Maratti"/>
          <p:cNvPicPr>
            <a:picLocks noChangeAspect="1" noChangeArrowheads="1"/>
          </p:cNvPicPr>
          <p:nvPr/>
        </p:nvPicPr>
        <p:blipFill>
          <a:blip r:embed="rId3"/>
          <a:srcRect/>
          <a:stretch>
            <a:fillRect/>
          </a:stretch>
        </p:blipFill>
        <p:spPr bwMode="auto">
          <a:xfrm>
            <a:off x="3203575" y="1125538"/>
            <a:ext cx="5545138" cy="5356225"/>
          </a:xfrm>
          <a:prstGeom prst="rect">
            <a:avLst/>
          </a:prstGeom>
          <a:noFill/>
        </p:spPr>
      </p:pic>
      <p:sp>
        <p:nvSpPr>
          <p:cNvPr id="70661" name="WordArt 5"/>
          <p:cNvSpPr>
            <a:spLocks noChangeArrowheads="1" noChangeShapeType="1" noTextEdit="1"/>
          </p:cNvSpPr>
          <p:nvPr/>
        </p:nvSpPr>
        <p:spPr bwMode="auto">
          <a:xfrm>
            <a:off x="971550" y="260350"/>
            <a:ext cx="6913563"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¿Qué le llevaré yo al Niño?</a:t>
            </a:r>
          </a:p>
        </p:txBody>
      </p:sp>
      <p:sp>
        <p:nvSpPr>
          <p:cNvPr id="70662" name="Text Box 6"/>
          <p:cNvSpPr txBox="1">
            <a:spLocks noChangeArrowheads="1"/>
          </p:cNvSpPr>
          <p:nvPr/>
        </p:nvSpPr>
        <p:spPr bwMode="auto">
          <a:xfrm>
            <a:off x="395288" y="1484313"/>
            <a:ext cx="2881312" cy="2287587"/>
          </a:xfrm>
          <a:prstGeom prst="rect">
            <a:avLst/>
          </a:prstGeom>
          <a:noFill/>
          <a:ln w="9525">
            <a:noFill/>
            <a:miter lim="800000"/>
            <a:headEnd/>
            <a:tailEnd/>
          </a:ln>
          <a:effectLst/>
        </p:spPr>
        <p:txBody>
          <a:bodyPr>
            <a:spAutoFit/>
          </a:bodyPr>
          <a:lstStyle/>
          <a:p>
            <a:pPr algn="ctr">
              <a:spcBef>
                <a:spcPct val="50000"/>
              </a:spcBef>
            </a:pPr>
            <a:r>
              <a:rPr lang="es-ES" sz="4800">
                <a:solidFill>
                  <a:srgbClr val="66FF33"/>
                </a:solidFill>
              </a:rPr>
              <a:t>Poco le puedo llevar.</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0661"/>
                                        </p:tgtEl>
                                        <p:attrNameLst>
                                          <p:attrName>style.visibility</p:attrName>
                                        </p:attrNameLst>
                                      </p:cBhvr>
                                      <p:to>
                                        <p:strVal val="visible"/>
                                      </p:to>
                                    </p:set>
                                    <p:animEffect transition="in" filter="wipe(down)">
                                      <p:cBhvr>
                                        <p:cTn id="7" dur="580">
                                          <p:stCondLst>
                                            <p:cond delay="0"/>
                                          </p:stCondLst>
                                        </p:cTn>
                                        <p:tgtEl>
                                          <p:spTgt spid="70661"/>
                                        </p:tgtEl>
                                      </p:cBhvr>
                                    </p:animEffect>
                                    <p:anim calcmode="lin" valueType="num">
                                      <p:cBhvr>
                                        <p:cTn id="8" dur="1822" tmFilter="0,0; 0.14,0.36; 0.43,0.73; 0.71,0.91; 1.0,1.0">
                                          <p:stCondLst>
                                            <p:cond delay="0"/>
                                          </p:stCondLst>
                                        </p:cTn>
                                        <p:tgtEl>
                                          <p:spTgt spid="7066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066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066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066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0661"/>
                                        </p:tgtEl>
                                        <p:attrNameLst>
                                          <p:attrName>ppt_y</p:attrName>
                                        </p:attrNameLst>
                                      </p:cBhvr>
                                      <p:tavLst>
                                        <p:tav tm="0" fmla="#ppt_y-sin(pi*$)/81">
                                          <p:val>
                                            <p:fltVal val="0"/>
                                          </p:val>
                                        </p:tav>
                                        <p:tav tm="100000">
                                          <p:val>
                                            <p:fltVal val="1"/>
                                          </p:val>
                                        </p:tav>
                                      </p:tavLst>
                                    </p:anim>
                                    <p:animScale>
                                      <p:cBhvr>
                                        <p:cTn id="13" dur="26">
                                          <p:stCondLst>
                                            <p:cond delay="650"/>
                                          </p:stCondLst>
                                        </p:cTn>
                                        <p:tgtEl>
                                          <p:spTgt spid="70661"/>
                                        </p:tgtEl>
                                      </p:cBhvr>
                                      <p:to x="100000" y="60000"/>
                                    </p:animScale>
                                    <p:animScale>
                                      <p:cBhvr>
                                        <p:cTn id="14" dur="166" decel="50000">
                                          <p:stCondLst>
                                            <p:cond delay="676"/>
                                          </p:stCondLst>
                                        </p:cTn>
                                        <p:tgtEl>
                                          <p:spTgt spid="70661"/>
                                        </p:tgtEl>
                                      </p:cBhvr>
                                      <p:to x="100000" y="100000"/>
                                    </p:animScale>
                                    <p:animScale>
                                      <p:cBhvr>
                                        <p:cTn id="15" dur="26">
                                          <p:stCondLst>
                                            <p:cond delay="1312"/>
                                          </p:stCondLst>
                                        </p:cTn>
                                        <p:tgtEl>
                                          <p:spTgt spid="70661"/>
                                        </p:tgtEl>
                                      </p:cBhvr>
                                      <p:to x="100000" y="80000"/>
                                    </p:animScale>
                                    <p:animScale>
                                      <p:cBhvr>
                                        <p:cTn id="16" dur="166" decel="50000">
                                          <p:stCondLst>
                                            <p:cond delay="1338"/>
                                          </p:stCondLst>
                                        </p:cTn>
                                        <p:tgtEl>
                                          <p:spTgt spid="70661"/>
                                        </p:tgtEl>
                                      </p:cBhvr>
                                      <p:to x="100000" y="100000"/>
                                    </p:animScale>
                                    <p:animScale>
                                      <p:cBhvr>
                                        <p:cTn id="17" dur="26">
                                          <p:stCondLst>
                                            <p:cond delay="1642"/>
                                          </p:stCondLst>
                                        </p:cTn>
                                        <p:tgtEl>
                                          <p:spTgt spid="70661"/>
                                        </p:tgtEl>
                                      </p:cBhvr>
                                      <p:to x="100000" y="90000"/>
                                    </p:animScale>
                                    <p:animScale>
                                      <p:cBhvr>
                                        <p:cTn id="18" dur="166" decel="50000">
                                          <p:stCondLst>
                                            <p:cond delay="1668"/>
                                          </p:stCondLst>
                                        </p:cTn>
                                        <p:tgtEl>
                                          <p:spTgt spid="70661"/>
                                        </p:tgtEl>
                                      </p:cBhvr>
                                      <p:to x="100000" y="100000"/>
                                    </p:animScale>
                                    <p:animScale>
                                      <p:cBhvr>
                                        <p:cTn id="19" dur="26">
                                          <p:stCondLst>
                                            <p:cond delay="1808"/>
                                          </p:stCondLst>
                                        </p:cTn>
                                        <p:tgtEl>
                                          <p:spTgt spid="70661"/>
                                        </p:tgtEl>
                                      </p:cBhvr>
                                      <p:to x="100000" y="95000"/>
                                    </p:animScale>
                                    <p:animScale>
                                      <p:cBhvr>
                                        <p:cTn id="20" dur="166" decel="50000">
                                          <p:stCondLst>
                                            <p:cond delay="1834"/>
                                          </p:stCondLst>
                                        </p:cTn>
                                        <p:tgtEl>
                                          <p:spTgt spid="70661"/>
                                        </p:tgtEl>
                                      </p:cBhvr>
                                      <p:to x="100000" y="100000"/>
                                    </p:animScale>
                                  </p:childTnLst>
                                </p:cTn>
                              </p:par>
                            </p:childTnLst>
                          </p:cTn>
                        </p:par>
                        <p:par>
                          <p:cTn id="21" fill="hold">
                            <p:stCondLst>
                              <p:cond delay="2000"/>
                            </p:stCondLst>
                            <p:childTnLst>
                              <p:par>
                                <p:cTn id="22" presetID="30" presetClass="entr" presetSubtype="0" fill="hold" grpId="0" nodeType="afterEffect">
                                  <p:stCondLst>
                                    <p:cond delay="0"/>
                                  </p:stCondLst>
                                  <p:iterate type="lt">
                                    <p:tmPct val="10000"/>
                                  </p:iterate>
                                  <p:childTnLst>
                                    <p:set>
                                      <p:cBhvr>
                                        <p:cTn id="23" dur="1" fill="hold">
                                          <p:stCondLst>
                                            <p:cond delay="0"/>
                                          </p:stCondLst>
                                        </p:cTn>
                                        <p:tgtEl>
                                          <p:spTgt spid="70662"/>
                                        </p:tgtEl>
                                        <p:attrNameLst>
                                          <p:attrName>style.visibility</p:attrName>
                                        </p:attrNameLst>
                                      </p:cBhvr>
                                      <p:to>
                                        <p:strVal val="visible"/>
                                      </p:to>
                                    </p:set>
                                    <p:animEffect transition="in" filter="fade">
                                      <p:cBhvr>
                                        <p:cTn id="24" dur="1600" decel="100000"/>
                                        <p:tgtEl>
                                          <p:spTgt spid="70662"/>
                                        </p:tgtEl>
                                      </p:cBhvr>
                                    </p:animEffect>
                                    <p:anim calcmode="lin" valueType="num">
                                      <p:cBhvr>
                                        <p:cTn id="25" dur="1600" decel="100000" fill="hold"/>
                                        <p:tgtEl>
                                          <p:spTgt spid="70662"/>
                                        </p:tgtEl>
                                        <p:attrNameLst>
                                          <p:attrName>style.rotation</p:attrName>
                                        </p:attrNameLst>
                                      </p:cBhvr>
                                      <p:tavLst>
                                        <p:tav tm="0">
                                          <p:val>
                                            <p:fltVal val="-90"/>
                                          </p:val>
                                        </p:tav>
                                        <p:tav tm="100000">
                                          <p:val>
                                            <p:fltVal val="0"/>
                                          </p:val>
                                        </p:tav>
                                      </p:tavLst>
                                    </p:anim>
                                    <p:anim calcmode="lin" valueType="num">
                                      <p:cBhvr>
                                        <p:cTn id="26" dur="1600" decel="100000" fill="hold"/>
                                        <p:tgtEl>
                                          <p:spTgt spid="70662"/>
                                        </p:tgtEl>
                                        <p:attrNameLst>
                                          <p:attrName>ppt_x</p:attrName>
                                        </p:attrNameLst>
                                      </p:cBhvr>
                                      <p:tavLst>
                                        <p:tav tm="0">
                                          <p:val>
                                            <p:strVal val="#ppt_x+0.4"/>
                                          </p:val>
                                        </p:tav>
                                        <p:tav tm="100000">
                                          <p:val>
                                            <p:strVal val="#ppt_x-0.05"/>
                                          </p:val>
                                        </p:tav>
                                      </p:tavLst>
                                    </p:anim>
                                    <p:anim calcmode="lin" valueType="num">
                                      <p:cBhvr>
                                        <p:cTn id="27" dur="1600" decel="100000" fill="hold"/>
                                        <p:tgtEl>
                                          <p:spTgt spid="70662"/>
                                        </p:tgtEl>
                                        <p:attrNameLst>
                                          <p:attrName>ppt_y</p:attrName>
                                        </p:attrNameLst>
                                      </p:cBhvr>
                                      <p:tavLst>
                                        <p:tav tm="0">
                                          <p:val>
                                            <p:strVal val="#ppt_y-0.4"/>
                                          </p:val>
                                        </p:tav>
                                        <p:tav tm="100000">
                                          <p:val>
                                            <p:strVal val="#ppt_y+0.1"/>
                                          </p:val>
                                        </p:tav>
                                      </p:tavLst>
                                    </p:anim>
                                    <p:anim calcmode="lin" valueType="num">
                                      <p:cBhvr>
                                        <p:cTn id="28" dur="400" accel="100000" fill="hold">
                                          <p:stCondLst>
                                            <p:cond delay="1600"/>
                                          </p:stCondLst>
                                        </p:cTn>
                                        <p:tgtEl>
                                          <p:spTgt spid="70662"/>
                                        </p:tgtEl>
                                        <p:attrNameLst>
                                          <p:attrName>ppt_x</p:attrName>
                                        </p:attrNameLst>
                                      </p:cBhvr>
                                      <p:tavLst>
                                        <p:tav tm="0">
                                          <p:val>
                                            <p:strVal val="#ppt_x-0.05"/>
                                          </p:val>
                                        </p:tav>
                                        <p:tav tm="100000">
                                          <p:val>
                                            <p:strVal val="#ppt_x"/>
                                          </p:val>
                                        </p:tav>
                                      </p:tavLst>
                                    </p:anim>
                                    <p:anim calcmode="lin" valueType="num">
                                      <p:cBhvr>
                                        <p:cTn id="29" dur="400" accel="100000" fill="hold">
                                          <p:stCondLst>
                                            <p:cond delay="1600"/>
                                          </p:stCondLst>
                                        </p:cTn>
                                        <p:tgtEl>
                                          <p:spTgt spid="7066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1" grpId="0" animBg="1"/>
      <p:bldP spid="70662"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1684" name="Picture 4" descr="6Pastores adorando, Pierre"/>
          <p:cNvPicPr>
            <a:picLocks noChangeAspect="1" noChangeArrowheads="1"/>
          </p:cNvPicPr>
          <p:nvPr/>
        </p:nvPicPr>
        <p:blipFill>
          <a:blip r:embed="rId3"/>
          <a:srcRect/>
          <a:stretch>
            <a:fillRect/>
          </a:stretch>
        </p:blipFill>
        <p:spPr bwMode="auto">
          <a:xfrm>
            <a:off x="3779838" y="260350"/>
            <a:ext cx="5019675" cy="6264275"/>
          </a:xfrm>
          <a:prstGeom prst="rect">
            <a:avLst/>
          </a:prstGeom>
          <a:noFill/>
        </p:spPr>
      </p:pic>
      <p:sp>
        <p:nvSpPr>
          <p:cNvPr id="71685" name="Text Box 5"/>
          <p:cNvSpPr txBox="1">
            <a:spLocks noChangeArrowheads="1"/>
          </p:cNvSpPr>
          <p:nvPr/>
        </p:nvSpPr>
        <p:spPr bwMode="auto">
          <a:xfrm>
            <a:off x="323850" y="476250"/>
            <a:ext cx="3455988" cy="2771775"/>
          </a:xfrm>
          <a:prstGeom prst="rect">
            <a:avLst/>
          </a:prstGeom>
          <a:noFill/>
          <a:ln w="9525">
            <a:noFill/>
            <a:miter lim="800000"/>
            <a:headEnd/>
            <a:tailEnd/>
          </a:ln>
          <a:effectLst/>
        </p:spPr>
        <p:txBody>
          <a:bodyPr>
            <a:spAutoFit/>
          </a:bodyPr>
          <a:lstStyle/>
          <a:p>
            <a:pPr algn="ctr">
              <a:spcBef>
                <a:spcPct val="50000"/>
              </a:spcBef>
            </a:pPr>
            <a:r>
              <a:rPr lang="es-ES" sz="4400">
                <a:solidFill>
                  <a:srgbClr val="FFFF00"/>
                </a:solidFill>
              </a:rPr>
              <a:t>Es Dios y lo tiene todo. A Belén se va a buscar.</a:t>
            </a:r>
          </a:p>
        </p:txBody>
      </p:sp>
      <p:sp>
        <p:nvSpPr>
          <p:cNvPr id="71686" name="Text Box 6"/>
          <p:cNvSpPr txBox="1">
            <a:spLocks noChangeArrowheads="1"/>
          </p:cNvSpPr>
          <p:nvPr/>
        </p:nvSpPr>
        <p:spPr bwMode="auto">
          <a:xfrm>
            <a:off x="611188" y="5867400"/>
            <a:ext cx="3024187" cy="519113"/>
          </a:xfrm>
          <a:prstGeom prst="rect">
            <a:avLst/>
          </a:prstGeom>
          <a:noFill/>
          <a:ln w="9525">
            <a:noFill/>
            <a:miter lim="800000"/>
            <a:headEnd/>
            <a:tailEnd/>
          </a:ln>
          <a:effectLst/>
        </p:spPr>
        <p:txBody>
          <a:bodyPr>
            <a:spAutoFit/>
          </a:bodyPr>
          <a:lstStyle/>
          <a:p>
            <a:pPr algn="ctr">
              <a:spcBef>
                <a:spcPct val="50000"/>
              </a:spcBef>
            </a:pPr>
            <a:r>
              <a:rPr lang="es-ES" sz="2800">
                <a:solidFill>
                  <a:schemeClr val="bg1"/>
                </a:solidFill>
              </a:rPr>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71684"/>
                                        </p:tgtEl>
                                        <p:attrNameLst>
                                          <p:attrName>style.visibility</p:attrName>
                                        </p:attrNameLst>
                                      </p:cBhvr>
                                      <p:to>
                                        <p:strVal val="visible"/>
                                      </p:to>
                                    </p:set>
                                    <p:anim calcmode="lin" valueType="num">
                                      <p:cBhvr>
                                        <p:cTn id="7" dur="3000" fill="hold"/>
                                        <p:tgtEl>
                                          <p:spTgt spid="71684"/>
                                        </p:tgtEl>
                                        <p:attrNameLst>
                                          <p:attrName>ppt_w</p:attrName>
                                        </p:attrNameLst>
                                      </p:cBhvr>
                                      <p:tavLst>
                                        <p:tav tm="0">
                                          <p:val>
                                            <p:fltVal val="0"/>
                                          </p:val>
                                        </p:tav>
                                        <p:tav tm="100000">
                                          <p:val>
                                            <p:strVal val="#ppt_w"/>
                                          </p:val>
                                        </p:tav>
                                      </p:tavLst>
                                    </p:anim>
                                    <p:anim calcmode="lin" valueType="num">
                                      <p:cBhvr>
                                        <p:cTn id="8" dur="3000" fill="hold"/>
                                        <p:tgtEl>
                                          <p:spTgt spid="71684"/>
                                        </p:tgtEl>
                                        <p:attrNameLst>
                                          <p:attrName>ppt_h</p:attrName>
                                        </p:attrNameLst>
                                      </p:cBhvr>
                                      <p:tavLst>
                                        <p:tav tm="0">
                                          <p:val>
                                            <p:fltVal val="0"/>
                                          </p:val>
                                        </p:tav>
                                        <p:tav tm="100000">
                                          <p:val>
                                            <p:strVal val="#ppt_h"/>
                                          </p:val>
                                        </p:tav>
                                      </p:tavLst>
                                    </p:anim>
                                  </p:childTnLst>
                                </p:cTn>
                              </p:par>
                              <p:par>
                                <p:cTn id="9" presetID="15" presetClass="entr" presetSubtype="0" fill="hold" grpId="0" nodeType="withEffect">
                                  <p:stCondLst>
                                    <p:cond delay="0"/>
                                  </p:stCondLst>
                                  <p:iterate type="lt">
                                    <p:tmPct val="10000"/>
                                  </p:iterate>
                                  <p:childTnLst>
                                    <p:set>
                                      <p:cBhvr>
                                        <p:cTn id="10" dur="1" fill="hold">
                                          <p:stCondLst>
                                            <p:cond delay="0"/>
                                          </p:stCondLst>
                                        </p:cTn>
                                        <p:tgtEl>
                                          <p:spTgt spid="71685"/>
                                        </p:tgtEl>
                                        <p:attrNameLst>
                                          <p:attrName>style.visibility</p:attrName>
                                        </p:attrNameLst>
                                      </p:cBhvr>
                                      <p:to>
                                        <p:strVal val="visible"/>
                                      </p:to>
                                    </p:set>
                                    <p:anim calcmode="lin" valueType="num">
                                      <p:cBhvr>
                                        <p:cTn id="11" dur="1000" fill="hold"/>
                                        <p:tgtEl>
                                          <p:spTgt spid="71685"/>
                                        </p:tgtEl>
                                        <p:attrNameLst>
                                          <p:attrName>ppt_w</p:attrName>
                                        </p:attrNameLst>
                                      </p:cBhvr>
                                      <p:tavLst>
                                        <p:tav tm="0">
                                          <p:val>
                                            <p:fltVal val="0"/>
                                          </p:val>
                                        </p:tav>
                                        <p:tav tm="100000">
                                          <p:val>
                                            <p:strVal val="#ppt_w"/>
                                          </p:val>
                                        </p:tav>
                                      </p:tavLst>
                                    </p:anim>
                                    <p:anim calcmode="lin" valueType="num">
                                      <p:cBhvr>
                                        <p:cTn id="12" dur="1000" fill="hold"/>
                                        <p:tgtEl>
                                          <p:spTgt spid="71685"/>
                                        </p:tgtEl>
                                        <p:attrNameLst>
                                          <p:attrName>ppt_h</p:attrName>
                                        </p:attrNameLst>
                                      </p:cBhvr>
                                      <p:tavLst>
                                        <p:tav tm="0">
                                          <p:val>
                                            <p:fltVal val="0"/>
                                          </p:val>
                                        </p:tav>
                                        <p:tav tm="100000">
                                          <p:val>
                                            <p:strVal val="#ppt_h"/>
                                          </p:val>
                                        </p:tav>
                                      </p:tavLst>
                                    </p:anim>
                                    <p:anim calcmode="lin" valueType="num">
                                      <p:cBhvr>
                                        <p:cTn id="13" dur="1000" fill="hold"/>
                                        <p:tgtEl>
                                          <p:spTgt spid="71685"/>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71685"/>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46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71686"/>
                                        </p:tgtEl>
                                        <p:attrNameLst>
                                          <p:attrName>style.visibility</p:attrName>
                                        </p:attrNameLst>
                                      </p:cBhvr>
                                      <p:to>
                                        <p:strVal val="visible"/>
                                      </p:to>
                                    </p:set>
                                    <p:anim by="(-#ppt_w*2)" calcmode="lin" valueType="num">
                                      <p:cBhvr rctx="PPT">
                                        <p:cTn id="18" dur="1000" autoRev="1" fill="hold">
                                          <p:stCondLst>
                                            <p:cond delay="0"/>
                                          </p:stCondLst>
                                        </p:cTn>
                                        <p:tgtEl>
                                          <p:spTgt spid="71686"/>
                                        </p:tgtEl>
                                        <p:attrNameLst>
                                          <p:attrName>ppt_w</p:attrName>
                                        </p:attrNameLst>
                                      </p:cBhvr>
                                    </p:anim>
                                    <p:anim by="(#ppt_w*0.50)" calcmode="lin" valueType="num">
                                      <p:cBhvr>
                                        <p:cTn id="19" dur="1000" decel="50000" autoRev="1" fill="hold">
                                          <p:stCondLst>
                                            <p:cond delay="0"/>
                                          </p:stCondLst>
                                        </p:cTn>
                                        <p:tgtEl>
                                          <p:spTgt spid="71686"/>
                                        </p:tgtEl>
                                        <p:attrNameLst>
                                          <p:attrName>ppt_x</p:attrName>
                                        </p:attrNameLst>
                                      </p:cBhvr>
                                    </p:anim>
                                    <p:anim from="(-#ppt_h/2)" to="(#ppt_y)" calcmode="lin" valueType="num">
                                      <p:cBhvr>
                                        <p:cTn id="20" dur="2000" fill="hold">
                                          <p:stCondLst>
                                            <p:cond delay="0"/>
                                          </p:stCondLst>
                                        </p:cTn>
                                        <p:tgtEl>
                                          <p:spTgt spid="71686"/>
                                        </p:tgtEl>
                                        <p:attrNameLst>
                                          <p:attrName>ppt_y</p:attrName>
                                        </p:attrNameLst>
                                      </p:cBhvr>
                                    </p:anim>
                                    <p:animRot by="21600000">
                                      <p:cBhvr>
                                        <p:cTn id="21" dur="2000" fill="hold">
                                          <p:stCondLst>
                                            <p:cond delay="0"/>
                                          </p:stCondLst>
                                        </p:cTn>
                                        <p:tgtEl>
                                          <p:spTgt spid="7168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p:bldP spid="71686"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7652" name="Text Box 4"/>
          <p:cNvSpPr txBox="1">
            <a:spLocks noChangeArrowheads="1"/>
          </p:cNvSpPr>
          <p:nvPr/>
        </p:nvSpPr>
        <p:spPr bwMode="auto">
          <a:xfrm>
            <a:off x="468313" y="754063"/>
            <a:ext cx="3887787" cy="5035550"/>
          </a:xfrm>
          <a:prstGeom prst="rect">
            <a:avLst/>
          </a:prstGeom>
          <a:noFill/>
          <a:ln w="9525">
            <a:noFill/>
            <a:miter lim="800000"/>
            <a:headEnd/>
            <a:tailEnd/>
          </a:ln>
          <a:effectLst/>
        </p:spPr>
        <p:txBody>
          <a:bodyPr>
            <a:spAutoFit/>
          </a:bodyPr>
          <a:lstStyle/>
          <a:p>
            <a:pPr>
              <a:spcBef>
                <a:spcPct val="50000"/>
              </a:spcBef>
            </a:pPr>
            <a:r>
              <a:rPr lang="es-ES" sz="3600">
                <a:solidFill>
                  <a:srgbClr val="003300"/>
                </a:solidFill>
              </a:rPr>
              <a:t>Por de pronto el amor. Llevo un poco para buscar mucho más. “Tanto amó Dios al mundo que entregó a su hijo”.</a:t>
            </a:r>
          </a:p>
        </p:txBody>
      </p:sp>
      <p:pic>
        <p:nvPicPr>
          <p:cNvPr id="27653" name="Picture 5" descr="59Nacimiento, Ghirlandaio 2"/>
          <p:cNvPicPr>
            <a:picLocks noChangeAspect="1" noChangeArrowheads="1"/>
          </p:cNvPicPr>
          <p:nvPr/>
        </p:nvPicPr>
        <p:blipFill>
          <a:blip r:embed="rId4"/>
          <a:srcRect/>
          <a:stretch>
            <a:fillRect/>
          </a:stretch>
        </p:blipFill>
        <p:spPr bwMode="auto">
          <a:xfrm>
            <a:off x="4492625" y="404813"/>
            <a:ext cx="4346575" cy="6048375"/>
          </a:xfrm>
          <a:prstGeom prst="rect">
            <a:avLst/>
          </a:prstGeom>
          <a:noFill/>
        </p:spPr>
      </p:pic>
    </p:spTree>
  </p:cSld>
  <p:clrMapOvr>
    <a:masterClrMapping/>
  </p:clrMapOvr>
  <p:transition>
    <p:sndAc>
      <p:stSnd loop="1">
        <p:snd r:embed="rId2" name="Algo solemne de Navidad(1,3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wedge">
                                      <p:cBhvr>
                                        <p:cTn id="7" dur="20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2708" name="Text Box 4"/>
          <p:cNvSpPr txBox="1">
            <a:spLocks noChangeArrowheads="1"/>
          </p:cNvSpPr>
          <p:nvPr/>
        </p:nvSpPr>
        <p:spPr bwMode="auto">
          <a:xfrm>
            <a:off x="4859338" y="393700"/>
            <a:ext cx="4105275" cy="5643563"/>
          </a:xfrm>
          <a:prstGeom prst="rect">
            <a:avLst/>
          </a:prstGeom>
          <a:noFill/>
          <a:ln w="9525">
            <a:noFill/>
            <a:miter lim="800000"/>
            <a:headEnd/>
            <a:tailEnd/>
          </a:ln>
          <a:effectLst/>
        </p:spPr>
        <p:txBody>
          <a:bodyPr>
            <a:spAutoFit/>
          </a:bodyPr>
          <a:lstStyle/>
          <a:p>
            <a:pPr>
              <a:spcBef>
                <a:spcPct val="50000"/>
              </a:spcBef>
            </a:pPr>
            <a:r>
              <a:rPr lang="es-ES" sz="2800">
                <a:solidFill>
                  <a:srgbClr val="FFFF00"/>
                </a:solidFill>
              </a:rPr>
              <a:t>Y luego busco la humildad: “El cual, siendo de condición divina, se despojó de su rango y tomó la condición de siervo haciéndose semejante a nosotros”. Y se hace niño, se empequeñece hasta nacer de una mujer. Para que nosotros nos hagamos “niños”.</a:t>
            </a:r>
          </a:p>
        </p:txBody>
      </p:sp>
      <p:pic>
        <p:nvPicPr>
          <p:cNvPr id="72709" name="Picture 5" descr="60zzNacimiento, Barocci"/>
          <p:cNvPicPr>
            <a:picLocks noChangeAspect="1" noChangeArrowheads="1"/>
          </p:cNvPicPr>
          <p:nvPr/>
        </p:nvPicPr>
        <p:blipFill>
          <a:blip r:embed="rId3"/>
          <a:srcRect/>
          <a:stretch>
            <a:fillRect/>
          </a:stretch>
        </p:blipFill>
        <p:spPr bwMode="auto">
          <a:xfrm>
            <a:off x="250825" y="476250"/>
            <a:ext cx="4537075" cy="58324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72709"/>
                                        </p:tgtEl>
                                        <p:attrNameLst>
                                          <p:attrName>style.visibility</p:attrName>
                                        </p:attrNameLst>
                                      </p:cBhvr>
                                      <p:to>
                                        <p:strVal val="visible"/>
                                      </p:to>
                                    </p:set>
                                    <p:anim calcmode="lin" valueType="num">
                                      <p:cBhvr>
                                        <p:cTn id="7" dur="3000" fill="hold"/>
                                        <p:tgtEl>
                                          <p:spTgt spid="72709"/>
                                        </p:tgtEl>
                                        <p:attrNameLst>
                                          <p:attrName>ppt_w</p:attrName>
                                        </p:attrNameLst>
                                      </p:cBhvr>
                                      <p:tavLst>
                                        <p:tav tm="0">
                                          <p:val>
                                            <p:fltVal val="0"/>
                                          </p:val>
                                        </p:tav>
                                        <p:tav tm="100000">
                                          <p:val>
                                            <p:strVal val="#ppt_w"/>
                                          </p:val>
                                        </p:tav>
                                      </p:tavLst>
                                    </p:anim>
                                    <p:anim calcmode="lin" valueType="num">
                                      <p:cBhvr>
                                        <p:cTn id="8" dur="3000" fill="hold"/>
                                        <p:tgtEl>
                                          <p:spTgt spid="7270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9092" name="Text Box 4"/>
          <p:cNvSpPr txBox="1">
            <a:spLocks noChangeArrowheads="1"/>
          </p:cNvSpPr>
          <p:nvPr/>
        </p:nvSpPr>
        <p:spPr bwMode="auto">
          <a:xfrm>
            <a:off x="5219700" y="765175"/>
            <a:ext cx="3673475" cy="5035550"/>
          </a:xfrm>
          <a:prstGeom prst="rect">
            <a:avLst/>
          </a:prstGeom>
          <a:noFill/>
          <a:ln w="9525">
            <a:noFill/>
            <a:miter lim="800000"/>
            <a:headEnd/>
            <a:tailEnd/>
          </a:ln>
          <a:effectLst/>
        </p:spPr>
        <p:txBody>
          <a:bodyPr>
            <a:spAutoFit/>
          </a:bodyPr>
          <a:lstStyle/>
          <a:p>
            <a:pPr>
              <a:spcBef>
                <a:spcPct val="50000"/>
              </a:spcBef>
            </a:pPr>
            <a:r>
              <a:rPr lang="es-ES" sz="3600">
                <a:solidFill>
                  <a:srgbClr val="0000CC"/>
                </a:solidFill>
              </a:rPr>
              <a:t>Dios se hace Niño, que significa: desvalimiento, sencillez, confianza, ternura, pequeñez y esperanza.</a:t>
            </a:r>
          </a:p>
        </p:txBody>
      </p:sp>
      <p:pic>
        <p:nvPicPr>
          <p:cNvPr id="89095" name="Picture 7" descr="62Pastores adorando, Caravaggio "/>
          <p:cNvPicPr>
            <a:picLocks noChangeAspect="1" noChangeArrowheads="1"/>
          </p:cNvPicPr>
          <p:nvPr/>
        </p:nvPicPr>
        <p:blipFill>
          <a:blip r:embed="rId3"/>
          <a:srcRect/>
          <a:stretch>
            <a:fillRect/>
          </a:stretch>
        </p:blipFill>
        <p:spPr bwMode="auto">
          <a:xfrm>
            <a:off x="395288" y="333375"/>
            <a:ext cx="4708525" cy="61912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9095"/>
                                        </p:tgtEl>
                                        <p:attrNameLst>
                                          <p:attrName>style.visibility</p:attrName>
                                        </p:attrNameLst>
                                      </p:cBhvr>
                                      <p:to>
                                        <p:strVal val="visible"/>
                                      </p:to>
                                    </p:set>
                                    <p:animEffect transition="in" filter="circle(in)">
                                      <p:cBhvr>
                                        <p:cTn id="7" dur="2000"/>
                                        <p:tgtEl>
                                          <p:spTgt spid="890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3732" name="Text Box 4"/>
          <p:cNvSpPr txBox="1">
            <a:spLocks noChangeArrowheads="1"/>
          </p:cNvSpPr>
          <p:nvPr/>
        </p:nvSpPr>
        <p:spPr bwMode="auto">
          <a:xfrm>
            <a:off x="395288" y="188913"/>
            <a:ext cx="8497887" cy="1616075"/>
          </a:xfrm>
          <a:prstGeom prst="rect">
            <a:avLst/>
          </a:prstGeom>
          <a:noFill/>
          <a:ln w="9525">
            <a:noFill/>
            <a:miter lim="800000"/>
            <a:headEnd/>
            <a:tailEnd/>
          </a:ln>
          <a:effectLst/>
        </p:spPr>
        <p:txBody>
          <a:bodyPr>
            <a:spAutoFit/>
          </a:bodyPr>
          <a:lstStyle/>
          <a:p>
            <a:pPr algn="ctr">
              <a:spcBef>
                <a:spcPct val="50000"/>
              </a:spcBef>
            </a:pPr>
            <a:r>
              <a:rPr lang="es-ES" sz="3200"/>
              <a:t>Buscamos la alegría del corazón. El mundo está enfermo, porque busca alegrías baratas.</a:t>
            </a:r>
            <a:r>
              <a:rPr lang="es-ES" sz="3600"/>
              <a:t> </a:t>
            </a:r>
          </a:p>
        </p:txBody>
      </p:sp>
      <p:pic>
        <p:nvPicPr>
          <p:cNvPr id="73734" name="Picture 6" descr="61Pastores en fiesta, Cuyp"/>
          <p:cNvPicPr>
            <a:picLocks noChangeAspect="1" noChangeArrowheads="1"/>
          </p:cNvPicPr>
          <p:nvPr/>
        </p:nvPicPr>
        <p:blipFill>
          <a:blip r:embed="rId3"/>
          <a:srcRect/>
          <a:stretch>
            <a:fillRect/>
          </a:stretch>
        </p:blipFill>
        <p:spPr bwMode="auto">
          <a:xfrm>
            <a:off x="2916238" y="1773238"/>
            <a:ext cx="5886450" cy="4822825"/>
          </a:xfrm>
          <a:prstGeom prst="rect">
            <a:avLst/>
          </a:prstGeom>
          <a:noFill/>
        </p:spPr>
      </p:pic>
      <p:sp>
        <p:nvSpPr>
          <p:cNvPr id="73735" name="Rectangle 7"/>
          <p:cNvSpPr>
            <a:spLocks noChangeArrowheads="1"/>
          </p:cNvSpPr>
          <p:nvPr/>
        </p:nvSpPr>
        <p:spPr bwMode="auto">
          <a:xfrm>
            <a:off x="323850" y="2276475"/>
            <a:ext cx="2520950" cy="3749675"/>
          </a:xfrm>
          <a:prstGeom prst="rect">
            <a:avLst/>
          </a:prstGeom>
          <a:noFill/>
          <a:ln w="9525">
            <a:noFill/>
            <a:miter lim="800000"/>
            <a:headEnd/>
            <a:tailEnd/>
          </a:ln>
          <a:effectLst/>
        </p:spPr>
        <p:txBody>
          <a:bodyPr>
            <a:spAutoFit/>
          </a:bodyPr>
          <a:lstStyle/>
          <a:p>
            <a:r>
              <a:rPr lang="es-ES" sz="4000">
                <a:solidFill>
                  <a:srgbClr val="0000CC"/>
                </a:solidFill>
              </a:rPr>
              <a:t>Vamos a Belén a buscar la alegría del Amor.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73734"/>
                                        </p:tgtEl>
                                        <p:attrNameLst>
                                          <p:attrName>style.visibility</p:attrName>
                                        </p:attrNameLst>
                                      </p:cBhvr>
                                      <p:to>
                                        <p:strVal val="visible"/>
                                      </p:to>
                                    </p:set>
                                    <p:animEffect transition="in" filter="wipe(down)">
                                      <p:cBhvr>
                                        <p:cTn id="7" dur="580">
                                          <p:stCondLst>
                                            <p:cond delay="0"/>
                                          </p:stCondLst>
                                        </p:cTn>
                                        <p:tgtEl>
                                          <p:spTgt spid="73734"/>
                                        </p:tgtEl>
                                      </p:cBhvr>
                                    </p:animEffect>
                                    <p:anim calcmode="lin" valueType="num">
                                      <p:cBhvr>
                                        <p:cTn id="8" dur="1822" tmFilter="0,0; 0.14,0.36; 0.43,0.73; 0.71,0.91; 1.0,1.0">
                                          <p:stCondLst>
                                            <p:cond delay="0"/>
                                          </p:stCondLst>
                                        </p:cTn>
                                        <p:tgtEl>
                                          <p:spTgt spid="7373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373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373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373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3734"/>
                                        </p:tgtEl>
                                        <p:attrNameLst>
                                          <p:attrName>ppt_y</p:attrName>
                                        </p:attrNameLst>
                                      </p:cBhvr>
                                      <p:tavLst>
                                        <p:tav tm="0" fmla="#ppt_y-sin(pi*$)/81">
                                          <p:val>
                                            <p:fltVal val="0"/>
                                          </p:val>
                                        </p:tav>
                                        <p:tav tm="100000">
                                          <p:val>
                                            <p:fltVal val="1"/>
                                          </p:val>
                                        </p:tav>
                                      </p:tavLst>
                                    </p:anim>
                                    <p:animScale>
                                      <p:cBhvr>
                                        <p:cTn id="13" dur="26">
                                          <p:stCondLst>
                                            <p:cond delay="650"/>
                                          </p:stCondLst>
                                        </p:cTn>
                                        <p:tgtEl>
                                          <p:spTgt spid="73734"/>
                                        </p:tgtEl>
                                      </p:cBhvr>
                                      <p:to x="100000" y="60000"/>
                                    </p:animScale>
                                    <p:animScale>
                                      <p:cBhvr>
                                        <p:cTn id="14" dur="166" decel="50000">
                                          <p:stCondLst>
                                            <p:cond delay="676"/>
                                          </p:stCondLst>
                                        </p:cTn>
                                        <p:tgtEl>
                                          <p:spTgt spid="73734"/>
                                        </p:tgtEl>
                                      </p:cBhvr>
                                      <p:to x="100000" y="100000"/>
                                    </p:animScale>
                                    <p:animScale>
                                      <p:cBhvr>
                                        <p:cTn id="15" dur="26">
                                          <p:stCondLst>
                                            <p:cond delay="1312"/>
                                          </p:stCondLst>
                                        </p:cTn>
                                        <p:tgtEl>
                                          <p:spTgt spid="73734"/>
                                        </p:tgtEl>
                                      </p:cBhvr>
                                      <p:to x="100000" y="80000"/>
                                    </p:animScale>
                                    <p:animScale>
                                      <p:cBhvr>
                                        <p:cTn id="16" dur="166" decel="50000">
                                          <p:stCondLst>
                                            <p:cond delay="1338"/>
                                          </p:stCondLst>
                                        </p:cTn>
                                        <p:tgtEl>
                                          <p:spTgt spid="73734"/>
                                        </p:tgtEl>
                                      </p:cBhvr>
                                      <p:to x="100000" y="100000"/>
                                    </p:animScale>
                                    <p:animScale>
                                      <p:cBhvr>
                                        <p:cTn id="17" dur="26">
                                          <p:stCondLst>
                                            <p:cond delay="1642"/>
                                          </p:stCondLst>
                                        </p:cTn>
                                        <p:tgtEl>
                                          <p:spTgt spid="73734"/>
                                        </p:tgtEl>
                                      </p:cBhvr>
                                      <p:to x="100000" y="90000"/>
                                    </p:animScale>
                                    <p:animScale>
                                      <p:cBhvr>
                                        <p:cTn id="18" dur="166" decel="50000">
                                          <p:stCondLst>
                                            <p:cond delay="1668"/>
                                          </p:stCondLst>
                                        </p:cTn>
                                        <p:tgtEl>
                                          <p:spTgt spid="73734"/>
                                        </p:tgtEl>
                                      </p:cBhvr>
                                      <p:to x="100000" y="100000"/>
                                    </p:animScale>
                                    <p:animScale>
                                      <p:cBhvr>
                                        <p:cTn id="19" dur="26">
                                          <p:stCondLst>
                                            <p:cond delay="1808"/>
                                          </p:stCondLst>
                                        </p:cTn>
                                        <p:tgtEl>
                                          <p:spTgt spid="73734"/>
                                        </p:tgtEl>
                                      </p:cBhvr>
                                      <p:to x="100000" y="95000"/>
                                    </p:animScale>
                                    <p:animScale>
                                      <p:cBhvr>
                                        <p:cTn id="20" dur="166" decel="50000">
                                          <p:stCondLst>
                                            <p:cond delay="1834"/>
                                          </p:stCondLst>
                                        </p:cTn>
                                        <p:tgtEl>
                                          <p:spTgt spid="737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4756" name="Text Box 4"/>
          <p:cNvSpPr txBox="1">
            <a:spLocks noChangeArrowheads="1"/>
          </p:cNvSpPr>
          <p:nvPr/>
        </p:nvSpPr>
        <p:spPr bwMode="auto">
          <a:xfrm>
            <a:off x="323850" y="549275"/>
            <a:ext cx="4032250" cy="5453063"/>
          </a:xfrm>
          <a:prstGeom prst="rect">
            <a:avLst/>
          </a:prstGeom>
          <a:noFill/>
          <a:ln w="9525">
            <a:noFill/>
            <a:miter lim="800000"/>
            <a:headEnd/>
            <a:tailEnd/>
          </a:ln>
          <a:effectLst/>
        </p:spPr>
        <p:txBody>
          <a:bodyPr>
            <a:spAutoFit/>
          </a:bodyPr>
          <a:lstStyle/>
          <a:p>
            <a:pPr>
              <a:spcBef>
                <a:spcPct val="50000"/>
              </a:spcBef>
            </a:pPr>
            <a:r>
              <a:rPr lang="es-ES" sz="3200">
                <a:solidFill>
                  <a:srgbClr val="FFFF00"/>
                </a:solidFill>
              </a:rPr>
              <a:t>Buscamos la paz. Es el gran regalo que Dios nos trae del cielo. El Mesías es un niño desarmado, rechaza la violencia. No viene a condenar sino a salvar. Los ángeles cantan la paz.</a:t>
            </a:r>
          </a:p>
        </p:txBody>
      </p:sp>
      <p:pic>
        <p:nvPicPr>
          <p:cNvPr id="74757" name="Picture 5" descr="63Con Pastores, Hole2"/>
          <p:cNvPicPr>
            <a:picLocks noChangeAspect="1" noChangeArrowheads="1"/>
          </p:cNvPicPr>
          <p:nvPr/>
        </p:nvPicPr>
        <p:blipFill>
          <a:blip r:embed="rId3"/>
          <a:srcRect/>
          <a:stretch>
            <a:fillRect/>
          </a:stretch>
        </p:blipFill>
        <p:spPr bwMode="auto">
          <a:xfrm>
            <a:off x="4443413" y="333375"/>
            <a:ext cx="4441825" cy="60483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74757"/>
                                        </p:tgtEl>
                                        <p:attrNameLst>
                                          <p:attrName>style.visibility</p:attrName>
                                        </p:attrNameLst>
                                      </p:cBhvr>
                                      <p:to>
                                        <p:strVal val="visible"/>
                                      </p:to>
                                    </p:set>
                                    <p:animEffect transition="in" filter="wedge">
                                      <p:cBhvr>
                                        <p:cTn id="7" dur="2000"/>
                                        <p:tgtEl>
                                          <p:spTgt spid="74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5780" name="Text Box 4"/>
          <p:cNvSpPr txBox="1">
            <a:spLocks noChangeArrowheads="1"/>
          </p:cNvSpPr>
          <p:nvPr/>
        </p:nvSpPr>
        <p:spPr bwMode="auto">
          <a:xfrm>
            <a:off x="4932363" y="620713"/>
            <a:ext cx="3887787" cy="2289175"/>
          </a:xfrm>
          <a:prstGeom prst="rect">
            <a:avLst/>
          </a:prstGeom>
          <a:noFill/>
          <a:ln w="9525">
            <a:noFill/>
            <a:miter lim="800000"/>
            <a:headEnd/>
            <a:tailEnd/>
          </a:ln>
          <a:effectLst/>
        </p:spPr>
        <p:txBody>
          <a:bodyPr>
            <a:spAutoFit/>
          </a:bodyPr>
          <a:lstStyle/>
          <a:p>
            <a:pPr>
              <a:spcBef>
                <a:spcPct val="50000"/>
              </a:spcBef>
            </a:pPr>
            <a:r>
              <a:rPr lang="es-ES" sz="3600"/>
              <a:t>Para conseguir todo eso, debemos ir a Belén</a:t>
            </a:r>
          </a:p>
        </p:txBody>
      </p:sp>
      <p:pic>
        <p:nvPicPr>
          <p:cNvPr id="75782" name="Picture 6" descr="Pastores adorando, Mengs 2"/>
          <p:cNvPicPr>
            <a:picLocks noChangeAspect="1" noChangeArrowheads="1"/>
          </p:cNvPicPr>
          <p:nvPr/>
        </p:nvPicPr>
        <p:blipFill>
          <a:blip r:embed="rId3"/>
          <a:srcRect/>
          <a:stretch>
            <a:fillRect/>
          </a:stretch>
        </p:blipFill>
        <p:spPr bwMode="auto">
          <a:xfrm>
            <a:off x="323850" y="333375"/>
            <a:ext cx="4508500" cy="6191250"/>
          </a:xfrm>
          <a:prstGeom prst="rect">
            <a:avLst/>
          </a:prstGeom>
          <a:noFill/>
        </p:spPr>
      </p:pic>
      <p:sp>
        <p:nvSpPr>
          <p:cNvPr id="75783" name="WordArt 7"/>
          <p:cNvSpPr>
            <a:spLocks noChangeArrowheads="1" noChangeShapeType="1" noTextEdit="1"/>
          </p:cNvSpPr>
          <p:nvPr/>
        </p:nvSpPr>
        <p:spPr bwMode="auto">
          <a:xfrm>
            <a:off x="4859338" y="3500438"/>
            <a:ext cx="3960812" cy="2625725"/>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Pero ¿Por dónde </a:t>
            </a:r>
          </a:p>
          <a:p>
            <a:pPr algn="ctr"/>
            <a:r>
              <a:rPr lang="es-ES" sz="3600" kern="10">
                <a:ln w="9525">
                  <a:round/>
                  <a:headEnd/>
                  <a:tailEnd/>
                </a:ln>
                <a:gradFill rotWithShape="0">
                  <a:gsLst>
                    <a:gs pos="0">
                      <a:srgbClr val="FFE701"/>
                    </a:gs>
                    <a:gs pos="100000">
                      <a:srgbClr val="FE3E02"/>
                    </a:gs>
                  </a:gsLst>
                  <a:lin ang="5400000" scaled="1"/>
                </a:gradFill>
                <a:latin typeface="Impact"/>
              </a:rPr>
              <a:t>se va a Belén?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75783"/>
                                        </p:tgtEl>
                                        <p:attrNameLst>
                                          <p:attrName>style.visibility</p:attrName>
                                        </p:attrNameLst>
                                      </p:cBhvr>
                                      <p:to>
                                        <p:strVal val="visible"/>
                                      </p:to>
                                    </p:set>
                                    <p:animEffect transition="in" filter="fade">
                                      <p:cBhvr>
                                        <p:cTn id="7" dur="1600" decel="100000"/>
                                        <p:tgtEl>
                                          <p:spTgt spid="75783"/>
                                        </p:tgtEl>
                                      </p:cBhvr>
                                    </p:animEffect>
                                    <p:anim calcmode="lin" valueType="num">
                                      <p:cBhvr>
                                        <p:cTn id="8" dur="1600" decel="100000" fill="hold"/>
                                        <p:tgtEl>
                                          <p:spTgt spid="75783"/>
                                        </p:tgtEl>
                                        <p:attrNameLst>
                                          <p:attrName>style.rotation</p:attrName>
                                        </p:attrNameLst>
                                      </p:cBhvr>
                                      <p:tavLst>
                                        <p:tav tm="0">
                                          <p:val>
                                            <p:fltVal val="-90"/>
                                          </p:val>
                                        </p:tav>
                                        <p:tav tm="100000">
                                          <p:val>
                                            <p:fltVal val="0"/>
                                          </p:val>
                                        </p:tav>
                                      </p:tavLst>
                                    </p:anim>
                                    <p:anim calcmode="lin" valueType="num">
                                      <p:cBhvr>
                                        <p:cTn id="9" dur="1600" decel="100000" fill="hold"/>
                                        <p:tgtEl>
                                          <p:spTgt spid="75783"/>
                                        </p:tgtEl>
                                        <p:attrNameLst>
                                          <p:attrName>ppt_x</p:attrName>
                                        </p:attrNameLst>
                                      </p:cBhvr>
                                      <p:tavLst>
                                        <p:tav tm="0">
                                          <p:val>
                                            <p:strVal val="#ppt_x+0.4"/>
                                          </p:val>
                                        </p:tav>
                                        <p:tav tm="100000">
                                          <p:val>
                                            <p:strVal val="#ppt_x-0.05"/>
                                          </p:val>
                                        </p:tav>
                                      </p:tavLst>
                                    </p:anim>
                                    <p:anim calcmode="lin" valueType="num">
                                      <p:cBhvr>
                                        <p:cTn id="10" dur="1600" decel="100000" fill="hold"/>
                                        <p:tgtEl>
                                          <p:spTgt spid="75783"/>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75783"/>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7578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7828" name="Text Box 4"/>
          <p:cNvSpPr txBox="1">
            <a:spLocks noChangeArrowheads="1"/>
          </p:cNvSpPr>
          <p:nvPr/>
        </p:nvSpPr>
        <p:spPr bwMode="auto">
          <a:xfrm>
            <a:off x="755650" y="1114425"/>
            <a:ext cx="7920038" cy="762000"/>
          </a:xfrm>
          <a:prstGeom prst="rect">
            <a:avLst/>
          </a:prstGeom>
          <a:noFill/>
          <a:ln w="9525">
            <a:noFill/>
            <a:miter lim="800000"/>
            <a:headEnd/>
            <a:tailEnd/>
          </a:ln>
          <a:effectLst/>
        </p:spPr>
        <p:txBody>
          <a:bodyPr>
            <a:spAutoFit/>
          </a:bodyPr>
          <a:lstStyle/>
          <a:p>
            <a:pPr>
              <a:spcBef>
                <a:spcPct val="50000"/>
              </a:spcBef>
            </a:pPr>
            <a:r>
              <a:rPr lang="es-ES" sz="4400">
                <a:solidFill>
                  <a:srgbClr val="FFFF00"/>
                </a:solidFill>
              </a:rPr>
              <a:t>¿Por dónde se va a Belén?</a:t>
            </a:r>
          </a:p>
        </p:txBody>
      </p:sp>
      <p:sp>
        <p:nvSpPr>
          <p:cNvPr id="77829" name="Text Box 5"/>
          <p:cNvSpPr txBox="1">
            <a:spLocks noChangeArrowheads="1"/>
          </p:cNvSpPr>
          <p:nvPr/>
        </p:nvSpPr>
        <p:spPr bwMode="auto">
          <a:xfrm>
            <a:off x="3708400" y="5516563"/>
            <a:ext cx="3097213" cy="579437"/>
          </a:xfrm>
          <a:prstGeom prst="rect">
            <a:avLst/>
          </a:prstGeom>
          <a:noFill/>
          <a:ln w="9525">
            <a:noFill/>
            <a:miter lim="800000"/>
            <a:headEnd/>
            <a:tailEnd/>
          </a:ln>
          <a:effectLst/>
        </p:spPr>
        <p:txBody>
          <a:bodyPr>
            <a:spAutoFit/>
          </a:bodyPr>
          <a:lstStyle/>
          <a:p>
            <a:pPr>
              <a:spcBef>
                <a:spcPct val="50000"/>
              </a:spcBef>
            </a:pPr>
            <a:r>
              <a:rPr lang="es-ES" sz="3200">
                <a:solidFill>
                  <a:schemeClr val="bg1"/>
                </a:solidFill>
              </a:rPr>
              <a:t>Automático</a:t>
            </a:r>
          </a:p>
        </p:txBody>
      </p:sp>
    </p:spTree>
  </p:cSld>
  <p:clrMapOvr>
    <a:masterClrMapping/>
  </p:clrMapOvr>
  <p:transition advTm="6000">
    <p:sndAc>
      <p:stSnd>
        <p:snd r:embed="rId2" name="8Por dónde se va a Belé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77828"/>
                                        </p:tgtEl>
                                        <p:attrNameLst>
                                          <p:attrName>style.visibility</p:attrName>
                                        </p:attrNameLst>
                                      </p:cBhvr>
                                      <p:to>
                                        <p:strVal val="visible"/>
                                      </p:to>
                                    </p:set>
                                    <p:anim calcmode="lin" valueType="num">
                                      <p:cBhvr>
                                        <p:cTn id="7" dur="2000" fill="hold"/>
                                        <p:tgtEl>
                                          <p:spTgt spid="77828"/>
                                        </p:tgtEl>
                                        <p:attrNameLst>
                                          <p:attrName>ppt_w</p:attrName>
                                        </p:attrNameLst>
                                      </p:cBhvr>
                                      <p:tavLst>
                                        <p:tav tm="0">
                                          <p:val>
                                            <p:fltVal val="0"/>
                                          </p:val>
                                        </p:tav>
                                        <p:tav tm="100000">
                                          <p:val>
                                            <p:strVal val="#ppt_w"/>
                                          </p:val>
                                        </p:tav>
                                      </p:tavLst>
                                    </p:anim>
                                    <p:anim calcmode="lin" valueType="num">
                                      <p:cBhvr>
                                        <p:cTn id="8" dur="2000" fill="hold"/>
                                        <p:tgtEl>
                                          <p:spTgt spid="77828"/>
                                        </p:tgtEl>
                                        <p:attrNameLst>
                                          <p:attrName>ppt_h</p:attrName>
                                        </p:attrNameLst>
                                      </p:cBhvr>
                                      <p:tavLst>
                                        <p:tav tm="0">
                                          <p:val>
                                            <p:fltVal val="0"/>
                                          </p:val>
                                        </p:tav>
                                        <p:tav tm="100000">
                                          <p:val>
                                            <p:strVal val="#ppt_h"/>
                                          </p:val>
                                        </p:tav>
                                      </p:tavLst>
                                    </p:anim>
                                    <p:anim calcmode="lin" valueType="num">
                                      <p:cBhvr>
                                        <p:cTn id="9" dur="2000" fill="hold"/>
                                        <p:tgtEl>
                                          <p:spTgt spid="77828"/>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7782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8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77829"/>
                                        </p:tgtEl>
                                        <p:attrNameLst>
                                          <p:attrName>style.visibility</p:attrName>
                                        </p:attrNameLst>
                                      </p:cBhvr>
                                      <p:to>
                                        <p:strVal val="visible"/>
                                      </p:to>
                                    </p:set>
                                    <p:anim by="(-#ppt_w*2)" calcmode="lin" valueType="num">
                                      <p:cBhvr rctx="PPT">
                                        <p:cTn id="14" dur="500" autoRev="1" fill="hold">
                                          <p:stCondLst>
                                            <p:cond delay="0"/>
                                          </p:stCondLst>
                                        </p:cTn>
                                        <p:tgtEl>
                                          <p:spTgt spid="77829"/>
                                        </p:tgtEl>
                                        <p:attrNameLst>
                                          <p:attrName>ppt_w</p:attrName>
                                        </p:attrNameLst>
                                      </p:cBhvr>
                                    </p:anim>
                                    <p:anim by="(#ppt_w*0.50)" calcmode="lin" valueType="num">
                                      <p:cBhvr>
                                        <p:cTn id="15" dur="500" decel="50000" autoRev="1" fill="hold">
                                          <p:stCondLst>
                                            <p:cond delay="0"/>
                                          </p:stCondLst>
                                        </p:cTn>
                                        <p:tgtEl>
                                          <p:spTgt spid="77829"/>
                                        </p:tgtEl>
                                        <p:attrNameLst>
                                          <p:attrName>ppt_x</p:attrName>
                                        </p:attrNameLst>
                                      </p:cBhvr>
                                    </p:anim>
                                    <p:anim from="(-#ppt_h/2)" to="(#ppt_y)" calcmode="lin" valueType="num">
                                      <p:cBhvr>
                                        <p:cTn id="16" dur="1000" fill="hold">
                                          <p:stCondLst>
                                            <p:cond delay="0"/>
                                          </p:stCondLst>
                                        </p:cTn>
                                        <p:tgtEl>
                                          <p:spTgt spid="77829"/>
                                        </p:tgtEl>
                                        <p:attrNameLst>
                                          <p:attrName>ppt_y</p:attrName>
                                        </p:attrNameLst>
                                      </p:cBhvr>
                                    </p:anim>
                                    <p:animRot by="21600000">
                                      <p:cBhvr>
                                        <p:cTn id="17" dur="1000" fill="hold">
                                          <p:stCondLst>
                                            <p:cond delay="0"/>
                                          </p:stCondLst>
                                        </p:cTn>
                                        <p:tgtEl>
                                          <p:spTgt spid="778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p:bldP spid="77829"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8852" name="Picture 4" descr="2Nacimiento, Savoldo 1"/>
          <p:cNvPicPr>
            <a:picLocks noChangeAspect="1" noChangeArrowheads="1"/>
          </p:cNvPicPr>
          <p:nvPr/>
        </p:nvPicPr>
        <p:blipFill>
          <a:blip r:embed="rId3"/>
          <a:srcRect/>
          <a:stretch>
            <a:fillRect/>
          </a:stretch>
        </p:blipFill>
        <p:spPr bwMode="auto">
          <a:xfrm>
            <a:off x="3924300" y="1341438"/>
            <a:ext cx="4997450" cy="5329237"/>
          </a:xfrm>
          <a:prstGeom prst="rect">
            <a:avLst/>
          </a:prstGeom>
          <a:noFill/>
        </p:spPr>
      </p:pic>
      <p:sp>
        <p:nvSpPr>
          <p:cNvPr id="78853" name="Text Box 5"/>
          <p:cNvSpPr txBox="1">
            <a:spLocks noChangeArrowheads="1"/>
          </p:cNvSpPr>
          <p:nvPr/>
        </p:nvSpPr>
        <p:spPr bwMode="auto">
          <a:xfrm>
            <a:off x="250825" y="188913"/>
            <a:ext cx="8713788" cy="1190625"/>
          </a:xfrm>
          <a:prstGeom prst="rect">
            <a:avLst/>
          </a:prstGeom>
          <a:noFill/>
          <a:ln w="9525">
            <a:noFill/>
            <a:miter lim="800000"/>
            <a:headEnd/>
            <a:tailEnd/>
          </a:ln>
          <a:effectLst/>
        </p:spPr>
        <p:txBody>
          <a:bodyPr>
            <a:spAutoFit/>
          </a:bodyPr>
          <a:lstStyle/>
          <a:p>
            <a:pPr>
              <a:spcBef>
                <a:spcPct val="50000"/>
              </a:spcBef>
            </a:pPr>
            <a:r>
              <a:rPr lang="es-ES" sz="3600">
                <a:solidFill>
                  <a:srgbClr val="FFFF00"/>
                </a:solidFill>
              </a:rPr>
              <a:t>Por cualquier camino del mundo, donde brota un amor profundo,</a:t>
            </a:r>
          </a:p>
        </p:txBody>
      </p:sp>
      <p:sp>
        <p:nvSpPr>
          <p:cNvPr id="78854" name="WordArt 6"/>
          <p:cNvSpPr>
            <a:spLocks noChangeArrowheads="1" noChangeShapeType="1" noTextEdit="1"/>
          </p:cNvSpPr>
          <p:nvPr/>
        </p:nvSpPr>
        <p:spPr bwMode="auto">
          <a:xfrm>
            <a:off x="323850" y="3716338"/>
            <a:ext cx="3311525" cy="1970087"/>
          </a:xfrm>
          <a:prstGeom prst="rect">
            <a:avLst/>
          </a:prstGeom>
        </p:spPr>
        <p:txBody>
          <a:bodyPr wrap="none" fromWordArt="1">
            <a:prstTxWarp prst="textDoubleWave1">
              <a:avLst>
                <a:gd name="adj1" fmla="val 6500"/>
                <a:gd name="adj2" fmla="val 0"/>
              </a:avLst>
            </a:prstTxWarp>
          </a:bodyPr>
          <a:lstStyle/>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Por allí</a:t>
            </a:r>
          </a:p>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se va a</a:t>
            </a:r>
          </a:p>
          <a:p>
            <a:pPr algn="ctr"/>
            <a:r>
              <a:rPr lang="es-ES" sz="3600" kern="10" spc="-360">
                <a:ln w="12700">
                  <a:solidFill>
                    <a:srgbClr val="000099"/>
                  </a:solidFill>
                  <a:round/>
                  <a:headEnd/>
                  <a:tailEnd/>
                </a:ln>
                <a:solidFill>
                  <a:srgbClr val="33CCFF"/>
                </a:solidFill>
                <a:effectLst>
                  <a:outerShdw dist="125724" dir="18900000" algn="ctr" rotWithShape="0">
                    <a:srgbClr val="000099"/>
                  </a:outerShdw>
                </a:effectLst>
                <a:latin typeface="Impact"/>
              </a:rPr>
              <a:t>Belén.</a:t>
            </a: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78852"/>
                                        </p:tgtEl>
                                        <p:attrNameLst>
                                          <p:attrName>style.visibility</p:attrName>
                                        </p:attrNameLst>
                                      </p:cBhvr>
                                      <p:to>
                                        <p:strVal val="visible"/>
                                      </p:to>
                                    </p:set>
                                    <p:anim calcmode="lin" valueType="num">
                                      <p:cBhvr additive="base">
                                        <p:cTn id="7" dur="5000" fill="hold"/>
                                        <p:tgtEl>
                                          <p:spTgt spid="78852"/>
                                        </p:tgtEl>
                                        <p:attrNameLst>
                                          <p:attrName>ppt_x</p:attrName>
                                        </p:attrNameLst>
                                      </p:cBhvr>
                                      <p:tavLst>
                                        <p:tav tm="0">
                                          <p:val>
                                            <p:strVal val="#ppt_x"/>
                                          </p:val>
                                        </p:tav>
                                        <p:tav tm="100000">
                                          <p:val>
                                            <p:strVal val="#ppt_x"/>
                                          </p:val>
                                        </p:tav>
                                      </p:tavLst>
                                    </p:anim>
                                    <p:anim calcmode="lin" valueType="num">
                                      <p:cBhvr additive="base">
                                        <p:cTn id="8" dur="5000" fill="hold"/>
                                        <p:tgtEl>
                                          <p:spTgt spid="78852"/>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30" presetClass="entr" presetSubtype="0" fill="hold" grpId="0" nodeType="afterEffect">
                                  <p:stCondLst>
                                    <p:cond delay="0"/>
                                  </p:stCondLst>
                                  <p:childTnLst>
                                    <p:set>
                                      <p:cBhvr>
                                        <p:cTn id="11" dur="1" fill="hold">
                                          <p:stCondLst>
                                            <p:cond delay="0"/>
                                          </p:stCondLst>
                                        </p:cTn>
                                        <p:tgtEl>
                                          <p:spTgt spid="78854"/>
                                        </p:tgtEl>
                                        <p:attrNameLst>
                                          <p:attrName>style.visibility</p:attrName>
                                        </p:attrNameLst>
                                      </p:cBhvr>
                                      <p:to>
                                        <p:strVal val="visible"/>
                                      </p:to>
                                    </p:set>
                                    <p:animEffect transition="in" filter="fade">
                                      <p:cBhvr>
                                        <p:cTn id="12" dur="2400" decel="100000"/>
                                        <p:tgtEl>
                                          <p:spTgt spid="78854"/>
                                        </p:tgtEl>
                                      </p:cBhvr>
                                    </p:animEffect>
                                    <p:anim calcmode="lin" valueType="num">
                                      <p:cBhvr>
                                        <p:cTn id="13" dur="2400" decel="100000" fill="hold"/>
                                        <p:tgtEl>
                                          <p:spTgt spid="78854"/>
                                        </p:tgtEl>
                                        <p:attrNameLst>
                                          <p:attrName>style.rotation</p:attrName>
                                        </p:attrNameLst>
                                      </p:cBhvr>
                                      <p:tavLst>
                                        <p:tav tm="0">
                                          <p:val>
                                            <p:fltVal val="-90"/>
                                          </p:val>
                                        </p:tav>
                                        <p:tav tm="100000">
                                          <p:val>
                                            <p:fltVal val="0"/>
                                          </p:val>
                                        </p:tav>
                                      </p:tavLst>
                                    </p:anim>
                                    <p:anim calcmode="lin" valueType="num">
                                      <p:cBhvr>
                                        <p:cTn id="14" dur="2400" decel="100000" fill="hold"/>
                                        <p:tgtEl>
                                          <p:spTgt spid="78854"/>
                                        </p:tgtEl>
                                        <p:attrNameLst>
                                          <p:attrName>ppt_x</p:attrName>
                                        </p:attrNameLst>
                                      </p:cBhvr>
                                      <p:tavLst>
                                        <p:tav tm="0">
                                          <p:val>
                                            <p:strVal val="#ppt_x+0.4"/>
                                          </p:val>
                                        </p:tav>
                                        <p:tav tm="100000">
                                          <p:val>
                                            <p:strVal val="#ppt_x-0.05"/>
                                          </p:val>
                                        </p:tav>
                                      </p:tavLst>
                                    </p:anim>
                                    <p:anim calcmode="lin" valueType="num">
                                      <p:cBhvr>
                                        <p:cTn id="15" dur="2400" decel="100000" fill="hold"/>
                                        <p:tgtEl>
                                          <p:spTgt spid="78854"/>
                                        </p:tgtEl>
                                        <p:attrNameLst>
                                          <p:attrName>ppt_y</p:attrName>
                                        </p:attrNameLst>
                                      </p:cBhvr>
                                      <p:tavLst>
                                        <p:tav tm="0">
                                          <p:val>
                                            <p:strVal val="#ppt_y-0.4"/>
                                          </p:val>
                                        </p:tav>
                                        <p:tav tm="100000">
                                          <p:val>
                                            <p:strVal val="#ppt_y+0.1"/>
                                          </p:val>
                                        </p:tav>
                                      </p:tavLst>
                                    </p:anim>
                                    <p:anim calcmode="lin" valueType="num">
                                      <p:cBhvr>
                                        <p:cTn id="16" dur="600" accel="100000" fill="hold">
                                          <p:stCondLst>
                                            <p:cond delay="2400"/>
                                          </p:stCondLst>
                                        </p:cTn>
                                        <p:tgtEl>
                                          <p:spTgt spid="78854"/>
                                        </p:tgtEl>
                                        <p:attrNameLst>
                                          <p:attrName>ppt_x</p:attrName>
                                        </p:attrNameLst>
                                      </p:cBhvr>
                                      <p:tavLst>
                                        <p:tav tm="0">
                                          <p:val>
                                            <p:strVal val="#ppt_x-0.05"/>
                                          </p:val>
                                        </p:tav>
                                        <p:tav tm="100000">
                                          <p:val>
                                            <p:strVal val="#ppt_x"/>
                                          </p:val>
                                        </p:tav>
                                      </p:tavLst>
                                    </p:anim>
                                    <p:anim calcmode="lin" valueType="num">
                                      <p:cBhvr>
                                        <p:cTn id="17" dur="600" accel="100000" fill="hold">
                                          <p:stCondLst>
                                            <p:cond delay="2400"/>
                                          </p:stCondLst>
                                        </p:cTn>
                                        <p:tgtEl>
                                          <p:spTgt spid="7885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9876" name="Picture 4" descr="3Nacimiento, zz11"/>
          <p:cNvPicPr>
            <a:picLocks noChangeAspect="1" noChangeArrowheads="1"/>
          </p:cNvPicPr>
          <p:nvPr/>
        </p:nvPicPr>
        <p:blipFill>
          <a:blip r:embed="rId3"/>
          <a:srcRect/>
          <a:stretch>
            <a:fillRect/>
          </a:stretch>
        </p:blipFill>
        <p:spPr bwMode="auto">
          <a:xfrm>
            <a:off x="5003800" y="1484313"/>
            <a:ext cx="3203575" cy="4200525"/>
          </a:xfrm>
          <a:prstGeom prst="rect">
            <a:avLst/>
          </a:prstGeom>
          <a:noFill/>
        </p:spPr>
      </p:pic>
      <p:pic>
        <p:nvPicPr>
          <p:cNvPr id="79877" name="Picture 5" descr="3San Martín, Oost"/>
          <p:cNvPicPr>
            <a:picLocks noChangeAspect="1" noChangeArrowheads="1"/>
          </p:cNvPicPr>
          <p:nvPr/>
        </p:nvPicPr>
        <p:blipFill>
          <a:blip r:embed="rId4"/>
          <a:srcRect/>
          <a:stretch>
            <a:fillRect/>
          </a:stretch>
        </p:blipFill>
        <p:spPr bwMode="auto">
          <a:xfrm>
            <a:off x="611188" y="1412875"/>
            <a:ext cx="3276600" cy="5184775"/>
          </a:xfrm>
          <a:prstGeom prst="rect">
            <a:avLst/>
          </a:prstGeom>
          <a:noFill/>
        </p:spPr>
      </p:pic>
      <p:sp>
        <p:nvSpPr>
          <p:cNvPr id="79879" name="Text Box 7"/>
          <p:cNvSpPr txBox="1">
            <a:spLocks noChangeArrowheads="1"/>
          </p:cNvSpPr>
          <p:nvPr/>
        </p:nvSpPr>
        <p:spPr bwMode="auto">
          <a:xfrm>
            <a:off x="611188" y="188913"/>
            <a:ext cx="7921625" cy="1190625"/>
          </a:xfrm>
          <a:prstGeom prst="rect">
            <a:avLst/>
          </a:prstGeom>
          <a:noFill/>
          <a:ln w="9525">
            <a:noFill/>
            <a:miter lim="800000"/>
            <a:headEnd/>
            <a:tailEnd/>
          </a:ln>
          <a:effectLst/>
        </p:spPr>
        <p:txBody>
          <a:bodyPr>
            <a:spAutoFit/>
          </a:bodyPr>
          <a:lstStyle/>
          <a:p>
            <a:pPr>
              <a:spcBef>
                <a:spcPct val="50000"/>
              </a:spcBef>
            </a:pPr>
            <a:r>
              <a:rPr lang="es-ES" sz="3600">
                <a:solidFill>
                  <a:srgbClr val="0000CC"/>
                </a:solidFill>
              </a:rPr>
              <a:t>Por cualquier camino del mundo, donde brota un amor profundo,</a:t>
            </a:r>
          </a:p>
        </p:txBody>
      </p:sp>
      <p:sp>
        <p:nvSpPr>
          <p:cNvPr id="79880" name="WordArt 8"/>
          <p:cNvSpPr>
            <a:spLocks noChangeArrowheads="1" noChangeShapeType="1" noTextEdit="1"/>
          </p:cNvSpPr>
          <p:nvPr/>
        </p:nvSpPr>
        <p:spPr bwMode="auto">
          <a:xfrm>
            <a:off x="4211638" y="5876925"/>
            <a:ext cx="4500562" cy="576263"/>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Por allí se va a Belén.</a:t>
            </a:r>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iterate type="lt">
                                    <p:tmPct val="10000"/>
                                  </p:iterate>
                                  <p:childTnLst>
                                    <p:set>
                                      <p:cBhvr>
                                        <p:cTn id="6" dur="1" fill="hold">
                                          <p:stCondLst>
                                            <p:cond delay="0"/>
                                          </p:stCondLst>
                                        </p:cTn>
                                        <p:tgtEl>
                                          <p:spTgt spid="79879"/>
                                        </p:tgtEl>
                                        <p:attrNameLst>
                                          <p:attrName>style.visibility</p:attrName>
                                        </p:attrNameLst>
                                      </p:cBhvr>
                                      <p:to>
                                        <p:strVal val="visible"/>
                                      </p:to>
                                    </p:set>
                                    <p:animEffect transition="in" filter="fade">
                                      <p:cBhvr>
                                        <p:cTn id="7" dur="800" decel="100000"/>
                                        <p:tgtEl>
                                          <p:spTgt spid="79879"/>
                                        </p:tgtEl>
                                      </p:cBhvr>
                                    </p:animEffect>
                                    <p:anim calcmode="lin" valueType="num">
                                      <p:cBhvr>
                                        <p:cTn id="8" dur="800" decel="100000" fill="hold"/>
                                        <p:tgtEl>
                                          <p:spTgt spid="79879"/>
                                        </p:tgtEl>
                                        <p:attrNameLst>
                                          <p:attrName>style.rotation</p:attrName>
                                        </p:attrNameLst>
                                      </p:cBhvr>
                                      <p:tavLst>
                                        <p:tav tm="0">
                                          <p:val>
                                            <p:fltVal val="-90"/>
                                          </p:val>
                                        </p:tav>
                                        <p:tav tm="100000">
                                          <p:val>
                                            <p:fltVal val="0"/>
                                          </p:val>
                                        </p:tav>
                                      </p:tavLst>
                                    </p:anim>
                                    <p:anim calcmode="lin" valueType="num">
                                      <p:cBhvr>
                                        <p:cTn id="9" dur="800" decel="100000" fill="hold"/>
                                        <p:tgtEl>
                                          <p:spTgt spid="79879"/>
                                        </p:tgtEl>
                                        <p:attrNameLst>
                                          <p:attrName>ppt_x</p:attrName>
                                        </p:attrNameLst>
                                      </p:cBhvr>
                                      <p:tavLst>
                                        <p:tav tm="0">
                                          <p:val>
                                            <p:strVal val="#ppt_x+0.4"/>
                                          </p:val>
                                        </p:tav>
                                        <p:tav tm="100000">
                                          <p:val>
                                            <p:strVal val="#ppt_x-0.05"/>
                                          </p:val>
                                        </p:tav>
                                      </p:tavLst>
                                    </p:anim>
                                    <p:anim calcmode="lin" valueType="num">
                                      <p:cBhvr>
                                        <p:cTn id="10" dur="800" decel="100000" fill="hold"/>
                                        <p:tgtEl>
                                          <p:spTgt spid="7987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987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9879"/>
                                        </p:tgtEl>
                                        <p:attrNameLst>
                                          <p:attrName>ppt_y</p:attrName>
                                        </p:attrNameLst>
                                      </p:cBhvr>
                                      <p:tavLst>
                                        <p:tav tm="0">
                                          <p:val>
                                            <p:strVal val="#ppt_y+0.1"/>
                                          </p:val>
                                        </p:tav>
                                        <p:tav tm="100000">
                                          <p:val>
                                            <p:strVal val="#ppt_y"/>
                                          </p:val>
                                        </p:tav>
                                      </p:tavLst>
                                    </p:anim>
                                  </p:childTnLst>
                                </p:cTn>
                              </p:par>
                            </p:childTnLst>
                          </p:cTn>
                        </p:par>
                        <p:par>
                          <p:cTn id="13" fill="hold">
                            <p:stCondLst>
                              <p:cond delay="6100"/>
                            </p:stCondLst>
                            <p:childTnLst>
                              <p:par>
                                <p:cTn id="14" presetID="7" presetClass="entr" presetSubtype="4" fill="hold" grpId="0" nodeType="afterEffect">
                                  <p:stCondLst>
                                    <p:cond delay="0"/>
                                  </p:stCondLst>
                                  <p:childTnLst>
                                    <p:set>
                                      <p:cBhvr>
                                        <p:cTn id="15" dur="1" fill="hold">
                                          <p:stCondLst>
                                            <p:cond delay="0"/>
                                          </p:stCondLst>
                                        </p:cTn>
                                        <p:tgtEl>
                                          <p:spTgt spid="79880"/>
                                        </p:tgtEl>
                                        <p:attrNameLst>
                                          <p:attrName>style.visibility</p:attrName>
                                        </p:attrNameLst>
                                      </p:cBhvr>
                                      <p:to>
                                        <p:strVal val="visible"/>
                                      </p:to>
                                    </p:set>
                                    <p:anim calcmode="lin" valueType="num">
                                      <p:cBhvr additive="base">
                                        <p:cTn id="16" dur="2000" fill="hold"/>
                                        <p:tgtEl>
                                          <p:spTgt spid="79880"/>
                                        </p:tgtEl>
                                        <p:attrNameLst>
                                          <p:attrName>ppt_x</p:attrName>
                                        </p:attrNameLst>
                                      </p:cBhvr>
                                      <p:tavLst>
                                        <p:tav tm="0">
                                          <p:val>
                                            <p:strVal val="#ppt_x"/>
                                          </p:val>
                                        </p:tav>
                                        <p:tav tm="100000">
                                          <p:val>
                                            <p:strVal val="#ppt_x"/>
                                          </p:val>
                                        </p:tav>
                                      </p:tavLst>
                                    </p:anim>
                                    <p:anim calcmode="lin" valueType="num">
                                      <p:cBhvr additive="base">
                                        <p:cTn id="17" dur="2000" fill="hold"/>
                                        <p:tgtEl>
                                          <p:spTgt spid="798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9" grpId="0"/>
      <p:bldP spid="7988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0900" name="Picture 4" descr="4aatres-sonrisas1"/>
          <p:cNvPicPr>
            <a:picLocks noChangeAspect="1" noChangeArrowheads="1"/>
          </p:cNvPicPr>
          <p:nvPr/>
        </p:nvPicPr>
        <p:blipFill>
          <a:blip r:embed="rId3"/>
          <a:srcRect/>
          <a:stretch>
            <a:fillRect/>
          </a:stretch>
        </p:blipFill>
        <p:spPr bwMode="auto">
          <a:xfrm>
            <a:off x="4932363" y="260350"/>
            <a:ext cx="4032250" cy="3016250"/>
          </a:xfrm>
          <a:prstGeom prst="rect">
            <a:avLst/>
          </a:prstGeom>
          <a:noFill/>
        </p:spPr>
      </p:pic>
      <p:pic>
        <p:nvPicPr>
          <p:cNvPr id="80901" name="Picture 5" descr="4bbSalvamento"/>
          <p:cNvPicPr>
            <a:picLocks noChangeAspect="1" noChangeArrowheads="1"/>
          </p:cNvPicPr>
          <p:nvPr/>
        </p:nvPicPr>
        <p:blipFill>
          <a:blip r:embed="rId4"/>
          <a:srcRect/>
          <a:stretch>
            <a:fillRect/>
          </a:stretch>
        </p:blipFill>
        <p:spPr bwMode="auto">
          <a:xfrm>
            <a:off x="611188" y="2636838"/>
            <a:ext cx="4178300" cy="3994150"/>
          </a:xfrm>
          <a:prstGeom prst="rect">
            <a:avLst/>
          </a:prstGeom>
          <a:noFill/>
        </p:spPr>
      </p:pic>
      <p:sp>
        <p:nvSpPr>
          <p:cNvPr id="80902" name="Text Box 6"/>
          <p:cNvSpPr txBox="1">
            <a:spLocks noChangeArrowheads="1"/>
          </p:cNvSpPr>
          <p:nvPr/>
        </p:nvSpPr>
        <p:spPr bwMode="auto">
          <a:xfrm>
            <a:off x="827088" y="836613"/>
            <a:ext cx="3744912" cy="1431925"/>
          </a:xfrm>
          <a:prstGeom prst="rect">
            <a:avLst/>
          </a:prstGeom>
          <a:noFill/>
          <a:ln w="9525">
            <a:noFill/>
            <a:miter lim="800000"/>
            <a:headEnd/>
            <a:tailEnd/>
          </a:ln>
          <a:effectLst/>
        </p:spPr>
        <p:txBody>
          <a:bodyPr>
            <a:spAutoFit/>
          </a:bodyPr>
          <a:lstStyle/>
          <a:p>
            <a:pPr>
              <a:spcBef>
                <a:spcPct val="50000"/>
              </a:spcBef>
            </a:pPr>
            <a:r>
              <a:rPr lang="es-ES" sz="4400">
                <a:solidFill>
                  <a:schemeClr val="bg1"/>
                </a:solidFill>
              </a:rPr>
              <a:t>Donde brota una sonrisa,</a:t>
            </a:r>
          </a:p>
        </p:txBody>
      </p:sp>
      <p:sp>
        <p:nvSpPr>
          <p:cNvPr id="80903" name="Text Box 7"/>
          <p:cNvSpPr txBox="1">
            <a:spLocks noChangeArrowheads="1"/>
          </p:cNvSpPr>
          <p:nvPr/>
        </p:nvSpPr>
        <p:spPr bwMode="auto">
          <a:xfrm>
            <a:off x="5148263" y="4210050"/>
            <a:ext cx="3671887" cy="2287588"/>
          </a:xfrm>
          <a:prstGeom prst="rect">
            <a:avLst/>
          </a:prstGeom>
          <a:noFill/>
          <a:ln w="9525">
            <a:noFill/>
            <a:miter lim="800000"/>
            <a:headEnd/>
            <a:tailEnd/>
          </a:ln>
          <a:effectLst/>
        </p:spPr>
        <p:txBody>
          <a:bodyPr>
            <a:spAutoFit/>
          </a:bodyPr>
          <a:lstStyle/>
          <a:p>
            <a:pPr>
              <a:spcBef>
                <a:spcPct val="50000"/>
              </a:spcBef>
            </a:pPr>
            <a:r>
              <a:rPr lang="es-ES" sz="4800">
                <a:solidFill>
                  <a:srgbClr val="FF00FF"/>
                </a:solidFill>
              </a:rPr>
              <a:t>donde se tiende una mano,</a:t>
            </a: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0900"/>
                                        </p:tgtEl>
                                        <p:attrNameLst>
                                          <p:attrName>style.visibility</p:attrName>
                                        </p:attrNameLst>
                                      </p:cBhvr>
                                      <p:to>
                                        <p:strVal val="visible"/>
                                      </p:to>
                                    </p:set>
                                    <p:animEffect transition="in" filter="wipe(down)">
                                      <p:cBhvr>
                                        <p:cTn id="7" dur="870">
                                          <p:stCondLst>
                                            <p:cond delay="0"/>
                                          </p:stCondLst>
                                        </p:cTn>
                                        <p:tgtEl>
                                          <p:spTgt spid="80900"/>
                                        </p:tgtEl>
                                      </p:cBhvr>
                                    </p:animEffect>
                                    <p:anim calcmode="lin" valueType="num">
                                      <p:cBhvr>
                                        <p:cTn id="8" dur="2733" tmFilter="0,0; 0.14,0.36; 0.43,0.73; 0.71,0.91; 1.0,1.0">
                                          <p:stCondLst>
                                            <p:cond delay="0"/>
                                          </p:stCondLst>
                                        </p:cTn>
                                        <p:tgtEl>
                                          <p:spTgt spid="80900"/>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80900"/>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80900"/>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80900"/>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80900"/>
                                        </p:tgtEl>
                                        <p:attrNameLst>
                                          <p:attrName>ppt_y</p:attrName>
                                        </p:attrNameLst>
                                      </p:cBhvr>
                                      <p:tavLst>
                                        <p:tav tm="0" fmla="#ppt_y-sin(pi*$)/81">
                                          <p:val>
                                            <p:fltVal val="0"/>
                                          </p:val>
                                        </p:tav>
                                        <p:tav tm="100000">
                                          <p:val>
                                            <p:fltVal val="1"/>
                                          </p:val>
                                        </p:tav>
                                      </p:tavLst>
                                    </p:anim>
                                    <p:animScale>
                                      <p:cBhvr>
                                        <p:cTn id="13" dur="39">
                                          <p:stCondLst>
                                            <p:cond delay="975"/>
                                          </p:stCondLst>
                                        </p:cTn>
                                        <p:tgtEl>
                                          <p:spTgt spid="80900"/>
                                        </p:tgtEl>
                                      </p:cBhvr>
                                      <p:to x="100000" y="60000"/>
                                    </p:animScale>
                                    <p:animScale>
                                      <p:cBhvr>
                                        <p:cTn id="14" dur="249" decel="50000">
                                          <p:stCondLst>
                                            <p:cond delay="1014"/>
                                          </p:stCondLst>
                                        </p:cTn>
                                        <p:tgtEl>
                                          <p:spTgt spid="80900"/>
                                        </p:tgtEl>
                                      </p:cBhvr>
                                      <p:to x="100000" y="100000"/>
                                    </p:animScale>
                                    <p:animScale>
                                      <p:cBhvr>
                                        <p:cTn id="15" dur="39">
                                          <p:stCondLst>
                                            <p:cond delay="1968"/>
                                          </p:stCondLst>
                                        </p:cTn>
                                        <p:tgtEl>
                                          <p:spTgt spid="80900"/>
                                        </p:tgtEl>
                                      </p:cBhvr>
                                      <p:to x="100000" y="80000"/>
                                    </p:animScale>
                                    <p:animScale>
                                      <p:cBhvr>
                                        <p:cTn id="16" dur="249" decel="50000">
                                          <p:stCondLst>
                                            <p:cond delay="2007"/>
                                          </p:stCondLst>
                                        </p:cTn>
                                        <p:tgtEl>
                                          <p:spTgt spid="80900"/>
                                        </p:tgtEl>
                                      </p:cBhvr>
                                      <p:to x="100000" y="100000"/>
                                    </p:animScale>
                                    <p:animScale>
                                      <p:cBhvr>
                                        <p:cTn id="17" dur="39">
                                          <p:stCondLst>
                                            <p:cond delay="2463"/>
                                          </p:stCondLst>
                                        </p:cTn>
                                        <p:tgtEl>
                                          <p:spTgt spid="80900"/>
                                        </p:tgtEl>
                                      </p:cBhvr>
                                      <p:to x="100000" y="90000"/>
                                    </p:animScale>
                                    <p:animScale>
                                      <p:cBhvr>
                                        <p:cTn id="18" dur="249" decel="50000">
                                          <p:stCondLst>
                                            <p:cond delay="2502"/>
                                          </p:stCondLst>
                                        </p:cTn>
                                        <p:tgtEl>
                                          <p:spTgt spid="80900"/>
                                        </p:tgtEl>
                                      </p:cBhvr>
                                      <p:to x="100000" y="100000"/>
                                    </p:animScale>
                                    <p:animScale>
                                      <p:cBhvr>
                                        <p:cTn id="19" dur="39">
                                          <p:stCondLst>
                                            <p:cond delay="2712"/>
                                          </p:stCondLst>
                                        </p:cTn>
                                        <p:tgtEl>
                                          <p:spTgt spid="80900"/>
                                        </p:tgtEl>
                                      </p:cBhvr>
                                      <p:to x="100000" y="95000"/>
                                    </p:animScale>
                                    <p:animScale>
                                      <p:cBhvr>
                                        <p:cTn id="20" dur="249" decel="50000">
                                          <p:stCondLst>
                                            <p:cond delay="2751"/>
                                          </p:stCondLst>
                                        </p:cTn>
                                        <p:tgtEl>
                                          <p:spTgt spid="80900"/>
                                        </p:tgtEl>
                                      </p:cBhvr>
                                      <p:to x="100000" y="100000"/>
                                    </p:animScale>
                                  </p:childTnLst>
                                </p:cTn>
                              </p:par>
                            </p:childTnLst>
                          </p:cTn>
                        </p:par>
                        <p:par>
                          <p:cTn id="21" fill="hold">
                            <p:stCondLst>
                              <p:cond delay="3000"/>
                            </p:stCondLst>
                            <p:childTnLst>
                              <p:par>
                                <p:cTn id="22" presetID="30" presetClass="entr" presetSubtype="0" fill="hold" grpId="0" nodeType="afterEffect">
                                  <p:stCondLst>
                                    <p:cond delay="0"/>
                                  </p:stCondLst>
                                  <p:iterate type="lt">
                                    <p:tmPct val="10000"/>
                                  </p:iterate>
                                  <p:childTnLst>
                                    <p:set>
                                      <p:cBhvr>
                                        <p:cTn id="23" dur="1" fill="hold">
                                          <p:stCondLst>
                                            <p:cond delay="0"/>
                                          </p:stCondLst>
                                        </p:cTn>
                                        <p:tgtEl>
                                          <p:spTgt spid="80903"/>
                                        </p:tgtEl>
                                        <p:attrNameLst>
                                          <p:attrName>style.visibility</p:attrName>
                                        </p:attrNameLst>
                                      </p:cBhvr>
                                      <p:to>
                                        <p:strVal val="visible"/>
                                      </p:to>
                                    </p:set>
                                    <p:animEffect transition="in" filter="fade">
                                      <p:cBhvr>
                                        <p:cTn id="24" dur="800" decel="100000"/>
                                        <p:tgtEl>
                                          <p:spTgt spid="80903"/>
                                        </p:tgtEl>
                                      </p:cBhvr>
                                    </p:animEffect>
                                    <p:anim calcmode="lin" valueType="num">
                                      <p:cBhvr>
                                        <p:cTn id="25" dur="800" decel="100000" fill="hold"/>
                                        <p:tgtEl>
                                          <p:spTgt spid="80903"/>
                                        </p:tgtEl>
                                        <p:attrNameLst>
                                          <p:attrName>style.rotation</p:attrName>
                                        </p:attrNameLst>
                                      </p:cBhvr>
                                      <p:tavLst>
                                        <p:tav tm="0">
                                          <p:val>
                                            <p:fltVal val="-90"/>
                                          </p:val>
                                        </p:tav>
                                        <p:tav tm="100000">
                                          <p:val>
                                            <p:fltVal val="0"/>
                                          </p:val>
                                        </p:tav>
                                      </p:tavLst>
                                    </p:anim>
                                    <p:anim calcmode="lin" valueType="num">
                                      <p:cBhvr>
                                        <p:cTn id="26" dur="800" decel="100000" fill="hold"/>
                                        <p:tgtEl>
                                          <p:spTgt spid="80903"/>
                                        </p:tgtEl>
                                        <p:attrNameLst>
                                          <p:attrName>ppt_x</p:attrName>
                                        </p:attrNameLst>
                                      </p:cBhvr>
                                      <p:tavLst>
                                        <p:tav tm="0">
                                          <p:val>
                                            <p:strVal val="#ppt_x+0.4"/>
                                          </p:val>
                                        </p:tav>
                                        <p:tav tm="100000">
                                          <p:val>
                                            <p:strVal val="#ppt_x-0.05"/>
                                          </p:val>
                                        </p:tav>
                                      </p:tavLst>
                                    </p:anim>
                                    <p:anim calcmode="lin" valueType="num">
                                      <p:cBhvr>
                                        <p:cTn id="27" dur="800" decel="100000" fill="hold"/>
                                        <p:tgtEl>
                                          <p:spTgt spid="80903"/>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80903"/>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80903"/>
                                        </p:tgtEl>
                                        <p:attrNameLst>
                                          <p:attrName>ppt_y</p:attrName>
                                        </p:attrNameLst>
                                      </p:cBhvr>
                                      <p:tavLst>
                                        <p:tav tm="0">
                                          <p:val>
                                            <p:strVal val="#ppt_y+0.1"/>
                                          </p:val>
                                        </p:tav>
                                        <p:tav tm="100000">
                                          <p:val>
                                            <p:strVal val="#ppt_y"/>
                                          </p:val>
                                        </p:tav>
                                      </p:tavLst>
                                    </p:anim>
                                  </p:childTnLst>
                                </p:cTn>
                              </p:par>
                              <p:par>
                                <p:cTn id="30" presetID="20" presetClass="entr" presetSubtype="0" fill="hold" nodeType="withEffect">
                                  <p:stCondLst>
                                    <p:cond delay="0"/>
                                  </p:stCondLst>
                                  <p:childTnLst>
                                    <p:set>
                                      <p:cBhvr>
                                        <p:cTn id="31" dur="1" fill="hold">
                                          <p:stCondLst>
                                            <p:cond delay="0"/>
                                          </p:stCondLst>
                                        </p:cTn>
                                        <p:tgtEl>
                                          <p:spTgt spid="80901"/>
                                        </p:tgtEl>
                                        <p:attrNameLst>
                                          <p:attrName>style.visibility</p:attrName>
                                        </p:attrNameLst>
                                      </p:cBhvr>
                                      <p:to>
                                        <p:strVal val="visible"/>
                                      </p:to>
                                    </p:set>
                                    <p:animEffect transition="in" filter="wedge">
                                      <p:cBhvr>
                                        <p:cTn id="32" dur="2000"/>
                                        <p:tgtEl>
                                          <p:spTgt spid="809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24" name="Picture 4" descr="5dfgh42c"/>
          <p:cNvPicPr>
            <a:picLocks noChangeAspect="1" noChangeArrowheads="1"/>
          </p:cNvPicPr>
          <p:nvPr/>
        </p:nvPicPr>
        <p:blipFill>
          <a:blip r:embed="rId3"/>
          <a:srcRect/>
          <a:stretch>
            <a:fillRect/>
          </a:stretch>
        </p:blipFill>
        <p:spPr bwMode="auto">
          <a:xfrm>
            <a:off x="395288" y="981075"/>
            <a:ext cx="4537075" cy="3368675"/>
          </a:xfrm>
          <a:prstGeom prst="rect">
            <a:avLst/>
          </a:prstGeom>
          <a:noFill/>
        </p:spPr>
      </p:pic>
      <p:pic>
        <p:nvPicPr>
          <p:cNvPr id="81925" name="Picture 5" descr="5diju7yheds"/>
          <p:cNvPicPr>
            <a:picLocks noChangeAspect="1" noChangeArrowheads="1"/>
          </p:cNvPicPr>
          <p:nvPr/>
        </p:nvPicPr>
        <p:blipFill>
          <a:blip r:embed="rId4"/>
          <a:srcRect/>
          <a:stretch>
            <a:fillRect/>
          </a:stretch>
        </p:blipFill>
        <p:spPr bwMode="auto">
          <a:xfrm>
            <a:off x="5076825" y="2133600"/>
            <a:ext cx="3898900" cy="4392613"/>
          </a:xfrm>
          <a:prstGeom prst="rect">
            <a:avLst/>
          </a:prstGeom>
          <a:noFill/>
        </p:spPr>
      </p:pic>
      <p:sp>
        <p:nvSpPr>
          <p:cNvPr id="81926" name="Text Box 6"/>
          <p:cNvSpPr txBox="1">
            <a:spLocks noChangeArrowheads="1"/>
          </p:cNvSpPr>
          <p:nvPr/>
        </p:nvSpPr>
        <p:spPr bwMode="auto">
          <a:xfrm>
            <a:off x="539750" y="188913"/>
            <a:ext cx="6696075" cy="641350"/>
          </a:xfrm>
          <a:prstGeom prst="rect">
            <a:avLst/>
          </a:prstGeom>
          <a:noFill/>
          <a:ln w="9525">
            <a:noFill/>
            <a:miter lim="800000"/>
            <a:headEnd/>
            <a:tailEnd/>
          </a:ln>
          <a:effectLst/>
        </p:spPr>
        <p:txBody>
          <a:bodyPr>
            <a:spAutoFit/>
          </a:bodyPr>
          <a:lstStyle/>
          <a:p>
            <a:pPr>
              <a:spcBef>
                <a:spcPct val="50000"/>
              </a:spcBef>
            </a:pPr>
            <a:r>
              <a:rPr lang="es-ES" sz="3600">
                <a:solidFill>
                  <a:schemeClr val="bg1"/>
                </a:solidFill>
              </a:rPr>
              <a:t>donde se escucha sin prisa</a:t>
            </a:r>
          </a:p>
        </p:txBody>
      </p:sp>
      <p:sp>
        <p:nvSpPr>
          <p:cNvPr id="81927" name="Text Box 7"/>
          <p:cNvSpPr txBox="1">
            <a:spLocks noChangeArrowheads="1"/>
          </p:cNvSpPr>
          <p:nvPr/>
        </p:nvSpPr>
        <p:spPr bwMode="auto">
          <a:xfrm>
            <a:off x="5076825" y="836613"/>
            <a:ext cx="3887788" cy="1190625"/>
          </a:xfrm>
          <a:prstGeom prst="rect">
            <a:avLst/>
          </a:prstGeom>
          <a:noFill/>
          <a:ln w="9525">
            <a:noFill/>
            <a:miter lim="800000"/>
            <a:headEnd/>
            <a:tailEnd/>
          </a:ln>
          <a:effectLst/>
        </p:spPr>
        <p:txBody>
          <a:bodyPr>
            <a:spAutoFit/>
          </a:bodyPr>
          <a:lstStyle/>
          <a:p>
            <a:pPr>
              <a:spcBef>
                <a:spcPct val="50000"/>
              </a:spcBef>
            </a:pPr>
            <a:r>
              <a:rPr lang="es-ES" sz="3600">
                <a:solidFill>
                  <a:schemeClr val="bg1"/>
                </a:solidFill>
              </a:rPr>
              <a:t>la palabra del hermano:</a:t>
            </a:r>
          </a:p>
        </p:txBody>
      </p:sp>
      <p:sp>
        <p:nvSpPr>
          <p:cNvPr id="81928" name="WordArt 8"/>
          <p:cNvSpPr>
            <a:spLocks noChangeArrowheads="1" noChangeShapeType="1" noTextEdit="1"/>
          </p:cNvSpPr>
          <p:nvPr/>
        </p:nvSpPr>
        <p:spPr bwMode="auto">
          <a:xfrm>
            <a:off x="323850" y="4652963"/>
            <a:ext cx="4464050" cy="1871662"/>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Por allí</a:t>
            </a:r>
          </a:p>
          <a:p>
            <a:pPr algn="ctr"/>
            <a:r>
              <a:rPr lang="es-ES" sz="3600" kern="10">
                <a:ln w="9525">
                  <a:round/>
                  <a:headEnd/>
                  <a:tailEnd/>
                </a:ln>
                <a:gradFill rotWithShape="0">
                  <a:gsLst>
                    <a:gs pos="0">
                      <a:srgbClr val="FFE701"/>
                    </a:gs>
                    <a:gs pos="100000">
                      <a:srgbClr val="FE3E02"/>
                    </a:gs>
                  </a:gsLst>
                  <a:lin ang="5400000" scaled="1"/>
                </a:gradFill>
                <a:latin typeface="Impact"/>
              </a:rPr>
              <a:t>se va a Belén.</a:t>
            </a: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81924"/>
                                        </p:tgtEl>
                                        <p:attrNameLst>
                                          <p:attrName>style.visibility</p:attrName>
                                        </p:attrNameLst>
                                      </p:cBhvr>
                                      <p:to>
                                        <p:strVal val="visible"/>
                                      </p:to>
                                    </p:set>
                                    <p:anim calcmode="lin" valueType="num">
                                      <p:cBhvr additive="base">
                                        <p:cTn id="7" dur="5000" fill="hold"/>
                                        <p:tgtEl>
                                          <p:spTgt spid="81924"/>
                                        </p:tgtEl>
                                        <p:attrNameLst>
                                          <p:attrName>ppt_x</p:attrName>
                                        </p:attrNameLst>
                                      </p:cBhvr>
                                      <p:tavLst>
                                        <p:tav tm="0">
                                          <p:val>
                                            <p:strVal val="#ppt_x"/>
                                          </p:val>
                                        </p:tav>
                                        <p:tav tm="100000">
                                          <p:val>
                                            <p:strVal val="#ppt_x"/>
                                          </p:val>
                                        </p:tav>
                                      </p:tavLst>
                                    </p:anim>
                                    <p:anim calcmode="lin" valueType="num">
                                      <p:cBhvr additive="base">
                                        <p:cTn id="8" dur="5000" fill="hold"/>
                                        <p:tgtEl>
                                          <p:spTgt spid="81924"/>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81925"/>
                                        </p:tgtEl>
                                        <p:attrNameLst>
                                          <p:attrName>style.visibility</p:attrName>
                                        </p:attrNameLst>
                                      </p:cBhvr>
                                      <p:to>
                                        <p:strVal val="visible"/>
                                      </p:to>
                                    </p:set>
                                    <p:anim calcmode="lin" valueType="num">
                                      <p:cBhvr>
                                        <p:cTn id="12" dur="2000" fill="hold"/>
                                        <p:tgtEl>
                                          <p:spTgt spid="81925"/>
                                        </p:tgtEl>
                                        <p:attrNameLst>
                                          <p:attrName>ppt_w</p:attrName>
                                        </p:attrNameLst>
                                      </p:cBhvr>
                                      <p:tavLst>
                                        <p:tav tm="0">
                                          <p:val>
                                            <p:fltVal val="0"/>
                                          </p:val>
                                        </p:tav>
                                        <p:tav tm="100000">
                                          <p:val>
                                            <p:strVal val="#ppt_w"/>
                                          </p:val>
                                        </p:tav>
                                      </p:tavLst>
                                    </p:anim>
                                    <p:anim calcmode="lin" valueType="num">
                                      <p:cBhvr>
                                        <p:cTn id="13" dur="2000" fill="hold"/>
                                        <p:tgtEl>
                                          <p:spTgt spid="81925"/>
                                        </p:tgtEl>
                                        <p:attrNameLst>
                                          <p:attrName>ppt_h</p:attrName>
                                        </p:attrNameLst>
                                      </p:cBhvr>
                                      <p:tavLst>
                                        <p:tav tm="0">
                                          <p:val>
                                            <p:fltVal val="0"/>
                                          </p:val>
                                        </p:tav>
                                        <p:tav tm="100000">
                                          <p:val>
                                            <p:strVal val="#ppt_h"/>
                                          </p:val>
                                        </p:tav>
                                      </p:tavLst>
                                    </p:anim>
                                  </p:childTnLst>
                                </p:cTn>
                              </p:par>
                              <p:par>
                                <p:cTn id="14" presetID="7" presetClass="entr" presetSubtype="4" fill="hold" grpId="0" nodeType="withEffect">
                                  <p:stCondLst>
                                    <p:cond delay="0"/>
                                  </p:stCondLst>
                                  <p:childTnLst>
                                    <p:set>
                                      <p:cBhvr>
                                        <p:cTn id="15" dur="1" fill="hold">
                                          <p:stCondLst>
                                            <p:cond delay="0"/>
                                          </p:stCondLst>
                                        </p:cTn>
                                        <p:tgtEl>
                                          <p:spTgt spid="81928"/>
                                        </p:tgtEl>
                                        <p:attrNameLst>
                                          <p:attrName>style.visibility</p:attrName>
                                        </p:attrNameLst>
                                      </p:cBhvr>
                                      <p:to>
                                        <p:strVal val="visible"/>
                                      </p:to>
                                    </p:set>
                                    <p:anim calcmode="lin" valueType="num">
                                      <p:cBhvr additive="base">
                                        <p:cTn id="16" dur="2000" fill="hold"/>
                                        <p:tgtEl>
                                          <p:spTgt spid="81928"/>
                                        </p:tgtEl>
                                        <p:attrNameLst>
                                          <p:attrName>ppt_x</p:attrName>
                                        </p:attrNameLst>
                                      </p:cBhvr>
                                      <p:tavLst>
                                        <p:tav tm="0">
                                          <p:val>
                                            <p:strVal val="#ppt_x"/>
                                          </p:val>
                                        </p:tav>
                                        <p:tav tm="100000">
                                          <p:val>
                                            <p:strVal val="#ppt_x"/>
                                          </p:val>
                                        </p:tav>
                                      </p:tavLst>
                                    </p:anim>
                                    <p:anim calcmode="lin" valueType="num">
                                      <p:cBhvr additive="base">
                                        <p:cTn id="17" dur="2000" fill="hold"/>
                                        <p:tgtEl>
                                          <p:spTgt spid="819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2948" name="Picture 4" descr="6consolar"/>
          <p:cNvPicPr>
            <a:picLocks noChangeAspect="1" noChangeArrowheads="1"/>
          </p:cNvPicPr>
          <p:nvPr/>
        </p:nvPicPr>
        <p:blipFill>
          <a:blip r:embed="rId3"/>
          <a:srcRect/>
          <a:stretch>
            <a:fillRect/>
          </a:stretch>
        </p:blipFill>
        <p:spPr bwMode="auto">
          <a:xfrm>
            <a:off x="250825" y="1557338"/>
            <a:ext cx="3721100" cy="4103687"/>
          </a:xfrm>
          <a:prstGeom prst="rect">
            <a:avLst/>
          </a:prstGeom>
          <a:noFill/>
        </p:spPr>
      </p:pic>
      <p:pic>
        <p:nvPicPr>
          <p:cNvPr id="82949" name="Picture 5" descr="6Nacimiento, zz12"/>
          <p:cNvPicPr>
            <a:picLocks noChangeAspect="1" noChangeArrowheads="1"/>
          </p:cNvPicPr>
          <p:nvPr/>
        </p:nvPicPr>
        <p:blipFill>
          <a:blip r:embed="rId4"/>
          <a:srcRect/>
          <a:stretch>
            <a:fillRect/>
          </a:stretch>
        </p:blipFill>
        <p:spPr bwMode="auto">
          <a:xfrm>
            <a:off x="5508625" y="1844675"/>
            <a:ext cx="2673350" cy="3887788"/>
          </a:xfrm>
          <a:prstGeom prst="rect">
            <a:avLst/>
          </a:prstGeom>
          <a:noFill/>
        </p:spPr>
      </p:pic>
      <p:sp>
        <p:nvSpPr>
          <p:cNvPr id="82950" name="Text Box 6"/>
          <p:cNvSpPr txBox="1">
            <a:spLocks noChangeArrowheads="1"/>
          </p:cNvSpPr>
          <p:nvPr/>
        </p:nvSpPr>
        <p:spPr bwMode="auto">
          <a:xfrm>
            <a:off x="323850" y="260350"/>
            <a:ext cx="8424863" cy="1190625"/>
          </a:xfrm>
          <a:prstGeom prst="rect">
            <a:avLst/>
          </a:prstGeom>
          <a:noFill/>
          <a:ln w="9525">
            <a:noFill/>
            <a:miter lim="800000"/>
            <a:headEnd/>
            <a:tailEnd/>
          </a:ln>
          <a:effectLst/>
        </p:spPr>
        <p:txBody>
          <a:bodyPr>
            <a:spAutoFit/>
          </a:bodyPr>
          <a:lstStyle/>
          <a:p>
            <a:pPr algn="ctr">
              <a:spcBef>
                <a:spcPct val="50000"/>
              </a:spcBef>
            </a:pPr>
            <a:r>
              <a:rPr lang="es-ES" sz="3600">
                <a:solidFill>
                  <a:srgbClr val="FFFF00"/>
                </a:solidFill>
              </a:rPr>
              <a:t>Donde se escucha sin prisa la palabra del hermano.</a:t>
            </a:r>
          </a:p>
        </p:txBody>
      </p:sp>
      <p:sp>
        <p:nvSpPr>
          <p:cNvPr id="82951" name="WordArt 7"/>
          <p:cNvSpPr>
            <a:spLocks noChangeArrowheads="1" noChangeShapeType="1" noTextEdit="1"/>
          </p:cNvSpPr>
          <p:nvPr/>
        </p:nvSpPr>
        <p:spPr bwMode="auto">
          <a:xfrm>
            <a:off x="1476375" y="6092825"/>
            <a:ext cx="6553200" cy="503238"/>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0000"/>
                </a:solidFill>
                <a:latin typeface="Arial Black"/>
              </a:rPr>
              <a:t>Por allí se va a Belén.</a:t>
            </a: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82950"/>
                                        </p:tgtEl>
                                        <p:attrNameLst>
                                          <p:attrName>style.visibility</p:attrName>
                                        </p:attrNameLst>
                                      </p:cBhvr>
                                      <p:to>
                                        <p:strVal val="visible"/>
                                      </p:to>
                                    </p:set>
                                    <p:anim calcmode="lin" valueType="num">
                                      <p:cBhvr>
                                        <p:cTn id="7" dur="1000" fill="hold"/>
                                        <p:tgtEl>
                                          <p:spTgt spid="82950"/>
                                        </p:tgtEl>
                                        <p:attrNameLst>
                                          <p:attrName>ppt_w</p:attrName>
                                        </p:attrNameLst>
                                      </p:cBhvr>
                                      <p:tavLst>
                                        <p:tav tm="0">
                                          <p:val>
                                            <p:fltVal val="0"/>
                                          </p:val>
                                        </p:tav>
                                        <p:tav tm="100000">
                                          <p:val>
                                            <p:strVal val="#ppt_w"/>
                                          </p:val>
                                        </p:tav>
                                      </p:tavLst>
                                    </p:anim>
                                    <p:anim calcmode="lin" valueType="num">
                                      <p:cBhvr>
                                        <p:cTn id="8" dur="1000" fill="hold"/>
                                        <p:tgtEl>
                                          <p:spTgt spid="82950"/>
                                        </p:tgtEl>
                                        <p:attrNameLst>
                                          <p:attrName>ppt_h</p:attrName>
                                        </p:attrNameLst>
                                      </p:cBhvr>
                                      <p:tavLst>
                                        <p:tav tm="0">
                                          <p:val>
                                            <p:fltVal val="0"/>
                                          </p:val>
                                        </p:tav>
                                        <p:tav tm="100000">
                                          <p:val>
                                            <p:strVal val="#ppt_h"/>
                                          </p:val>
                                        </p:tav>
                                      </p:tavLst>
                                    </p:anim>
                                    <p:anim calcmode="lin" valueType="num">
                                      <p:cBhvr>
                                        <p:cTn id="9" dur="1000" fill="hold"/>
                                        <p:tgtEl>
                                          <p:spTgt spid="8295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295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100"/>
                            </p:stCondLst>
                            <p:childTnLst>
                              <p:par>
                                <p:cTn id="12" presetID="7" presetClass="entr" presetSubtype="2" fill="hold" nodeType="afterEffect">
                                  <p:stCondLst>
                                    <p:cond delay="0"/>
                                  </p:stCondLst>
                                  <p:childTnLst>
                                    <p:set>
                                      <p:cBhvr>
                                        <p:cTn id="13" dur="1" fill="hold">
                                          <p:stCondLst>
                                            <p:cond delay="0"/>
                                          </p:stCondLst>
                                        </p:cTn>
                                        <p:tgtEl>
                                          <p:spTgt spid="82949"/>
                                        </p:tgtEl>
                                        <p:attrNameLst>
                                          <p:attrName>style.visibility</p:attrName>
                                        </p:attrNameLst>
                                      </p:cBhvr>
                                      <p:to>
                                        <p:strVal val="visible"/>
                                      </p:to>
                                    </p:set>
                                    <p:anim calcmode="lin" valueType="num">
                                      <p:cBhvr additive="base">
                                        <p:cTn id="14" dur="2000" fill="hold"/>
                                        <p:tgtEl>
                                          <p:spTgt spid="82949"/>
                                        </p:tgtEl>
                                        <p:attrNameLst>
                                          <p:attrName>ppt_x</p:attrName>
                                        </p:attrNameLst>
                                      </p:cBhvr>
                                      <p:tavLst>
                                        <p:tav tm="0">
                                          <p:val>
                                            <p:strVal val="1+#ppt_w/2"/>
                                          </p:val>
                                        </p:tav>
                                        <p:tav tm="100000">
                                          <p:val>
                                            <p:strVal val="#ppt_x"/>
                                          </p:val>
                                        </p:tav>
                                      </p:tavLst>
                                    </p:anim>
                                    <p:anim calcmode="lin" valueType="num">
                                      <p:cBhvr additive="base">
                                        <p:cTn id="15" dur="2000" fill="hold"/>
                                        <p:tgtEl>
                                          <p:spTgt spid="82949"/>
                                        </p:tgtEl>
                                        <p:attrNameLst>
                                          <p:attrName>ppt_y</p:attrName>
                                        </p:attrNameLst>
                                      </p:cBhvr>
                                      <p:tavLst>
                                        <p:tav tm="0">
                                          <p:val>
                                            <p:strVal val="#ppt_y"/>
                                          </p:val>
                                        </p:tav>
                                        <p:tav tm="100000">
                                          <p:val>
                                            <p:strVal val="#ppt_y"/>
                                          </p:val>
                                        </p:tav>
                                      </p:tavLst>
                                    </p:anim>
                                  </p:childTnLst>
                                </p:cTn>
                              </p:par>
                              <p:par>
                                <p:cTn id="16" presetID="22" presetClass="entr" presetSubtype="8" fill="hold" grpId="0" nodeType="withEffect">
                                  <p:stCondLst>
                                    <p:cond delay="0"/>
                                  </p:stCondLst>
                                  <p:childTnLst>
                                    <p:set>
                                      <p:cBhvr>
                                        <p:cTn id="17" dur="1" fill="hold">
                                          <p:stCondLst>
                                            <p:cond delay="0"/>
                                          </p:stCondLst>
                                        </p:cTn>
                                        <p:tgtEl>
                                          <p:spTgt spid="82951"/>
                                        </p:tgtEl>
                                        <p:attrNameLst>
                                          <p:attrName>style.visibility</p:attrName>
                                        </p:attrNameLst>
                                      </p:cBhvr>
                                      <p:to>
                                        <p:strVal val="visible"/>
                                      </p:to>
                                    </p:set>
                                    <p:animEffect transition="in" filter="wipe(left)">
                                      <p:cBhvr>
                                        <p:cTn id="18" dur="3000"/>
                                        <p:tgtEl>
                                          <p:spTgt spid="82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0" grpId="0"/>
      <p:bldP spid="82951"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3973" name="Text Box 5"/>
          <p:cNvSpPr txBox="1">
            <a:spLocks noChangeArrowheads="1"/>
          </p:cNvSpPr>
          <p:nvPr/>
        </p:nvSpPr>
        <p:spPr bwMode="auto">
          <a:xfrm>
            <a:off x="4356100" y="609600"/>
            <a:ext cx="4537075" cy="1190625"/>
          </a:xfrm>
          <a:prstGeom prst="rect">
            <a:avLst/>
          </a:prstGeom>
          <a:noFill/>
          <a:ln w="9525">
            <a:noFill/>
            <a:miter lim="800000"/>
            <a:headEnd/>
            <a:tailEnd/>
          </a:ln>
          <a:effectLst/>
        </p:spPr>
        <p:txBody>
          <a:bodyPr>
            <a:spAutoFit/>
          </a:bodyPr>
          <a:lstStyle/>
          <a:p>
            <a:pPr algn="ctr">
              <a:spcBef>
                <a:spcPct val="50000"/>
              </a:spcBef>
            </a:pPr>
            <a:r>
              <a:rPr lang="es-ES" sz="3600">
                <a:solidFill>
                  <a:srgbClr val="FFFF00"/>
                </a:solidFill>
              </a:rPr>
              <a:t>¿Por dónde se va a Belén?</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83973"/>
                                        </p:tgtEl>
                                        <p:attrNameLst>
                                          <p:attrName>style.visibility</p:attrName>
                                        </p:attrNameLst>
                                      </p:cBhvr>
                                      <p:to>
                                        <p:strVal val="visible"/>
                                      </p:to>
                                    </p:set>
                                    <p:anim calcmode="lin" valueType="num">
                                      <p:cBhvr>
                                        <p:cTn id="7" dur="2000" fill="hold"/>
                                        <p:tgtEl>
                                          <p:spTgt spid="83973"/>
                                        </p:tgtEl>
                                        <p:attrNameLst>
                                          <p:attrName>ppt_w</p:attrName>
                                        </p:attrNameLst>
                                      </p:cBhvr>
                                      <p:tavLst>
                                        <p:tav tm="0">
                                          <p:val>
                                            <p:fltVal val="0"/>
                                          </p:val>
                                        </p:tav>
                                        <p:tav tm="100000">
                                          <p:val>
                                            <p:strVal val="#ppt_w"/>
                                          </p:val>
                                        </p:tav>
                                      </p:tavLst>
                                    </p:anim>
                                    <p:anim calcmode="lin" valueType="num">
                                      <p:cBhvr>
                                        <p:cTn id="8" dur="2000" fill="hold"/>
                                        <p:tgtEl>
                                          <p:spTgt spid="83973"/>
                                        </p:tgtEl>
                                        <p:attrNameLst>
                                          <p:attrName>ppt_h</p:attrName>
                                        </p:attrNameLst>
                                      </p:cBhvr>
                                      <p:tavLst>
                                        <p:tav tm="0">
                                          <p:val>
                                            <p:fltVal val="0"/>
                                          </p:val>
                                        </p:tav>
                                        <p:tav tm="100000">
                                          <p:val>
                                            <p:strVal val="#ppt_h"/>
                                          </p:val>
                                        </p:tav>
                                      </p:tavLst>
                                    </p:anim>
                                    <p:anim calcmode="lin" valueType="num">
                                      <p:cBhvr>
                                        <p:cTn id="9" dur="2000" fill="hold"/>
                                        <p:tgtEl>
                                          <p:spTgt spid="8397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8397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3" grpId="0"/>
    </p:bld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4996" name="Picture 4" descr="8Pastores, Correggio"/>
          <p:cNvPicPr>
            <a:picLocks noChangeAspect="1" noChangeArrowheads="1"/>
          </p:cNvPicPr>
          <p:nvPr/>
        </p:nvPicPr>
        <p:blipFill>
          <a:blip r:embed="rId3"/>
          <a:srcRect/>
          <a:stretch>
            <a:fillRect/>
          </a:stretch>
        </p:blipFill>
        <p:spPr bwMode="auto">
          <a:xfrm>
            <a:off x="4427538" y="333375"/>
            <a:ext cx="4456112" cy="6119813"/>
          </a:xfrm>
          <a:prstGeom prst="rect">
            <a:avLst/>
          </a:prstGeom>
          <a:noFill/>
        </p:spPr>
      </p:pic>
      <p:sp>
        <p:nvSpPr>
          <p:cNvPr id="84997" name="Text Box 5"/>
          <p:cNvSpPr txBox="1">
            <a:spLocks noChangeArrowheads="1"/>
          </p:cNvSpPr>
          <p:nvPr/>
        </p:nvSpPr>
        <p:spPr bwMode="auto">
          <a:xfrm>
            <a:off x="250825" y="609600"/>
            <a:ext cx="4176713" cy="3140075"/>
          </a:xfrm>
          <a:prstGeom prst="rect">
            <a:avLst/>
          </a:prstGeom>
          <a:noFill/>
          <a:ln w="9525">
            <a:noFill/>
            <a:miter lim="800000"/>
            <a:headEnd/>
            <a:tailEnd/>
          </a:ln>
          <a:effectLst/>
        </p:spPr>
        <p:txBody>
          <a:bodyPr>
            <a:spAutoFit/>
          </a:bodyPr>
          <a:lstStyle/>
          <a:p>
            <a:pPr>
              <a:spcBef>
                <a:spcPct val="50000"/>
              </a:spcBef>
            </a:pPr>
            <a:r>
              <a:rPr lang="es-ES" sz="4000">
                <a:solidFill>
                  <a:schemeClr val="bg1"/>
                </a:solidFill>
              </a:rPr>
              <a:t>Por cualquier camino del mundo donde brota un amor profundo.</a:t>
            </a:r>
          </a:p>
        </p:txBody>
      </p:sp>
      <p:sp>
        <p:nvSpPr>
          <p:cNvPr id="84998" name="WordArt 6"/>
          <p:cNvSpPr>
            <a:spLocks noChangeArrowheads="1" noChangeShapeType="1" noTextEdit="1"/>
          </p:cNvSpPr>
          <p:nvPr/>
        </p:nvSpPr>
        <p:spPr bwMode="auto">
          <a:xfrm>
            <a:off x="250825" y="4292600"/>
            <a:ext cx="4032250" cy="1871663"/>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Por allí</a:t>
            </a:r>
          </a:p>
          <a:p>
            <a:pPr algn="ctr"/>
            <a:r>
              <a:rPr lang="es-ES" sz="3600" kern="10">
                <a:ln w="9525">
                  <a:round/>
                  <a:headEnd/>
                  <a:tailEnd/>
                </a:ln>
                <a:gradFill rotWithShape="0">
                  <a:gsLst>
                    <a:gs pos="0">
                      <a:srgbClr val="FFE701"/>
                    </a:gs>
                    <a:gs pos="100000">
                      <a:srgbClr val="FE3E02"/>
                    </a:gs>
                  </a:gsLst>
                  <a:lin ang="5400000" scaled="1"/>
                </a:gradFill>
                <a:latin typeface="Impact"/>
              </a:rPr>
              <a:t>se va a Belén.</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84996"/>
                                        </p:tgtEl>
                                        <p:attrNameLst>
                                          <p:attrName>style.visibility</p:attrName>
                                        </p:attrNameLst>
                                      </p:cBhvr>
                                      <p:to>
                                        <p:strVal val="visible"/>
                                      </p:to>
                                    </p:set>
                                    <p:anim calcmode="lin" valueType="num">
                                      <p:cBhvr additive="base">
                                        <p:cTn id="7" dur="5000" fill="hold"/>
                                        <p:tgtEl>
                                          <p:spTgt spid="84996"/>
                                        </p:tgtEl>
                                        <p:attrNameLst>
                                          <p:attrName>ppt_x</p:attrName>
                                        </p:attrNameLst>
                                      </p:cBhvr>
                                      <p:tavLst>
                                        <p:tav tm="0">
                                          <p:val>
                                            <p:strVal val="#ppt_x"/>
                                          </p:val>
                                        </p:tav>
                                        <p:tav tm="100000">
                                          <p:val>
                                            <p:strVal val="#ppt_x"/>
                                          </p:val>
                                        </p:tav>
                                      </p:tavLst>
                                    </p:anim>
                                    <p:anim calcmode="lin" valueType="num">
                                      <p:cBhvr additive="base">
                                        <p:cTn id="8" dur="5000" fill="hold"/>
                                        <p:tgtEl>
                                          <p:spTgt spid="84996"/>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30" presetClass="entr" presetSubtype="0" fill="hold" grpId="0" nodeType="afterEffect">
                                  <p:stCondLst>
                                    <p:cond delay="0"/>
                                  </p:stCondLst>
                                  <p:childTnLst>
                                    <p:set>
                                      <p:cBhvr>
                                        <p:cTn id="11" dur="1" fill="hold">
                                          <p:stCondLst>
                                            <p:cond delay="0"/>
                                          </p:stCondLst>
                                        </p:cTn>
                                        <p:tgtEl>
                                          <p:spTgt spid="84998"/>
                                        </p:tgtEl>
                                        <p:attrNameLst>
                                          <p:attrName>style.visibility</p:attrName>
                                        </p:attrNameLst>
                                      </p:cBhvr>
                                      <p:to>
                                        <p:strVal val="visible"/>
                                      </p:to>
                                    </p:set>
                                    <p:animEffect transition="in" filter="fade">
                                      <p:cBhvr>
                                        <p:cTn id="12" dur="2400" decel="100000"/>
                                        <p:tgtEl>
                                          <p:spTgt spid="84998"/>
                                        </p:tgtEl>
                                      </p:cBhvr>
                                    </p:animEffect>
                                    <p:anim calcmode="lin" valueType="num">
                                      <p:cBhvr>
                                        <p:cTn id="13" dur="2400" decel="100000" fill="hold"/>
                                        <p:tgtEl>
                                          <p:spTgt spid="84998"/>
                                        </p:tgtEl>
                                        <p:attrNameLst>
                                          <p:attrName>style.rotation</p:attrName>
                                        </p:attrNameLst>
                                      </p:cBhvr>
                                      <p:tavLst>
                                        <p:tav tm="0">
                                          <p:val>
                                            <p:fltVal val="-90"/>
                                          </p:val>
                                        </p:tav>
                                        <p:tav tm="100000">
                                          <p:val>
                                            <p:fltVal val="0"/>
                                          </p:val>
                                        </p:tav>
                                      </p:tavLst>
                                    </p:anim>
                                    <p:anim calcmode="lin" valueType="num">
                                      <p:cBhvr>
                                        <p:cTn id="14" dur="2400" decel="100000" fill="hold"/>
                                        <p:tgtEl>
                                          <p:spTgt spid="84998"/>
                                        </p:tgtEl>
                                        <p:attrNameLst>
                                          <p:attrName>ppt_x</p:attrName>
                                        </p:attrNameLst>
                                      </p:cBhvr>
                                      <p:tavLst>
                                        <p:tav tm="0">
                                          <p:val>
                                            <p:strVal val="#ppt_x+0.4"/>
                                          </p:val>
                                        </p:tav>
                                        <p:tav tm="100000">
                                          <p:val>
                                            <p:strVal val="#ppt_x-0.05"/>
                                          </p:val>
                                        </p:tav>
                                      </p:tavLst>
                                    </p:anim>
                                    <p:anim calcmode="lin" valueType="num">
                                      <p:cBhvr>
                                        <p:cTn id="15" dur="2400" decel="100000" fill="hold"/>
                                        <p:tgtEl>
                                          <p:spTgt spid="84998"/>
                                        </p:tgtEl>
                                        <p:attrNameLst>
                                          <p:attrName>ppt_y</p:attrName>
                                        </p:attrNameLst>
                                      </p:cBhvr>
                                      <p:tavLst>
                                        <p:tav tm="0">
                                          <p:val>
                                            <p:strVal val="#ppt_y-0.4"/>
                                          </p:val>
                                        </p:tav>
                                        <p:tav tm="100000">
                                          <p:val>
                                            <p:strVal val="#ppt_y+0.1"/>
                                          </p:val>
                                        </p:tav>
                                      </p:tavLst>
                                    </p:anim>
                                    <p:anim calcmode="lin" valueType="num">
                                      <p:cBhvr>
                                        <p:cTn id="16" dur="600" accel="100000" fill="hold">
                                          <p:stCondLst>
                                            <p:cond delay="2400"/>
                                          </p:stCondLst>
                                        </p:cTn>
                                        <p:tgtEl>
                                          <p:spTgt spid="84998"/>
                                        </p:tgtEl>
                                        <p:attrNameLst>
                                          <p:attrName>ppt_x</p:attrName>
                                        </p:attrNameLst>
                                      </p:cBhvr>
                                      <p:tavLst>
                                        <p:tav tm="0">
                                          <p:val>
                                            <p:strVal val="#ppt_x-0.05"/>
                                          </p:val>
                                        </p:tav>
                                        <p:tav tm="100000">
                                          <p:val>
                                            <p:strVal val="#ppt_x"/>
                                          </p:val>
                                        </p:tav>
                                      </p:tavLst>
                                    </p:anim>
                                    <p:anim calcmode="lin" valueType="num">
                                      <p:cBhvr>
                                        <p:cTn id="17" dur="600" accel="100000" fill="hold">
                                          <p:stCondLst>
                                            <p:cond delay="2400"/>
                                          </p:stCondLst>
                                        </p:cTn>
                                        <p:tgtEl>
                                          <p:spTgt spid="8499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6020" name="Picture 4" descr="9Pastores adorando, Le Brun"/>
          <p:cNvPicPr>
            <a:picLocks noChangeAspect="1" noChangeArrowheads="1"/>
          </p:cNvPicPr>
          <p:nvPr/>
        </p:nvPicPr>
        <p:blipFill>
          <a:blip r:embed="rId3"/>
          <a:srcRect/>
          <a:stretch>
            <a:fillRect/>
          </a:stretch>
        </p:blipFill>
        <p:spPr bwMode="auto">
          <a:xfrm>
            <a:off x="323850" y="1628775"/>
            <a:ext cx="6481763" cy="4567238"/>
          </a:xfrm>
          <a:prstGeom prst="rect">
            <a:avLst/>
          </a:prstGeom>
          <a:noFill/>
        </p:spPr>
      </p:pic>
      <p:sp>
        <p:nvSpPr>
          <p:cNvPr id="86021" name="Text Box 5"/>
          <p:cNvSpPr txBox="1">
            <a:spLocks noChangeArrowheads="1"/>
          </p:cNvSpPr>
          <p:nvPr/>
        </p:nvSpPr>
        <p:spPr bwMode="auto">
          <a:xfrm>
            <a:off x="755650" y="260350"/>
            <a:ext cx="8101013" cy="1190625"/>
          </a:xfrm>
          <a:prstGeom prst="rect">
            <a:avLst/>
          </a:prstGeom>
          <a:noFill/>
          <a:ln w="9525">
            <a:noFill/>
            <a:miter lim="800000"/>
            <a:headEnd/>
            <a:tailEnd/>
          </a:ln>
          <a:effectLst/>
        </p:spPr>
        <p:txBody>
          <a:bodyPr>
            <a:spAutoFit/>
          </a:bodyPr>
          <a:lstStyle/>
          <a:p>
            <a:pPr>
              <a:spcBef>
                <a:spcPct val="50000"/>
              </a:spcBef>
            </a:pPr>
            <a:r>
              <a:rPr lang="es-ES" sz="3600">
                <a:solidFill>
                  <a:srgbClr val="0000CC"/>
                </a:solidFill>
              </a:rPr>
              <a:t>Por cualquier camino del mundo donde brota un amor profundo.</a:t>
            </a:r>
          </a:p>
        </p:txBody>
      </p:sp>
      <p:sp>
        <p:nvSpPr>
          <p:cNvPr id="86022" name="WordArt 6"/>
          <p:cNvSpPr>
            <a:spLocks noChangeArrowheads="1" noChangeShapeType="1" noTextEdit="1"/>
          </p:cNvSpPr>
          <p:nvPr/>
        </p:nvSpPr>
        <p:spPr bwMode="auto">
          <a:xfrm>
            <a:off x="5364163" y="1557338"/>
            <a:ext cx="3455987" cy="1871662"/>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Por allí</a:t>
            </a:r>
          </a:p>
          <a:p>
            <a:pPr algn="ctr"/>
            <a:r>
              <a:rPr lang="es-ES" sz="3600" kern="10">
                <a:ln w="9525">
                  <a:round/>
                  <a:headEnd/>
                  <a:tailEnd/>
                </a:ln>
                <a:gradFill rotWithShape="0">
                  <a:gsLst>
                    <a:gs pos="0">
                      <a:srgbClr val="FFE701"/>
                    </a:gs>
                    <a:gs pos="100000">
                      <a:srgbClr val="FE3E02"/>
                    </a:gs>
                  </a:gsLst>
                  <a:lin ang="5400000" scaled="1"/>
                </a:gradFill>
                <a:latin typeface="Impact"/>
              </a:rPr>
              <a:t>se va a Belén.</a:t>
            </a:r>
          </a:p>
        </p:txBody>
      </p:sp>
      <p:sp>
        <p:nvSpPr>
          <p:cNvPr id="86023" name="Text Box 7"/>
          <p:cNvSpPr txBox="1">
            <a:spLocks noChangeArrowheads="1"/>
          </p:cNvSpPr>
          <p:nvPr/>
        </p:nvSpPr>
        <p:spPr bwMode="auto">
          <a:xfrm>
            <a:off x="6156325" y="6165850"/>
            <a:ext cx="2520950" cy="519113"/>
          </a:xfrm>
          <a:prstGeom prst="rect">
            <a:avLst/>
          </a:prstGeom>
          <a:noFill/>
          <a:ln w="9525">
            <a:noFill/>
            <a:miter lim="800000"/>
            <a:headEnd/>
            <a:tailEnd/>
          </a:ln>
          <a:effectLst/>
        </p:spPr>
        <p:txBody>
          <a:bodyPr>
            <a:spAutoFit/>
          </a:bodyPr>
          <a:lstStyle/>
          <a:p>
            <a:pPr>
              <a:spcBef>
                <a:spcPct val="50000"/>
              </a:spcBef>
            </a:pPr>
            <a:r>
              <a:rPr lang="es-ES" sz="2800"/>
              <a:t>Hacer CLICK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86021"/>
                                        </p:tgtEl>
                                        <p:attrNameLst>
                                          <p:attrName>style.visibility</p:attrName>
                                        </p:attrNameLst>
                                      </p:cBhvr>
                                      <p:to>
                                        <p:strVal val="visible"/>
                                      </p:to>
                                    </p:set>
                                    <p:anim calcmode="lin" valueType="num">
                                      <p:cBhvr>
                                        <p:cTn id="7" dur="1000" fill="hold"/>
                                        <p:tgtEl>
                                          <p:spTgt spid="86021"/>
                                        </p:tgtEl>
                                        <p:attrNameLst>
                                          <p:attrName>ppt_w</p:attrName>
                                        </p:attrNameLst>
                                      </p:cBhvr>
                                      <p:tavLst>
                                        <p:tav tm="0">
                                          <p:val>
                                            <p:fltVal val="0"/>
                                          </p:val>
                                        </p:tav>
                                        <p:tav tm="100000">
                                          <p:val>
                                            <p:strVal val="#ppt_w"/>
                                          </p:val>
                                        </p:tav>
                                      </p:tavLst>
                                    </p:anim>
                                    <p:anim calcmode="lin" valueType="num">
                                      <p:cBhvr>
                                        <p:cTn id="8" dur="1000" fill="hold"/>
                                        <p:tgtEl>
                                          <p:spTgt spid="86021"/>
                                        </p:tgtEl>
                                        <p:attrNameLst>
                                          <p:attrName>ppt_h</p:attrName>
                                        </p:attrNameLst>
                                      </p:cBhvr>
                                      <p:tavLst>
                                        <p:tav tm="0">
                                          <p:val>
                                            <p:fltVal val="0"/>
                                          </p:val>
                                        </p:tav>
                                        <p:tav tm="100000">
                                          <p:val>
                                            <p:strVal val="#ppt_h"/>
                                          </p:val>
                                        </p:tav>
                                      </p:tavLst>
                                    </p:anim>
                                    <p:anim calcmode="lin" valueType="num">
                                      <p:cBhvr>
                                        <p:cTn id="9" dur="1000" fill="hold"/>
                                        <p:tgtEl>
                                          <p:spTgt spid="8602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6021"/>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6000"/>
                            </p:stCondLst>
                            <p:childTnLst>
                              <p:par>
                                <p:cTn id="12" presetID="7" presetClass="entr" presetSubtype="4" fill="hold" grpId="0" nodeType="afterEffect">
                                  <p:stCondLst>
                                    <p:cond delay="0"/>
                                  </p:stCondLst>
                                  <p:childTnLst>
                                    <p:set>
                                      <p:cBhvr>
                                        <p:cTn id="13" dur="1" fill="hold">
                                          <p:stCondLst>
                                            <p:cond delay="0"/>
                                          </p:stCondLst>
                                        </p:cTn>
                                        <p:tgtEl>
                                          <p:spTgt spid="86022"/>
                                        </p:tgtEl>
                                        <p:attrNameLst>
                                          <p:attrName>style.visibility</p:attrName>
                                        </p:attrNameLst>
                                      </p:cBhvr>
                                      <p:to>
                                        <p:strVal val="visible"/>
                                      </p:to>
                                    </p:set>
                                    <p:anim calcmode="lin" valueType="num">
                                      <p:cBhvr additive="base">
                                        <p:cTn id="14" dur="3000" fill="hold"/>
                                        <p:tgtEl>
                                          <p:spTgt spid="86022"/>
                                        </p:tgtEl>
                                        <p:attrNameLst>
                                          <p:attrName>ppt_x</p:attrName>
                                        </p:attrNameLst>
                                      </p:cBhvr>
                                      <p:tavLst>
                                        <p:tav tm="0">
                                          <p:val>
                                            <p:strVal val="#ppt_x"/>
                                          </p:val>
                                        </p:tav>
                                        <p:tav tm="100000">
                                          <p:val>
                                            <p:strVal val="#ppt_x"/>
                                          </p:val>
                                        </p:tav>
                                      </p:tavLst>
                                    </p:anim>
                                    <p:anim calcmode="lin" valueType="num">
                                      <p:cBhvr additive="base">
                                        <p:cTn id="15" dur="3000" fill="hold"/>
                                        <p:tgtEl>
                                          <p:spTgt spid="86022"/>
                                        </p:tgtEl>
                                        <p:attrNameLst>
                                          <p:attrName>ppt_y</p:attrName>
                                        </p:attrNameLst>
                                      </p:cBhvr>
                                      <p:tavLst>
                                        <p:tav tm="0">
                                          <p:val>
                                            <p:strVal val="1+#ppt_h/2"/>
                                          </p:val>
                                        </p:tav>
                                        <p:tav tm="100000">
                                          <p:val>
                                            <p:strVal val="#ppt_y"/>
                                          </p:val>
                                        </p:tav>
                                      </p:tavLst>
                                    </p:anim>
                                  </p:childTnLst>
                                </p:cTn>
                              </p:par>
                            </p:childTnLst>
                          </p:cTn>
                        </p:par>
                        <p:par>
                          <p:cTn id="16" fill="hold">
                            <p:stCondLst>
                              <p:cond delay="90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86023"/>
                                        </p:tgtEl>
                                        <p:attrNameLst>
                                          <p:attrName>style.visibility</p:attrName>
                                        </p:attrNameLst>
                                      </p:cBhvr>
                                      <p:to>
                                        <p:strVal val="visible"/>
                                      </p:to>
                                    </p:set>
                                    <p:anim by="(-#ppt_w*2)" calcmode="lin" valueType="num">
                                      <p:cBhvr rctx="PPT">
                                        <p:cTn id="19" dur="500" autoRev="1" fill="hold">
                                          <p:stCondLst>
                                            <p:cond delay="0"/>
                                          </p:stCondLst>
                                        </p:cTn>
                                        <p:tgtEl>
                                          <p:spTgt spid="86023"/>
                                        </p:tgtEl>
                                        <p:attrNameLst>
                                          <p:attrName>ppt_w</p:attrName>
                                        </p:attrNameLst>
                                      </p:cBhvr>
                                    </p:anim>
                                    <p:anim by="(#ppt_w*0.50)" calcmode="lin" valueType="num">
                                      <p:cBhvr>
                                        <p:cTn id="20" dur="500" decel="50000" autoRev="1" fill="hold">
                                          <p:stCondLst>
                                            <p:cond delay="0"/>
                                          </p:stCondLst>
                                        </p:cTn>
                                        <p:tgtEl>
                                          <p:spTgt spid="86023"/>
                                        </p:tgtEl>
                                        <p:attrNameLst>
                                          <p:attrName>ppt_x</p:attrName>
                                        </p:attrNameLst>
                                      </p:cBhvr>
                                    </p:anim>
                                    <p:anim from="(-#ppt_h/2)" to="(#ppt_y)" calcmode="lin" valueType="num">
                                      <p:cBhvr>
                                        <p:cTn id="21" dur="1000" fill="hold">
                                          <p:stCondLst>
                                            <p:cond delay="0"/>
                                          </p:stCondLst>
                                        </p:cTn>
                                        <p:tgtEl>
                                          <p:spTgt spid="86023"/>
                                        </p:tgtEl>
                                        <p:attrNameLst>
                                          <p:attrName>ppt_y</p:attrName>
                                        </p:attrNameLst>
                                      </p:cBhvr>
                                    </p:anim>
                                    <p:animRot by="21600000">
                                      <p:cBhvr>
                                        <p:cTn id="22" dur="1000" fill="hold">
                                          <p:stCondLst>
                                            <p:cond delay="0"/>
                                          </p:stCondLst>
                                        </p:cTn>
                                        <p:tgtEl>
                                          <p:spTgt spid="860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p:bldP spid="86022" grpId="0" animBg="1"/>
      <p:bldP spid="86023" grpId="0"/>
    </p:bld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8068" name="Text Box 4"/>
          <p:cNvSpPr txBox="1">
            <a:spLocks noChangeArrowheads="1"/>
          </p:cNvSpPr>
          <p:nvPr/>
        </p:nvSpPr>
        <p:spPr bwMode="auto">
          <a:xfrm>
            <a:off x="395288" y="466725"/>
            <a:ext cx="8497887" cy="457200"/>
          </a:xfrm>
          <a:prstGeom prst="rect">
            <a:avLst/>
          </a:prstGeom>
          <a:noFill/>
          <a:ln w="9525">
            <a:noFill/>
            <a:miter lim="800000"/>
            <a:headEnd/>
            <a:tailEnd/>
          </a:ln>
          <a:effectLst/>
        </p:spPr>
        <p:txBody>
          <a:bodyPr>
            <a:spAutoFit/>
          </a:bodyPr>
          <a:lstStyle/>
          <a:p>
            <a:pPr>
              <a:spcBef>
                <a:spcPct val="50000"/>
              </a:spcBef>
            </a:pPr>
            <a:endParaRPr lang="es-ES"/>
          </a:p>
        </p:txBody>
      </p:sp>
      <p:sp>
        <p:nvSpPr>
          <p:cNvPr id="88069" name="Text Box 5"/>
          <p:cNvSpPr txBox="1">
            <a:spLocks noChangeArrowheads="1"/>
          </p:cNvSpPr>
          <p:nvPr/>
        </p:nvSpPr>
        <p:spPr bwMode="auto">
          <a:xfrm>
            <a:off x="611188" y="333375"/>
            <a:ext cx="8208962" cy="1800225"/>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El camino a Belén es el amor y la caridad. La Navidad invita a compartir: alimento, vestidos, medicinas… para quien necesite. Todos estos son caminos para Belén.</a:t>
            </a:r>
          </a:p>
        </p:txBody>
      </p:sp>
      <p:pic>
        <p:nvPicPr>
          <p:cNvPr id="88070" name="Picture 6" descr="kdhdd, Del Parson"/>
          <p:cNvPicPr>
            <a:picLocks noChangeAspect="1" noChangeArrowheads="1"/>
          </p:cNvPicPr>
          <p:nvPr/>
        </p:nvPicPr>
        <p:blipFill>
          <a:blip r:embed="rId4"/>
          <a:srcRect/>
          <a:stretch>
            <a:fillRect/>
          </a:stretch>
        </p:blipFill>
        <p:spPr bwMode="auto">
          <a:xfrm>
            <a:off x="900113" y="2346325"/>
            <a:ext cx="7488237" cy="4219575"/>
          </a:xfrm>
          <a:prstGeom prst="rect">
            <a:avLst/>
          </a:prstGeom>
          <a:noFill/>
        </p:spPr>
      </p:pic>
    </p:spTree>
  </p:cSld>
  <p:clrMapOvr>
    <a:masterClrMapping/>
  </p:clrMapOvr>
  <p:transition>
    <p:sndAc>
      <p:stSnd loop="1">
        <p:snd r:embed="rId2" name="Linda Navidad(0,3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88070"/>
                                        </p:tgtEl>
                                        <p:attrNameLst>
                                          <p:attrName>style.visibility</p:attrName>
                                        </p:attrNameLst>
                                      </p:cBhvr>
                                      <p:to>
                                        <p:strVal val="visible"/>
                                      </p:to>
                                    </p:set>
                                    <p:anim calcmode="lin" valueType="num">
                                      <p:cBhvr additive="base">
                                        <p:cTn id="7" dur="3000" fill="hold"/>
                                        <p:tgtEl>
                                          <p:spTgt spid="88070"/>
                                        </p:tgtEl>
                                        <p:attrNameLst>
                                          <p:attrName>ppt_x</p:attrName>
                                        </p:attrNameLst>
                                      </p:cBhvr>
                                      <p:tavLst>
                                        <p:tav tm="0">
                                          <p:val>
                                            <p:strVal val="#ppt_x"/>
                                          </p:val>
                                        </p:tav>
                                        <p:tav tm="100000">
                                          <p:val>
                                            <p:strVal val="#ppt_x"/>
                                          </p:val>
                                        </p:tav>
                                      </p:tavLst>
                                    </p:anim>
                                    <p:anim calcmode="lin" valueType="num">
                                      <p:cBhvr additive="base">
                                        <p:cTn id="8" dur="3000" fill="hold"/>
                                        <p:tgtEl>
                                          <p:spTgt spid="880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0116" name="Text Box 4"/>
          <p:cNvSpPr txBox="1">
            <a:spLocks noChangeArrowheads="1"/>
          </p:cNvSpPr>
          <p:nvPr/>
        </p:nvSpPr>
        <p:spPr bwMode="auto">
          <a:xfrm>
            <a:off x="468313" y="333375"/>
            <a:ext cx="4464050" cy="2227263"/>
          </a:xfrm>
          <a:prstGeom prst="rect">
            <a:avLst/>
          </a:prstGeom>
          <a:noFill/>
          <a:ln w="9525">
            <a:noFill/>
            <a:miter lim="800000"/>
            <a:headEnd/>
            <a:tailEnd/>
          </a:ln>
          <a:effectLst/>
        </p:spPr>
        <p:txBody>
          <a:bodyPr>
            <a:spAutoFit/>
          </a:bodyPr>
          <a:lstStyle/>
          <a:p>
            <a:pPr>
              <a:spcBef>
                <a:spcPct val="50000"/>
              </a:spcBef>
            </a:pPr>
            <a:r>
              <a:rPr lang="es-ES" sz="2800">
                <a:solidFill>
                  <a:srgbClr val="FFFF00"/>
                </a:solidFill>
              </a:rPr>
              <a:t>Dios es tan bueno que ha querido quedarse entre nosotros: Eucaristía, necesitados…</a:t>
            </a:r>
          </a:p>
        </p:txBody>
      </p:sp>
      <p:sp>
        <p:nvSpPr>
          <p:cNvPr id="90117" name="Text Box 5"/>
          <p:cNvSpPr txBox="1">
            <a:spLocks noChangeArrowheads="1"/>
          </p:cNvSpPr>
          <p:nvPr/>
        </p:nvSpPr>
        <p:spPr bwMode="auto">
          <a:xfrm>
            <a:off x="179388" y="3573463"/>
            <a:ext cx="2663825" cy="2654300"/>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Por eso no es necesario que llegue la Navidad para vivir la Navidad.</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3" name="Picture 7" descr="7dfhgjkhkh"/>
          <p:cNvPicPr>
            <a:picLocks noChangeAspect="1" noChangeArrowheads="1"/>
          </p:cNvPicPr>
          <p:nvPr/>
        </p:nvPicPr>
        <p:blipFill>
          <a:blip r:embed="rId2"/>
          <a:srcRect/>
          <a:stretch>
            <a:fillRect/>
          </a:stretch>
        </p:blipFill>
        <p:spPr bwMode="auto">
          <a:xfrm>
            <a:off x="1187450" y="792163"/>
            <a:ext cx="6408738" cy="6065837"/>
          </a:xfrm>
          <a:prstGeom prst="rect">
            <a:avLst/>
          </a:prstGeom>
          <a:noFill/>
        </p:spPr>
      </p:pic>
      <p:sp>
        <p:nvSpPr>
          <p:cNvPr id="91144" name="Text Box 8"/>
          <p:cNvSpPr txBox="1">
            <a:spLocks noChangeArrowheads="1"/>
          </p:cNvSpPr>
          <p:nvPr/>
        </p:nvSpPr>
        <p:spPr bwMode="auto">
          <a:xfrm>
            <a:off x="395288" y="260350"/>
            <a:ext cx="8497887" cy="519113"/>
          </a:xfrm>
          <a:prstGeom prst="rect">
            <a:avLst/>
          </a:prstGeom>
          <a:noFill/>
          <a:ln w="9525">
            <a:noFill/>
            <a:miter lim="800000"/>
            <a:headEnd/>
            <a:tailEnd/>
          </a:ln>
          <a:effectLst/>
        </p:spPr>
        <p:txBody>
          <a:bodyPr>
            <a:spAutoFit/>
          </a:bodyPr>
          <a:lstStyle/>
          <a:p>
            <a:pPr>
              <a:spcBef>
                <a:spcPct val="50000"/>
              </a:spcBef>
            </a:pPr>
            <a:r>
              <a:rPr lang="es-ES" sz="2800">
                <a:solidFill>
                  <a:srgbClr val="0000CC"/>
                </a:solidFill>
              </a:rPr>
              <a:t>Para llegar a Belén no hace falta ya el camino.</a:t>
            </a:r>
          </a:p>
        </p:txBody>
      </p:sp>
      <p:sp>
        <p:nvSpPr>
          <p:cNvPr id="91145" name="Text Box 9"/>
          <p:cNvSpPr txBox="1">
            <a:spLocks noChangeArrowheads="1"/>
          </p:cNvSpPr>
          <p:nvPr/>
        </p:nvSpPr>
        <p:spPr bwMode="auto">
          <a:xfrm>
            <a:off x="323850" y="5013325"/>
            <a:ext cx="3240088" cy="1431925"/>
          </a:xfrm>
          <a:prstGeom prst="rect">
            <a:avLst/>
          </a:prstGeom>
          <a:noFill/>
          <a:ln w="9525">
            <a:noFill/>
            <a:miter lim="800000"/>
            <a:headEnd/>
            <a:tailEnd/>
          </a:ln>
          <a:effectLst/>
        </p:spPr>
        <p:txBody>
          <a:bodyPr>
            <a:spAutoFit/>
          </a:bodyPr>
          <a:lstStyle/>
          <a:p>
            <a:pPr>
              <a:spcBef>
                <a:spcPct val="50000"/>
              </a:spcBef>
            </a:pPr>
            <a:r>
              <a:rPr lang="es-ES" sz="4400">
                <a:solidFill>
                  <a:srgbClr val="800080"/>
                </a:solidFill>
              </a:rPr>
              <a:t>porque el camino</a:t>
            </a:r>
          </a:p>
        </p:txBody>
      </p:sp>
      <p:sp>
        <p:nvSpPr>
          <p:cNvPr id="91146" name="WordArt 10"/>
          <p:cNvSpPr>
            <a:spLocks noChangeArrowheads="1" noChangeShapeType="1" noTextEdit="1"/>
          </p:cNvSpPr>
          <p:nvPr/>
        </p:nvSpPr>
        <p:spPr bwMode="auto">
          <a:xfrm>
            <a:off x="5435600" y="4232275"/>
            <a:ext cx="3240088" cy="2625725"/>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0">
                  <a:gsLst>
                    <a:gs pos="0">
                      <a:srgbClr val="FFE701"/>
                    </a:gs>
                    <a:gs pos="100000">
                      <a:srgbClr val="FE3E02"/>
                    </a:gs>
                  </a:gsLst>
                  <a:lin ang="5400000" scaled="1"/>
                </a:gradFill>
                <a:latin typeface="Impact"/>
              </a:rPr>
              <a:t>está</a:t>
            </a:r>
          </a:p>
          <a:p>
            <a:pPr algn="ctr"/>
            <a:r>
              <a:rPr lang="es-ES" sz="3600" kern="10">
                <a:ln w="9525">
                  <a:round/>
                  <a:headEnd/>
                  <a:tailEnd/>
                </a:ln>
                <a:gradFill rotWithShape="0">
                  <a:gsLst>
                    <a:gs pos="0">
                      <a:srgbClr val="FFE701"/>
                    </a:gs>
                    <a:gs pos="100000">
                      <a:srgbClr val="FE3E02"/>
                    </a:gs>
                  </a:gsLst>
                  <a:lin ang="5400000" scaled="1"/>
                </a:gradFill>
                <a:latin typeface="Impact"/>
              </a:rPr>
              <a:t>en nuestro</a:t>
            </a:r>
          </a:p>
          <a:p>
            <a:pPr algn="ctr"/>
            <a:r>
              <a:rPr lang="es-ES" sz="3600" kern="10">
                <a:ln w="9525">
                  <a:round/>
                  <a:headEnd/>
                  <a:tailEnd/>
                </a:ln>
                <a:gradFill rotWithShape="0">
                  <a:gsLst>
                    <a:gs pos="0">
                      <a:srgbClr val="FFE701"/>
                    </a:gs>
                    <a:gs pos="100000">
                      <a:srgbClr val="FE3E02"/>
                    </a:gs>
                  </a:gsLst>
                  <a:lin ang="5400000" scaled="1"/>
                </a:gradFill>
                <a:latin typeface="Impact"/>
              </a:rPr>
              <a:t>corazón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91143"/>
                                        </p:tgtEl>
                                        <p:attrNameLst>
                                          <p:attrName>style.visibility</p:attrName>
                                        </p:attrNameLst>
                                      </p:cBhvr>
                                      <p:to>
                                        <p:strVal val="visible"/>
                                      </p:to>
                                    </p:set>
                                    <p:anim calcmode="lin" valueType="num">
                                      <p:cBhvr>
                                        <p:cTn id="7" dur="3000" fill="hold"/>
                                        <p:tgtEl>
                                          <p:spTgt spid="91143"/>
                                        </p:tgtEl>
                                        <p:attrNameLst>
                                          <p:attrName>ppt_w</p:attrName>
                                        </p:attrNameLst>
                                      </p:cBhvr>
                                      <p:tavLst>
                                        <p:tav tm="0">
                                          <p:val>
                                            <p:fltVal val="0"/>
                                          </p:val>
                                        </p:tav>
                                        <p:tav tm="100000">
                                          <p:val>
                                            <p:strVal val="#ppt_w"/>
                                          </p:val>
                                        </p:tav>
                                      </p:tavLst>
                                    </p:anim>
                                    <p:anim calcmode="lin" valueType="num">
                                      <p:cBhvr>
                                        <p:cTn id="8" dur="3000" fill="hold"/>
                                        <p:tgtEl>
                                          <p:spTgt spid="911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2164" name="Picture 4" descr="1Nacimiento, S"/>
          <p:cNvPicPr>
            <a:picLocks noChangeAspect="1" noChangeArrowheads="1"/>
          </p:cNvPicPr>
          <p:nvPr/>
        </p:nvPicPr>
        <p:blipFill>
          <a:blip r:embed="rId4"/>
          <a:srcRect/>
          <a:stretch>
            <a:fillRect/>
          </a:stretch>
        </p:blipFill>
        <p:spPr bwMode="auto">
          <a:xfrm>
            <a:off x="1692275" y="981075"/>
            <a:ext cx="5903913" cy="5262563"/>
          </a:xfrm>
          <a:prstGeom prst="rect">
            <a:avLst/>
          </a:prstGeom>
          <a:noFill/>
        </p:spPr>
      </p:pic>
      <p:sp>
        <p:nvSpPr>
          <p:cNvPr id="92165" name="WordArt 5"/>
          <p:cNvSpPr>
            <a:spLocks noChangeArrowheads="1" noChangeShapeType="1" noTextEdit="1"/>
          </p:cNvSpPr>
          <p:nvPr/>
        </p:nvSpPr>
        <p:spPr bwMode="auto">
          <a:xfrm>
            <a:off x="323850" y="333375"/>
            <a:ext cx="8569325"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00"/>
                </a:solidFill>
                <a:latin typeface="Arial Black"/>
              </a:rPr>
              <a:t>Para llegar a Belén ya no hace falta el camino.</a:t>
            </a:r>
          </a:p>
        </p:txBody>
      </p:sp>
      <p:sp>
        <p:nvSpPr>
          <p:cNvPr id="92166" name="Text Box 6"/>
          <p:cNvSpPr txBox="1">
            <a:spLocks noChangeArrowheads="1"/>
          </p:cNvSpPr>
          <p:nvPr/>
        </p:nvSpPr>
        <p:spPr bwMode="auto">
          <a:xfrm>
            <a:off x="4787900" y="6308725"/>
            <a:ext cx="3600450" cy="519113"/>
          </a:xfrm>
          <a:prstGeom prst="rect">
            <a:avLst/>
          </a:prstGeom>
          <a:noFill/>
          <a:ln w="9525">
            <a:noFill/>
            <a:miter lim="800000"/>
            <a:headEnd/>
            <a:tailEnd/>
          </a:ln>
          <a:effectLst/>
        </p:spPr>
        <p:txBody>
          <a:bodyPr>
            <a:spAutoFit/>
          </a:bodyPr>
          <a:lstStyle/>
          <a:p>
            <a:pPr>
              <a:spcBef>
                <a:spcPct val="50000"/>
              </a:spcBef>
            </a:pPr>
            <a:r>
              <a:rPr lang="es-ES" sz="2800">
                <a:solidFill>
                  <a:schemeClr val="bg1"/>
                </a:solidFill>
              </a:rPr>
              <a:t>Automático</a:t>
            </a:r>
          </a:p>
        </p:txBody>
      </p:sp>
    </p:spTree>
  </p:cSld>
  <p:clrMapOvr>
    <a:masterClrMapping/>
  </p:clrMapOvr>
  <p:transition advTm="7000">
    <p:sndAc>
      <p:stSnd>
        <p:snd r:embed="rId2" name="9Para llegar a Belé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92164"/>
                                        </p:tgtEl>
                                        <p:attrNameLst>
                                          <p:attrName>style.visibility</p:attrName>
                                        </p:attrNameLst>
                                      </p:cBhvr>
                                      <p:to>
                                        <p:strVal val="visible"/>
                                      </p:to>
                                    </p:set>
                                    <p:anim calcmode="lin" valueType="num">
                                      <p:cBhvr>
                                        <p:cTn id="7" dur="3000" fill="hold"/>
                                        <p:tgtEl>
                                          <p:spTgt spid="92164"/>
                                        </p:tgtEl>
                                        <p:attrNameLst>
                                          <p:attrName>ppt_w</p:attrName>
                                        </p:attrNameLst>
                                      </p:cBhvr>
                                      <p:tavLst>
                                        <p:tav tm="0">
                                          <p:val>
                                            <p:fltVal val="0"/>
                                          </p:val>
                                        </p:tav>
                                        <p:tav tm="100000">
                                          <p:val>
                                            <p:strVal val="#ppt_w"/>
                                          </p:val>
                                        </p:tav>
                                      </p:tavLst>
                                    </p:anim>
                                    <p:anim calcmode="lin" valueType="num">
                                      <p:cBhvr>
                                        <p:cTn id="8" dur="3000" fill="hold"/>
                                        <p:tgtEl>
                                          <p:spTgt spid="92164"/>
                                        </p:tgtEl>
                                        <p:attrNameLst>
                                          <p:attrName>ppt_h</p:attrName>
                                        </p:attrNameLst>
                                      </p:cBhvr>
                                      <p:tavLst>
                                        <p:tav tm="0">
                                          <p:val>
                                            <p:fltVal val="0"/>
                                          </p:val>
                                        </p:tav>
                                        <p:tav tm="100000">
                                          <p:val>
                                            <p:strVal val="#ppt_h"/>
                                          </p:val>
                                        </p:tav>
                                      </p:tavLst>
                                    </p:anim>
                                  </p:childTnLst>
                                </p:cTn>
                              </p:par>
                              <p:par>
                                <p:cTn id="9" presetID="22" presetClass="entr" presetSubtype="8" fill="hold" grpId="0" nodeType="withEffect">
                                  <p:stCondLst>
                                    <p:cond delay="0"/>
                                  </p:stCondLst>
                                  <p:childTnLst>
                                    <p:set>
                                      <p:cBhvr>
                                        <p:cTn id="10" dur="1" fill="hold">
                                          <p:stCondLst>
                                            <p:cond delay="0"/>
                                          </p:stCondLst>
                                        </p:cTn>
                                        <p:tgtEl>
                                          <p:spTgt spid="92165"/>
                                        </p:tgtEl>
                                        <p:attrNameLst>
                                          <p:attrName>style.visibility</p:attrName>
                                        </p:attrNameLst>
                                      </p:cBhvr>
                                      <p:to>
                                        <p:strVal val="visible"/>
                                      </p:to>
                                    </p:set>
                                    <p:animEffect transition="in" filter="wipe(left)">
                                      <p:cBhvr>
                                        <p:cTn id="11" dur="5000"/>
                                        <p:tgtEl>
                                          <p:spTgt spid="92165"/>
                                        </p:tgtEl>
                                      </p:cBhvr>
                                    </p:animEffect>
                                  </p:childTnLst>
                                </p:cTn>
                              </p:par>
                            </p:childTnLst>
                          </p:cTn>
                        </p:par>
                        <p:par>
                          <p:cTn id="12" fill="hold">
                            <p:stCondLst>
                              <p:cond delay="5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92166"/>
                                        </p:tgtEl>
                                        <p:attrNameLst>
                                          <p:attrName>style.visibility</p:attrName>
                                        </p:attrNameLst>
                                      </p:cBhvr>
                                      <p:to>
                                        <p:strVal val="visible"/>
                                      </p:to>
                                    </p:set>
                                    <p:anim by="(-#ppt_w*2)" calcmode="lin" valueType="num">
                                      <p:cBhvr rctx="PPT">
                                        <p:cTn id="15" dur="500" autoRev="1" fill="hold">
                                          <p:stCondLst>
                                            <p:cond delay="0"/>
                                          </p:stCondLst>
                                        </p:cTn>
                                        <p:tgtEl>
                                          <p:spTgt spid="92166"/>
                                        </p:tgtEl>
                                        <p:attrNameLst>
                                          <p:attrName>ppt_w</p:attrName>
                                        </p:attrNameLst>
                                      </p:cBhvr>
                                    </p:anim>
                                    <p:anim by="(#ppt_w*0.50)" calcmode="lin" valueType="num">
                                      <p:cBhvr>
                                        <p:cTn id="16" dur="500" decel="50000" autoRev="1" fill="hold">
                                          <p:stCondLst>
                                            <p:cond delay="0"/>
                                          </p:stCondLst>
                                        </p:cTn>
                                        <p:tgtEl>
                                          <p:spTgt spid="92166"/>
                                        </p:tgtEl>
                                        <p:attrNameLst>
                                          <p:attrName>ppt_x</p:attrName>
                                        </p:attrNameLst>
                                      </p:cBhvr>
                                    </p:anim>
                                    <p:anim from="(-#ppt_h/2)" to="(#ppt_y)" calcmode="lin" valueType="num">
                                      <p:cBhvr>
                                        <p:cTn id="17" dur="1000" fill="hold">
                                          <p:stCondLst>
                                            <p:cond delay="0"/>
                                          </p:stCondLst>
                                        </p:cTn>
                                        <p:tgtEl>
                                          <p:spTgt spid="92166"/>
                                        </p:tgtEl>
                                        <p:attrNameLst>
                                          <p:attrName>ppt_y</p:attrName>
                                        </p:attrNameLst>
                                      </p:cBhvr>
                                    </p:anim>
                                    <p:animRot by="21600000">
                                      <p:cBhvr>
                                        <p:cTn id="18" dur="1000" fill="hold">
                                          <p:stCondLst>
                                            <p:cond delay="0"/>
                                          </p:stCondLst>
                                        </p:cTn>
                                        <p:tgtEl>
                                          <p:spTgt spid="9216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5" grpId="0" animBg="1"/>
      <p:bldP spid="92166" grpId="0"/>
    </p:bldLst>
  </p:timing>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3188" name="Picture 4" descr="2Nacimiento, Bloch"/>
          <p:cNvPicPr>
            <a:picLocks noChangeAspect="1" noChangeArrowheads="1"/>
          </p:cNvPicPr>
          <p:nvPr/>
        </p:nvPicPr>
        <p:blipFill>
          <a:blip r:embed="rId3"/>
          <a:srcRect/>
          <a:stretch>
            <a:fillRect/>
          </a:stretch>
        </p:blipFill>
        <p:spPr bwMode="auto">
          <a:xfrm>
            <a:off x="3727450" y="333375"/>
            <a:ext cx="4960938" cy="6264275"/>
          </a:xfrm>
          <a:prstGeom prst="rect">
            <a:avLst/>
          </a:prstGeom>
          <a:noFill/>
        </p:spPr>
      </p:pic>
      <p:sp>
        <p:nvSpPr>
          <p:cNvPr id="93189" name="Text Box 5"/>
          <p:cNvSpPr txBox="1">
            <a:spLocks noChangeArrowheads="1"/>
          </p:cNvSpPr>
          <p:nvPr/>
        </p:nvSpPr>
        <p:spPr bwMode="auto">
          <a:xfrm>
            <a:off x="250825" y="1412875"/>
            <a:ext cx="3457575" cy="3751263"/>
          </a:xfrm>
          <a:prstGeom prst="rect">
            <a:avLst/>
          </a:prstGeom>
          <a:noFill/>
          <a:ln w="9525">
            <a:noFill/>
            <a:miter lim="800000"/>
            <a:headEnd/>
            <a:tailEnd/>
          </a:ln>
          <a:effectLst/>
        </p:spPr>
        <p:txBody>
          <a:bodyPr>
            <a:spAutoFit/>
          </a:bodyPr>
          <a:lstStyle/>
          <a:p>
            <a:pPr>
              <a:spcBef>
                <a:spcPct val="50000"/>
              </a:spcBef>
            </a:pPr>
            <a:r>
              <a:rPr lang="es-ES" sz="4800">
                <a:solidFill>
                  <a:srgbClr val="0000CC"/>
                </a:solidFill>
              </a:rPr>
              <a:t>Se llega de corazón cuando estamos decididos</a:t>
            </a:r>
          </a:p>
        </p:txBody>
      </p:sp>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iterate type="lt">
                                    <p:tmPct val="10000"/>
                                  </p:iterate>
                                  <p:childTnLst>
                                    <p:set>
                                      <p:cBhvr>
                                        <p:cTn id="6" dur="1" fill="hold">
                                          <p:stCondLst>
                                            <p:cond delay="0"/>
                                          </p:stCondLst>
                                        </p:cTn>
                                        <p:tgtEl>
                                          <p:spTgt spid="93189"/>
                                        </p:tgtEl>
                                        <p:attrNameLst>
                                          <p:attrName>style.visibility</p:attrName>
                                        </p:attrNameLst>
                                      </p:cBhvr>
                                      <p:to>
                                        <p:strVal val="visible"/>
                                      </p:to>
                                    </p:set>
                                    <p:anim calcmode="lin" valueType="num">
                                      <p:cBhvr>
                                        <p:cTn id="7" dur="1000" fill="hold"/>
                                        <p:tgtEl>
                                          <p:spTgt spid="93189"/>
                                        </p:tgtEl>
                                        <p:attrNameLst>
                                          <p:attrName>ppt_w</p:attrName>
                                        </p:attrNameLst>
                                      </p:cBhvr>
                                      <p:tavLst>
                                        <p:tav tm="0">
                                          <p:val>
                                            <p:fltVal val="0"/>
                                          </p:val>
                                        </p:tav>
                                        <p:tav tm="100000">
                                          <p:val>
                                            <p:strVal val="#ppt_w"/>
                                          </p:val>
                                        </p:tav>
                                      </p:tavLst>
                                    </p:anim>
                                    <p:anim calcmode="lin" valueType="num">
                                      <p:cBhvr>
                                        <p:cTn id="8" dur="1000" fill="hold"/>
                                        <p:tgtEl>
                                          <p:spTgt spid="93189"/>
                                        </p:tgtEl>
                                        <p:attrNameLst>
                                          <p:attrName>ppt_h</p:attrName>
                                        </p:attrNameLst>
                                      </p:cBhvr>
                                      <p:tavLst>
                                        <p:tav tm="0">
                                          <p:val>
                                            <p:fltVal val="0"/>
                                          </p:val>
                                        </p:tav>
                                        <p:tav tm="100000">
                                          <p:val>
                                            <p:strVal val="#ppt_h"/>
                                          </p:val>
                                        </p:tav>
                                      </p:tavLst>
                                    </p:anim>
                                    <p:anim calcmode="lin" valueType="num">
                                      <p:cBhvr>
                                        <p:cTn id="9" dur="1000" fill="hold"/>
                                        <p:tgtEl>
                                          <p:spTgt spid="9318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318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9" grpId="0"/>
    </p:bld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4212" name="Picture 4" descr="3Pastores, Jan Victors"/>
          <p:cNvPicPr>
            <a:picLocks noChangeAspect="1" noChangeArrowheads="1"/>
          </p:cNvPicPr>
          <p:nvPr/>
        </p:nvPicPr>
        <p:blipFill>
          <a:blip r:embed="rId3"/>
          <a:srcRect/>
          <a:stretch>
            <a:fillRect/>
          </a:stretch>
        </p:blipFill>
        <p:spPr bwMode="auto">
          <a:xfrm>
            <a:off x="755650" y="1412875"/>
            <a:ext cx="7777163" cy="5246688"/>
          </a:xfrm>
          <a:prstGeom prst="rect">
            <a:avLst/>
          </a:prstGeom>
          <a:noFill/>
        </p:spPr>
      </p:pic>
      <p:sp>
        <p:nvSpPr>
          <p:cNvPr id="94213" name="Text Box 5"/>
          <p:cNvSpPr txBox="1">
            <a:spLocks noChangeArrowheads="1"/>
          </p:cNvSpPr>
          <p:nvPr/>
        </p:nvSpPr>
        <p:spPr bwMode="auto">
          <a:xfrm>
            <a:off x="250825" y="322263"/>
            <a:ext cx="8893175" cy="1190625"/>
          </a:xfrm>
          <a:prstGeom prst="rect">
            <a:avLst/>
          </a:prstGeom>
          <a:noFill/>
          <a:ln w="9525">
            <a:noFill/>
            <a:miter lim="800000"/>
            <a:headEnd/>
            <a:tailEnd/>
          </a:ln>
          <a:effectLst/>
        </p:spPr>
        <p:txBody>
          <a:bodyPr>
            <a:spAutoFit/>
          </a:bodyPr>
          <a:lstStyle/>
          <a:p>
            <a:pPr algn="ctr">
              <a:spcBef>
                <a:spcPct val="50000"/>
              </a:spcBef>
            </a:pPr>
            <a:r>
              <a:rPr lang="es-ES" sz="3600">
                <a:solidFill>
                  <a:srgbClr val="FFFF00"/>
                </a:solidFill>
              </a:rPr>
              <a:t>a pensar en los demás antes que en nosotros mismos.</a:t>
            </a: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94212"/>
                                        </p:tgtEl>
                                        <p:attrNameLst>
                                          <p:attrName>style.visibility</p:attrName>
                                        </p:attrNameLst>
                                      </p:cBhvr>
                                      <p:to>
                                        <p:strVal val="visible"/>
                                      </p:to>
                                    </p:set>
                                    <p:anim calcmode="lin" valueType="num">
                                      <p:cBhvr additive="base">
                                        <p:cTn id="7" dur="5000" fill="hold"/>
                                        <p:tgtEl>
                                          <p:spTgt spid="94212"/>
                                        </p:tgtEl>
                                        <p:attrNameLst>
                                          <p:attrName>ppt_x</p:attrName>
                                        </p:attrNameLst>
                                      </p:cBhvr>
                                      <p:tavLst>
                                        <p:tav tm="0">
                                          <p:val>
                                            <p:strVal val="#ppt_x"/>
                                          </p:val>
                                        </p:tav>
                                        <p:tav tm="100000">
                                          <p:val>
                                            <p:strVal val="#ppt_x"/>
                                          </p:val>
                                        </p:tav>
                                      </p:tavLst>
                                    </p:anim>
                                    <p:anim calcmode="lin" valueType="num">
                                      <p:cBhvr additive="base">
                                        <p:cTn id="8" dur="5000" fill="hold"/>
                                        <p:tgtEl>
                                          <p:spTgt spid="942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5236" name="Picture 4" descr="4Nacimiento, Mengs"/>
          <p:cNvPicPr>
            <a:picLocks noChangeAspect="1" noChangeArrowheads="1"/>
          </p:cNvPicPr>
          <p:nvPr/>
        </p:nvPicPr>
        <p:blipFill>
          <a:blip r:embed="rId3"/>
          <a:srcRect/>
          <a:stretch>
            <a:fillRect/>
          </a:stretch>
        </p:blipFill>
        <p:spPr bwMode="auto">
          <a:xfrm>
            <a:off x="1841500" y="1117600"/>
            <a:ext cx="5461000" cy="4622800"/>
          </a:xfrm>
          <a:prstGeom prst="rect">
            <a:avLst/>
          </a:prstGeom>
          <a:noFill/>
        </p:spPr>
      </p:pic>
      <p:sp>
        <p:nvSpPr>
          <p:cNvPr id="95237" name="WordArt 5"/>
          <p:cNvSpPr>
            <a:spLocks noChangeArrowheads="1" noChangeShapeType="1" noTextEdit="1"/>
          </p:cNvSpPr>
          <p:nvPr/>
        </p:nvSpPr>
        <p:spPr bwMode="auto">
          <a:xfrm>
            <a:off x="250825" y="260350"/>
            <a:ext cx="8667750"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00FF00"/>
                </a:solidFill>
                <a:latin typeface="Arial Black"/>
              </a:rPr>
              <a:t>No preguntéis cómo se va a Belén.</a:t>
            </a:r>
          </a:p>
        </p:txBody>
      </p:sp>
      <p:sp>
        <p:nvSpPr>
          <p:cNvPr id="95238" name="Text Box 6"/>
          <p:cNvSpPr txBox="1">
            <a:spLocks noChangeArrowheads="1"/>
          </p:cNvSpPr>
          <p:nvPr/>
        </p:nvSpPr>
        <p:spPr bwMode="auto">
          <a:xfrm>
            <a:off x="323850" y="5949950"/>
            <a:ext cx="8820150" cy="7016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En vuestro corazón está el camino.</a:t>
            </a: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95237"/>
                                        </p:tgtEl>
                                        <p:attrNameLst>
                                          <p:attrName>style.visibility</p:attrName>
                                        </p:attrNameLst>
                                      </p:cBhvr>
                                      <p:to>
                                        <p:strVal val="visible"/>
                                      </p:to>
                                    </p:set>
                                    <p:animEffect transition="in" filter="fade">
                                      <p:cBhvr>
                                        <p:cTn id="7" dur="2400" decel="100000"/>
                                        <p:tgtEl>
                                          <p:spTgt spid="95237"/>
                                        </p:tgtEl>
                                      </p:cBhvr>
                                    </p:animEffect>
                                    <p:anim calcmode="lin" valueType="num">
                                      <p:cBhvr>
                                        <p:cTn id="8" dur="2400" decel="100000" fill="hold"/>
                                        <p:tgtEl>
                                          <p:spTgt spid="95237"/>
                                        </p:tgtEl>
                                        <p:attrNameLst>
                                          <p:attrName>style.rotation</p:attrName>
                                        </p:attrNameLst>
                                      </p:cBhvr>
                                      <p:tavLst>
                                        <p:tav tm="0">
                                          <p:val>
                                            <p:fltVal val="-90"/>
                                          </p:val>
                                        </p:tav>
                                        <p:tav tm="100000">
                                          <p:val>
                                            <p:fltVal val="0"/>
                                          </p:val>
                                        </p:tav>
                                      </p:tavLst>
                                    </p:anim>
                                    <p:anim calcmode="lin" valueType="num">
                                      <p:cBhvr>
                                        <p:cTn id="9" dur="2400" decel="100000" fill="hold"/>
                                        <p:tgtEl>
                                          <p:spTgt spid="95237"/>
                                        </p:tgtEl>
                                        <p:attrNameLst>
                                          <p:attrName>ppt_x</p:attrName>
                                        </p:attrNameLst>
                                      </p:cBhvr>
                                      <p:tavLst>
                                        <p:tav tm="0">
                                          <p:val>
                                            <p:strVal val="#ppt_x+0.4"/>
                                          </p:val>
                                        </p:tav>
                                        <p:tav tm="100000">
                                          <p:val>
                                            <p:strVal val="#ppt_x-0.05"/>
                                          </p:val>
                                        </p:tav>
                                      </p:tavLst>
                                    </p:anim>
                                    <p:anim calcmode="lin" valueType="num">
                                      <p:cBhvr>
                                        <p:cTn id="10" dur="2400" decel="100000" fill="hold"/>
                                        <p:tgtEl>
                                          <p:spTgt spid="95237"/>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95237"/>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95237"/>
                                        </p:tgtEl>
                                        <p:attrNameLst>
                                          <p:attrName>ppt_y</p:attrName>
                                        </p:attrNameLst>
                                      </p:cBhvr>
                                      <p:tavLst>
                                        <p:tav tm="0">
                                          <p:val>
                                            <p:strVal val="#ppt_y+0.1"/>
                                          </p:val>
                                        </p:tav>
                                        <p:tav tm="100000">
                                          <p:val>
                                            <p:strVal val="#ppt_y"/>
                                          </p:val>
                                        </p:tav>
                                      </p:tavLst>
                                    </p:anim>
                                  </p:childTnLst>
                                </p:cTn>
                              </p:par>
                            </p:childTnLst>
                          </p:cTn>
                        </p:par>
                        <p:par>
                          <p:cTn id="13" fill="hold">
                            <p:stCondLst>
                              <p:cond delay="30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95238"/>
                                        </p:tgtEl>
                                        <p:attrNameLst>
                                          <p:attrName>style.visibility</p:attrName>
                                        </p:attrNameLst>
                                      </p:cBhvr>
                                      <p:to>
                                        <p:strVal val="visible"/>
                                      </p:to>
                                    </p:set>
                                    <p:animEffect transition="in" filter="wipe(down)">
                                      <p:cBhvr>
                                        <p:cTn id="16" dur="290">
                                          <p:stCondLst>
                                            <p:cond delay="0"/>
                                          </p:stCondLst>
                                        </p:cTn>
                                        <p:tgtEl>
                                          <p:spTgt spid="95238"/>
                                        </p:tgtEl>
                                      </p:cBhvr>
                                    </p:animEffect>
                                    <p:anim calcmode="lin" valueType="num">
                                      <p:cBhvr>
                                        <p:cTn id="17" dur="911" tmFilter="0,0; 0.14,0.36; 0.43,0.73; 0.71,0.91; 1.0,1.0">
                                          <p:stCondLst>
                                            <p:cond delay="0"/>
                                          </p:stCondLst>
                                        </p:cTn>
                                        <p:tgtEl>
                                          <p:spTgt spid="95238"/>
                                        </p:tgtEl>
                                        <p:attrNameLst>
                                          <p:attrName>ppt_x</p:attrName>
                                        </p:attrNameLst>
                                      </p:cBhvr>
                                      <p:tavLst>
                                        <p:tav tm="0">
                                          <p:val>
                                            <p:strVal val="#ppt_x-0.25"/>
                                          </p:val>
                                        </p:tav>
                                        <p:tav tm="100000">
                                          <p:val>
                                            <p:strVal val="#ppt_x"/>
                                          </p:val>
                                        </p:tav>
                                      </p:tavLst>
                                    </p:anim>
                                    <p:anim calcmode="lin" valueType="num">
                                      <p:cBhvr>
                                        <p:cTn id="18" dur="332" tmFilter="0.0,0.0; 0.25,0.07; 0.50,0.2; 0.75,0.467; 1.0,1.0">
                                          <p:stCondLst>
                                            <p:cond delay="0"/>
                                          </p:stCondLst>
                                        </p:cTn>
                                        <p:tgtEl>
                                          <p:spTgt spid="95238"/>
                                        </p:tgtEl>
                                        <p:attrNameLst>
                                          <p:attrName>ppt_y</p:attrName>
                                        </p:attrNameLst>
                                      </p:cBhvr>
                                      <p:tavLst>
                                        <p:tav tm="0" fmla="#ppt_y-sin(pi*$)/3">
                                          <p:val>
                                            <p:fltVal val="0.5"/>
                                          </p:val>
                                        </p:tav>
                                        <p:tav tm="100000">
                                          <p:val>
                                            <p:fltVal val="1"/>
                                          </p:val>
                                        </p:tav>
                                      </p:tavLst>
                                    </p:anim>
                                    <p:anim calcmode="lin" valueType="num">
                                      <p:cBhvr>
                                        <p:cTn id="19" dur="332" tmFilter="0, 0; 0.125,0.2665; 0.25,0.4; 0.375,0.465; 0.5,0.5;  0.625,0.535; 0.75,0.6; 0.875,0.7335; 1,1">
                                          <p:stCondLst>
                                            <p:cond delay="332"/>
                                          </p:stCondLst>
                                        </p:cTn>
                                        <p:tgtEl>
                                          <p:spTgt spid="95238"/>
                                        </p:tgtEl>
                                        <p:attrNameLst>
                                          <p:attrName>ppt_y</p:attrName>
                                        </p:attrNameLst>
                                      </p:cBhvr>
                                      <p:tavLst>
                                        <p:tav tm="0" fmla="#ppt_y-sin(pi*$)/9">
                                          <p:val>
                                            <p:fltVal val="0"/>
                                          </p:val>
                                        </p:tav>
                                        <p:tav tm="100000">
                                          <p:val>
                                            <p:fltVal val="1"/>
                                          </p:val>
                                        </p:tav>
                                      </p:tavLst>
                                    </p:anim>
                                    <p:anim calcmode="lin" valueType="num">
                                      <p:cBhvr>
                                        <p:cTn id="20" dur="166" tmFilter="0, 0; 0.125,0.2665; 0.25,0.4; 0.375,0.465; 0.5,0.5;  0.625,0.535; 0.75,0.6; 0.875,0.7335; 1,1">
                                          <p:stCondLst>
                                            <p:cond delay="662"/>
                                          </p:stCondLst>
                                        </p:cTn>
                                        <p:tgtEl>
                                          <p:spTgt spid="95238"/>
                                        </p:tgtEl>
                                        <p:attrNameLst>
                                          <p:attrName>ppt_y</p:attrName>
                                        </p:attrNameLst>
                                      </p:cBhvr>
                                      <p:tavLst>
                                        <p:tav tm="0" fmla="#ppt_y-sin(pi*$)/27">
                                          <p:val>
                                            <p:fltVal val="0"/>
                                          </p:val>
                                        </p:tav>
                                        <p:tav tm="100000">
                                          <p:val>
                                            <p:fltVal val="1"/>
                                          </p:val>
                                        </p:tav>
                                      </p:tavLst>
                                    </p:anim>
                                    <p:anim calcmode="lin" valueType="num">
                                      <p:cBhvr>
                                        <p:cTn id="21" dur="82" tmFilter="0, 0; 0.125,0.2665; 0.25,0.4; 0.375,0.465; 0.5,0.5;  0.625,0.535; 0.75,0.6; 0.875,0.7335; 1,1">
                                          <p:stCondLst>
                                            <p:cond delay="828"/>
                                          </p:stCondLst>
                                        </p:cTn>
                                        <p:tgtEl>
                                          <p:spTgt spid="95238"/>
                                        </p:tgtEl>
                                        <p:attrNameLst>
                                          <p:attrName>ppt_y</p:attrName>
                                        </p:attrNameLst>
                                      </p:cBhvr>
                                      <p:tavLst>
                                        <p:tav tm="0" fmla="#ppt_y-sin(pi*$)/81">
                                          <p:val>
                                            <p:fltVal val="0"/>
                                          </p:val>
                                        </p:tav>
                                        <p:tav tm="100000">
                                          <p:val>
                                            <p:fltVal val="1"/>
                                          </p:val>
                                        </p:tav>
                                      </p:tavLst>
                                    </p:anim>
                                    <p:animScale>
                                      <p:cBhvr>
                                        <p:cTn id="22" dur="13">
                                          <p:stCondLst>
                                            <p:cond delay="325"/>
                                          </p:stCondLst>
                                        </p:cTn>
                                        <p:tgtEl>
                                          <p:spTgt spid="95238"/>
                                        </p:tgtEl>
                                      </p:cBhvr>
                                      <p:to x="100000" y="60000"/>
                                    </p:animScale>
                                    <p:animScale>
                                      <p:cBhvr>
                                        <p:cTn id="23" dur="83" decel="50000">
                                          <p:stCondLst>
                                            <p:cond delay="338"/>
                                          </p:stCondLst>
                                        </p:cTn>
                                        <p:tgtEl>
                                          <p:spTgt spid="95238"/>
                                        </p:tgtEl>
                                      </p:cBhvr>
                                      <p:to x="100000" y="100000"/>
                                    </p:animScale>
                                    <p:animScale>
                                      <p:cBhvr>
                                        <p:cTn id="24" dur="13">
                                          <p:stCondLst>
                                            <p:cond delay="656"/>
                                          </p:stCondLst>
                                        </p:cTn>
                                        <p:tgtEl>
                                          <p:spTgt spid="95238"/>
                                        </p:tgtEl>
                                      </p:cBhvr>
                                      <p:to x="100000" y="80000"/>
                                    </p:animScale>
                                    <p:animScale>
                                      <p:cBhvr>
                                        <p:cTn id="25" dur="83" decel="50000">
                                          <p:stCondLst>
                                            <p:cond delay="669"/>
                                          </p:stCondLst>
                                        </p:cTn>
                                        <p:tgtEl>
                                          <p:spTgt spid="95238"/>
                                        </p:tgtEl>
                                      </p:cBhvr>
                                      <p:to x="100000" y="100000"/>
                                    </p:animScale>
                                    <p:animScale>
                                      <p:cBhvr>
                                        <p:cTn id="26" dur="13">
                                          <p:stCondLst>
                                            <p:cond delay="821"/>
                                          </p:stCondLst>
                                        </p:cTn>
                                        <p:tgtEl>
                                          <p:spTgt spid="95238"/>
                                        </p:tgtEl>
                                      </p:cBhvr>
                                      <p:to x="100000" y="90000"/>
                                    </p:animScale>
                                    <p:animScale>
                                      <p:cBhvr>
                                        <p:cTn id="27" dur="83" decel="50000">
                                          <p:stCondLst>
                                            <p:cond delay="834"/>
                                          </p:stCondLst>
                                        </p:cTn>
                                        <p:tgtEl>
                                          <p:spTgt spid="95238"/>
                                        </p:tgtEl>
                                      </p:cBhvr>
                                      <p:to x="100000" y="100000"/>
                                    </p:animScale>
                                    <p:animScale>
                                      <p:cBhvr>
                                        <p:cTn id="28" dur="13">
                                          <p:stCondLst>
                                            <p:cond delay="904"/>
                                          </p:stCondLst>
                                        </p:cTn>
                                        <p:tgtEl>
                                          <p:spTgt spid="95238"/>
                                        </p:tgtEl>
                                      </p:cBhvr>
                                      <p:to x="100000" y="95000"/>
                                    </p:animScale>
                                    <p:animScale>
                                      <p:cBhvr>
                                        <p:cTn id="29" dur="83" decel="50000">
                                          <p:stCondLst>
                                            <p:cond delay="917"/>
                                          </p:stCondLst>
                                        </p:cTn>
                                        <p:tgtEl>
                                          <p:spTgt spid="9523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7" grpId="0" animBg="1"/>
      <p:bldP spid="95238" grpId="0"/>
    </p:bld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6260" name="Picture 4" descr="5 Nacimiento"/>
          <p:cNvPicPr>
            <a:picLocks noChangeAspect="1" noChangeArrowheads="1"/>
          </p:cNvPicPr>
          <p:nvPr/>
        </p:nvPicPr>
        <p:blipFill>
          <a:blip r:embed="rId3"/>
          <a:srcRect/>
          <a:stretch>
            <a:fillRect/>
          </a:stretch>
        </p:blipFill>
        <p:spPr bwMode="auto">
          <a:xfrm>
            <a:off x="268288" y="476250"/>
            <a:ext cx="5402262" cy="6048375"/>
          </a:xfrm>
          <a:prstGeom prst="rect">
            <a:avLst/>
          </a:prstGeom>
          <a:noFill/>
        </p:spPr>
      </p:pic>
      <p:sp>
        <p:nvSpPr>
          <p:cNvPr id="96261" name="Text Box 5"/>
          <p:cNvSpPr txBox="1">
            <a:spLocks noChangeArrowheads="1"/>
          </p:cNvSpPr>
          <p:nvPr/>
        </p:nvSpPr>
        <p:spPr bwMode="auto">
          <a:xfrm>
            <a:off x="5724525" y="825500"/>
            <a:ext cx="3240088" cy="4968875"/>
          </a:xfrm>
          <a:prstGeom prst="rect">
            <a:avLst/>
          </a:prstGeom>
          <a:noFill/>
          <a:ln w="9525">
            <a:noFill/>
            <a:miter lim="800000"/>
            <a:headEnd/>
            <a:tailEnd/>
          </a:ln>
          <a:effectLst/>
        </p:spPr>
        <p:txBody>
          <a:bodyPr>
            <a:spAutoFit/>
          </a:bodyPr>
          <a:lstStyle/>
          <a:p>
            <a:pPr>
              <a:spcBef>
                <a:spcPct val="50000"/>
              </a:spcBef>
            </a:pPr>
            <a:r>
              <a:rPr lang="es-ES" sz="4000">
                <a:solidFill>
                  <a:srgbClr val="FFFF00"/>
                </a:solidFill>
              </a:rPr>
              <a:t>Si amáis a los demás, tened por cierto que ya en vuestro interior Dios ha nacido.</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96260"/>
                                        </p:tgtEl>
                                        <p:attrNameLst>
                                          <p:attrName>style.visibility</p:attrName>
                                        </p:attrNameLst>
                                      </p:cBhvr>
                                      <p:to>
                                        <p:strVal val="visible"/>
                                      </p:to>
                                    </p:set>
                                    <p:anim calcmode="lin" valueType="num">
                                      <p:cBhvr additive="base">
                                        <p:cTn id="7" dur="5000" fill="hold"/>
                                        <p:tgtEl>
                                          <p:spTgt spid="96260"/>
                                        </p:tgtEl>
                                        <p:attrNameLst>
                                          <p:attrName>ppt_x</p:attrName>
                                        </p:attrNameLst>
                                      </p:cBhvr>
                                      <p:tavLst>
                                        <p:tav tm="0">
                                          <p:val>
                                            <p:strVal val="#ppt_x"/>
                                          </p:val>
                                        </p:tav>
                                        <p:tav tm="100000">
                                          <p:val>
                                            <p:strVal val="#ppt_x"/>
                                          </p:val>
                                        </p:tav>
                                      </p:tavLst>
                                    </p:anim>
                                    <p:anim calcmode="lin" valueType="num">
                                      <p:cBhvr additive="base">
                                        <p:cTn id="8" dur="5000" fill="hold"/>
                                        <p:tgtEl>
                                          <p:spTgt spid="96260"/>
                                        </p:tgtEl>
                                        <p:attrNameLst>
                                          <p:attrName>ppt_y</p:attrName>
                                        </p:attrNameLst>
                                      </p:cBhvr>
                                      <p:tavLst>
                                        <p:tav tm="0">
                                          <p:val>
                                            <p:strVal val="1+#ppt_h/2"/>
                                          </p:val>
                                        </p:tav>
                                        <p:tav tm="100000">
                                          <p:val>
                                            <p:strVal val="#ppt_y"/>
                                          </p:val>
                                        </p:tav>
                                      </p:tavLst>
                                    </p:anim>
                                  </p:childTnLst>
                                </p:cTn>
                              </p:par>
                              <p:par>
                                <p:cTn id="9" presetID="56" presetClass="entr" presetSubtype="0" fill="hold" grpId="0" nodeType="withEffect">
                                  <p:stCondLst>
                                    <p:cond delay="0"/>
                                  </p:stCondLst>
                                  <p:iterate type="lt">
                                    <p:tmPct val="10000"/>
                                  </p:iterate>
                                  <p:childTnLst>
                                    <p:set>
                                      <p:cBhvr>
                                        <p:cTn id="10" dur="1" fill="hold">
                                          <p:stCondLst>
                                            <p:cond delay="0"/>
                                          </p:stCondLst>
                                        </p:cTn>
                                        <p:tgtEl>
                                          <p:spTgt spid="96261"/>
                                        </p:tgtEl>
                                        <p:attrNameLst>
                                          <p:attrName>style.visibility</p:attrName>
                                        </p:attrNameLst>
                                      </p:cBhvr>
                                      <p:to>
                                        <p:strVal val="visible"/>
                                      </p:to>
                                    </p:set>
                                    <p:anim by="(-#ppt_w*2)" calcmode="lin" valueType="num">
                                      <p:cBhvr rctx="PPT">
                                        <p:cTn id="11" dur="500" autoRev="1" fill="hold">
                                          <p:stCondLst>
                                            <p:cond delay="0"/>
                                          </p:stCondLst>
                                        </p:cTn>
                                        <p:tgtEl>
                                          <p:spTgt spid="96261"/>
                                        </p:tgtEl>
                                        <p:attrNameLst>
                                          <p:attrName>ppt_w</p:attrName>
                                        </p:attrNameLst>
                                      </p:cBhvr>
                                    </p:anim>
                                    <p:anim by="(#ppt_w*0.50)" calcmode="lin" valueType="num">
                                      <p:cBhvr>
                                        <p:cTn id="12" dur="500" decel="50000" autoRev="1" fill="hold">
                                          <p:stCondLst>
                                            <p:cond delay="0"/>
                                          </p:stCondLst>
                                        </p:cTn>
                                        <p:tgtEl>
                                          <p:spTgt spid="96261"/>
                                        </p:tgtEl>
                                        <p:attrNameLst>
                                          <p:attrName>ppt_x</p:attrName>
                                        </p:attrNameLst>
                                      </p:cBhvr>
                                    </p:anim>
                                    <p:anim from="(-#ppt_h/2)" to="(#ppt_y)" calcmode="lin" valueType="num">
                                      <p:cBhvr>
                                        <p:cTn id="13" dur="1000" fill="hold">
                                          <p:stCondLst>
                                            <p:cond delay="0"/>
                                          </p:stCondLst>
                                        </p:cTn>
                                        <p:tgtEl>
                                          <p:spTgt spid="96261"/>
                                        </p:tgtEl>
                                        <p:attrNameLst>
                                          <p:attrName>ppt_y</p:attrName>
                                        </p:attrNameLst>
                                      </p:cBhvr>
                                    </p:anim>
                                    <p:animRot by="21600000">
                                      <p:cBhvr>
                                        <p:cTn id="14" dur="1000" fill="hold">
                                          <p:stCondLst>
                                            <p:cond delay="0"/>
                                          </p:stCondLst>
                                        </p:cTn>
                                        <p:tgtEl>
                                          <p:spTgt spid="9626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61" grpId="0"/>
    </p:bld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7284" name="Picture 4" descr="6Nacimiento, Martorell"/>
          <p:cNvPicPr>
            <a:picLocks noChangeAspect="1" noChangeArrowheads="1"/>
          </p:cNvPicPr>
          <p:nvPr/>
        </p:nvPicPr>
        <p:blipFill>
          <a:blip r:embed="rId3"/>
          <a:srcRect/>
          <a:stretch>
            <a:fillRect/>
          </a:stretch>
        </p:blipFill>
        <p:spPr bwMode="auto">
          <a:xfrm>
            <a:off x="427038" y="333375"/>
            <a:ext cx="4770437" cy="6335713"/>
          </a:xfrm>
          <a:prstGeom prst="rect">
            <a:avLst/>
          </a:prstGeom>
          <a:noFill/>
        </p:spPr>
      </p:pic>
      <p:sp>
        <p:nvSpPr>
          <p:cNvPr id="97285" name="Text Box 5"/>
          <p:cNvSpPr txBox="1">
            <a:spLocks noChangeArrowheads="1"/>
          </p:cNvSpPr>
          <p:nvPr/>
        </p:nvSpPr>
        <p:spPr bwMode="auto">
          <a:xfrm>
            <a:off x="5292725" y="620713"/>
            <a:ext cx="3600450" cy="5451475"/>
          </a:xfrm>
          <a:prstGeom prst="rect">
            <a:avLst/>
          </a:prstGeom>
          <a:noFill/>
          <a:ln w="9525">
            <a:noFill/>
            <a:miter lim="800000"/>
            <a:headEnd/>
            <a:tailEnd/>
          </a:ln>
          <a:effectLst/>
        </p:spPr>
        <p:txBody>
          <a:bodyPr>
            <a:spAutoFit/>
          </a:bodyPr>
          <a:lstStyle/>
          <a:p>
            <a:pPr>
              <a:spcBef>
                <a:spcPct val="50000"/>
              </a:spcBef>
            </a:pPr>
            <a:r>
              <a:rPr lang="es-ES" sz="4400">
                <a:solidFill>
                  <a:srgbClr val="FFFF00"/>
                </a:solidFill>
              </a:rPr>
              <a:t>No preguntéis cómo se va a Belén. En vuestro corazón está el camino.</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97284"/>
                                        </p:tgtEl>
                                        <p:attrNameLst>
                                          <p:attrName>style.visibility</p:attrName>
                                        </p:attrNameLst>
                                      </p:cBhvr>
                                      <p:to>
                                        <p:strVal val="visible"/>
                                      </p:to>
                                    </p:set>
                                    <p:anim calcmode="lin" valueType="num">
                                      <p:cBhvr>
                                        <p:cTn id="7" dur="3000" fill="hold"/>
                                        <p:tgtEl>
                                          <p:spTgt spid="97284"/>
                                        </p:tgtEl>
                                        <p:attrNameLst>
                                          <p:attrName>ppt_w</p:attrName>
                                        </p:attrNameLst>
                                      </p:cBhvr>
                                      <p:tavLst>
                                        <p:tav tm="0">
                                          <p:val>
                                            <p:fltVal val="0"/>
                                          </p:val>
                                        </p:tav>
                                        <p:tav tm="100000">
                                          <p:val>
                                            <p:strVal val="#ppt_w"/>
                                          </p:val>
                                        </p:tav>
                                      </p:tavLst>
                                    </p:anim>
                                    <p:anim calcmode="lin" valueType="num">
                                      <p:cBhvr>
                                        <p:cTn id="8" dur="3000" fill="hold"/>
                                        <p:tgtEl>
                                          <p:spTgt spid="97284"/>
                                        </p:tgtEl>
                                        <p:attrNameLst>
                                          <p:attrName>ppt_h</p:attrName>
                                        </p:attrNameLst>
                                      </p:cBhvr>
                                      <p:tavLst>
                                        <p:tav tm="0">
                                          <p:val>
                                            <p:fltVal val="0"/>
                                          </p:val>
                                        </p:tav>
                                        <p:tav tm="100000">
                                          <p:val>
                                            <p:strVal val="#ppt_h"/>
                                          </p:val>
                                        </p:tav>
                                      </p:tavLst>
                                    </p:anim>
                                  </p:childTnLst>
                                </p:cTn>
                              </p:par>
                              <p:par>
                                <p:cTn id="9" presetID="7" presetClass="entr" presetSubtype="4" fill="hold" grpId="0" nodeType="withEffect">
                                  <p:stCondLst>
                                    <p:cond delay="0"/>
                                  </p:stCondLst>
                                  <p:iterate type="wd">
                                    <p:tmPct val="10000"/>
                                  </p:iterate>
                                  <p:childTnLst>
                                    <p:set>
                                      <p:cBhvr>
                                        <p:cTn id="10" dur="1" fill="hold">
                                          <p:stCondLst>
                                            <p:cond delay="0"/>
                                          </p:stCondLst>
                                        </p:cTn>
                                        <p:tgtEl>
                                          <p:spTgt spid="97285"/>
                                        </p:tgtEl>
                                        <p:attrNameLst>
                                          <p:attrName>style.visibility</p:attrName>
                                        </p:attrNameLst>
                                      </p:cBhvr>
                                      <p:to>
                                        <p:strVal val="visible"/>
                                      </p:to>
                                    </p:set>
                                    <p:anim calcmode="lin" valueType="num">
                                      <p:cBhvr additive="base">
                                        <p:cTn id="11" dur="3000" fill="hold"/>
                                        <p:tgtEl>
                                          <p:spTgt spid="97285"/>
                                        </p:tgtEl>
                                        <p:attrNameLst>
                                          <p:attrName>ppt_x</p:attrName>
                                        </p:attrNameLst>
                                      </p:cBhvr>
                                      <p:tavLst>
                                        <p:tav tm="0">
                                          <p:val>
                                            <p:strVal val="#ppt_x"/>
                                          </p:val>
                                        </p:tav>
                                        <p:tav tm="100000">
                                          <p:val>
                                            <p:strVal val="#ppt_x"/>
                                          </p:val>
                                        </p:tav>
                                      </p:tavLst>
                                    </p:anim>
                                    <p:anim calcmode="lin" valueType="num">
                                      <p:cBhvr additive="base">
                                        <p:cTn id="12" dur="3000" fill="hold"/>
                                        <p:tgtEl>
                                          <p:spTgt spid="972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5" grpId="0"/>
    </p:bld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8308" name="Picture 4" descr="7Pastores adorando, Houthorst"/>
          <p:cNvPicPr>
            <a:picLocks noChangeAspect="1" noChangeArrowheads="1"/>
          </p:cNvPicPr>
          <p:nvPr/>
        </p:nvPicPr>
        <p:blipFill>
          <a:blip r:embed="rId3"/>
          <a:srcRect/>
          <a:stretch>
            <a:fillRect/>
          </a:stretch>
        </p:blipFill>
        <p:spPr bwMode="auto">
          <a:xfrm>
            <a:off x="3924300" y="404813"/>
            <a:ext cx="4933950" cy="6172200"/>
          </a:xfrm>
          <a:prstGeom prst="rect">
            <a:avLst/>
          </a:prstGeom>
          <a:noFill/>
        </p:spPr>
      </p:pic>
      <p:sp>
        <p:nvSpPr>
          <p:cNvPr id="98309" name="Text Box 5"/>
          <p:cNvSpPr txBox="1">
            <a:spLocks noChangeArrowheads="1"/>
          </p:cNvSpPr>
          <p:nvPr/>
        </p:nvSpPr>
        <p:spPr bwMode="auto">
          <a:xfrm>
            <a:off x="611188" y="765175"/>
            <a:ext cx="3240087" cy="5026025"/>
          </a:xfrm>
          <a:prstGeom prst="rect">
            <a:avLst/>
          </a:prstGeom>
          <a:noFill/>
          <a:ln w="9525">
            <a:noFill/>
            <a:miter lim="800000"/>
            <a:headEnd/>
            <a:tailEnd/>
          </a:ln>
          <a:effectLst/>
        </p:spPr>
        <p:txBody>
          <a:bodyPr>
            <a:spAutoFit/>
          </a:bodyPr>
          <a:lstStyle/>
          <a:p>
            <a:pPr>
              <a:spcBef>
                <a:spcPct val="50000"/>
              </a:spcBef>
            </a:pPr>
            <a:r>
              <a:rPr lang="es-ES" sz="5400">
                <a:solidFill>
                  <a:srgbClr val="0000CC"/>
                </a:solidFill>
              </a:rPr>
              <a:t>Para llegar a Belén ya no hace falta el camino.</a:t>
            </a: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98308"/>
                                        </p:tgtEl>
                                        <p:attrNameLst>
                                          <p:attrName>style.visibility</p:attrName>
                                        </p:attrNameLst>
                                      </p:cBhvr>
                                      <p:to>
                                        <p:strVal val="visible"/>
                                      </p:to>
                                    </p:set>
                                    <p:animEffect transition="in" filter="wedge">
                                      <p:cBhvr>
                                        <p:cTn id="7" dur="2000"/>
                                        <p:tgtEl>
                                          <p:spTgt spid="98308"/>
                                        </p:tgtEl>
                                      </p:cBhvr>
                                    </p:animEffect>
                                  </p:childTnLst>
                                </p:cTn>
                              </p:par>
                              <p:par>
                                <p:cTn id="8" presetID="26" presetClass="entr" presetSubtype="0" fill="hold" grpId="0" nodeType="withEffect">
                                  <p:stCondLst>
                                    <p:cond delay="0"/>
                                  </p:stCondLst>
                                  <p:iterate type="wd">
                                    <p:tmPct val="10000"/>
                                  </p:iterate>
                                  <p:childTnLst>
                                    <p:set>
                                      <p:cBhvr>
                                        <p:cTn id="9" dur="1" fill="hold">
                                          <p:stCondLst>
                                            <p:cond delay="0"/>
                                          </p:stCondLst>
                                        </p:cTn>
                                        <p:tgtEl>
                                          <p:spTgt spid="98309"/>
                                        </p:tgtEl>
                                        <p:attrNameLst>
                                          <p:attrName>style.visibility</p:attrName>
                                        </p:attrNameLst>
                                      </p:cBhvr>
                                      <p:to>
                                        <p:strVal val="visible"/>
                                      </p:to>
                                    </p:set>
                                    <p:animEffect transition="in" filter="wipe(down)">
                                      <p:cBhvr>
                                        <p:cTn id="10" dur="580">
                                          <p:stCondLst>
                                            <p:cond delay="0"/>
                                          </p:stCondLst>
                                        </p:cTn>
                                        <p:tgtEl>
                                          <p:spTgt spid="98309"/>
                                        </p:tgtEl>
                                      </p:cBhvr>
                                    </p:animEffect>
                                    <p:anim calcmode="lin" valueType="num">
                                      <p:cBhvr>
                                        <p:cTn id="11" dur="1822" tmFilter="0,0; 0.14,0.36; 0.43,0.73; 0.71,0.91; 1.0,1.0">
                                          <p:stCondLst>
                                            <p:cond delay="0"/>
                                          </p:stCondLst>
                                        </p:cTn>
                                        <p:tgtEl>
                                          <p:spTgt spid="98309"/>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98309"/>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98309"/>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98309"/>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98309"/>
                                        </p:tgtEl>
                                        <p:attrNameLst>
                                          <p:attrName>ppt_y</p:attrName>
                                        </p:attrNameLst>
                                      </p:cBhvr>
                                      <p:tavLst>
                                        <p:tav tm="0" fmla="#ppt_y-sin(pi*$)/81">
                                          <p:val>
                                            <p:fltVal val="0"/>
                                          </p:val>
                                        </p:tav>
                                        <p:tav tm="100000">
                                          <p:val>
                                            <p:fltVal val="1"/>
                                          </p:val>
                                        </p:tav>
                                      </p:tavLst>
                                    </p:anim>
                                    <p:animScale>
                                      <p:cBhvr>
                                        <p:cTn id="16" dur="26">
                                          <p:stCondLst>
                                            <p:cond delay="650"/>
                                          </p:stCondLst>
                                        </p:cTn>
                                        <p:tgtEl>
                                          <p:spTgt spid="98309"/>
                                        </p:tgtEl>
                                      </p:cBhvr>
                                      <p:to x="100000" y="60000"/>
                                    </p:animScale>
                                    <p:animScale>
                                      <p:cBhvr>
                                        <p:cTn id="17" dur="166" decel="50000">
                                          <p:stCondLst>
                                            <p:cond delay="676"/>
                                          </p:stCondLst>
                                        </p:cTn>
                                        <p:tgtEl>
                                          <p:spTgt spid="98309"/>
                                        </p:tgtEl>
                                      </p:cBhvr>
                                      <p:to x="100000" y="100000"/>
                                    </p:animScale>
                                    <p:animScale>
                                      <p:cBhvr>
                                        <p:cTn id="18" dur="26">
                                          <p:stCondLst>
                                            <p:cond delay="1312"/>
                                          </p:stCondLst>
                                        </p:cTn>
                                        <p:tgtEl>
                                          <p:spTgt spid="98309"/>
                                        </p:tgtEl>
                                      </p:cBhvr>
                                      <p:to x="100000" y="80000"/>
                                    </p:animScale>
                                    <p:animScale>
                                      <p:cBhvr>
                                        <p:cTn id="19" dur="166" decel="50000">
                                          <p:stCondLst>
                                            <p:cond delay="1338"/>
                                          </p:stCondLst>
                                        </p:cTn>
                                        <p:tgtEl>
                                          <p:spTgt spid="98309"/>
                                        </p:tgtEl>
                                      </p:cBhvr>
                                      <p:to x="100000" y="100000"/>
                                    </p:animScale>
                                    <p:animScale>
                                      <p:cBhvr>
                                        <p:cTn id="20" dur="26">
                                          <p:stCondLst>
                                            <p:cond delay="1642"/>
                                          </p:stCondLst>
                                        </p:cTn>
                                        <p:tgtEl>
                                          <p:spTgt spid="98309"/>
                                        </p:tgtEl>
                                      </p:cBhvr>
                                      <p:to x="100000" y="90000"/>
                                    </p:animScale>
                                    <p:animScale>
                                      <p:cBhvr>
                                        <p:cTn id="21" dur="166" decel="50000">
                                          <p:stCondLst>
                                            <p:cond delay="1668"/>
                                          </p:stCondLst>
                                        </p:cTn>
                                        <p:tgtEl>
                                          <p:spTgt spid="98309"/>
                                        </p:tgtEl>
                                      </p:cBhvr>
                                      <p:to x="100000" y="100000"/>
                                    </p:animScale>
                                    <p:animScale>
                                      <p:cBhvr>
                                        <p:cTn id="22" dur="26">
                                          <p:stCondLst>
                                            <p:cond delay="1808"/>
                                          </p:stCondLst>
                                        </p:cTn>
                                        <p:tgtEl>
                                          <p:spTgt spid="98309"/>
                                        </p:tgtEl>
                                      </p:cBhvr>
                                      <p:to x="100000" y="95000"/>
                                    </p:animScale>
                                    <p:animScale>
                                      <p:cBhvr>
                                        <p:cTn id="23" dur="166" decel="50000">
                                          <p:stCondLst>
                                            <p:cond delay="1834"/>
                                          </p:stCondLst>
                                        </p:cTn>
                                        <p:tgtEl>
                                          <p:spTgt spid="9830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9" grpId="0"/>
    </p:bldLst>
  </p:timing>
</p:sld>
</file>

<file path=ppt/slides/slide8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9332" name="Picture 4" descr="8María con el niño, Giotto"/>
          <p:cNvPicPr>
            <a:picLocks noChangeAspect="1" noChangeArrowheads="1"/>
          </p:cNvPicPr>
          <p:nvPr/>
        </p:nvPicPr>
        <p:blipFill>
          <a:blip r:embed="rId3"/>
          <a:srcRect/>
          <a:stretch>
            <a:fillRect/>
          </a:stretch>
        </p:blipFill>
        <p:spPr bwMode="auto">
          <a:xfrm>
            <a:off x="3708400" y="1052513"/>
            <a:ext cx="5184775" cy="4895850"/>
          </a:xfrm>
          <a:prstGeom prst="rect">
            <a:avLst/>
          </a:prstGeom>
          <a:noFill/>
        </p:spPr>
      </p:pic>
      <p:sp>
        <p:nvSpPr>
          <p:cNvPr id="99333" name="WordArt 5"/>
          <p:cNvSpPr>
            <a:spLocks noChangeArrowheads="1" noChangeShapeType="1" noTextEdit="1"/>
          </p:cNvSpPr>
          <p:nvPr/>
        </p:nvSpPr>
        <p:spPr bwMode="auto">
          <a:xfrm>
            <a:off x="539750" y="333375"/>
            <a:ext cx="7905750" cy="647700"/>
          </a:xfrm>
          <a:prstGeom prst="rect">
            <a:avLst/>
          </a:prstGeom>
        </p:spPr>
        <p:txBody>
          <a:bodyPr wrap="none" fromWordArt="1">
            <a:prstTxWarp prst="textPlain">
              <a:avLst>
                <a:gd name="adj" fmla="val 50000"/>
              </a:avLst>
            </a:prstTxWarp>
          </a:bodyPr>
          <a:lstStyle/>
          <a:p>
            <a:pPr algn="ctr"/>
            <a:r>
              <a:rPr lang="es-ES" sz="3600" kern="10">
                <a:ln w="9525">
                  <a:solidFill>
                    <a:srgbClr val="000000"/>
                  </a:solidFill>
                  <a:round/>
                  <a:headEnd/>
                  <a:tailEnd/>
                </a:ln>
                <a:solidFill>
                  <a:srgbClr val="FFFFFF"/>
                </a:solidFill>
                <a:latin typeface="Arial Black"/>
              </a:rPr>
              <a:t>Que la Virgen María nos enseñe</a:t>
            </a:r>
          </a:p>
        </p:txBody>
      </p:sp>
      <p:sp>
        <p:nvSpPr>
          <p:cNvPr id="99334" name="Text Box 6"/>
          <p:cNvSpPr txBox="1">
            <a:spLocks noChangeArrowheads="1"/>
          </p:cNvSpPr>
          <p:nvPr/>
        </p:nvSpPr>
        <p:spPr bwMode="auto">
          <a:xfrm>
            <a:off x="323850" y="1196975"/>
            <a:ext cx="3311525" cy="5035550"/>
          </a:xfrm>
          <a:prstGeom prst="rect">
            <a:avLst/>
          </a:prstGeom>
          <a:noFill/>
          <a:ln w="9525">
            <a:noFill/>
            <a:miter lim="800000"/>
            <a:headEnd/>
            <a:tailEnd/>
          </a:ln>
          <a:effectLst/>
        </p:spPr>
        <p:txBody>
          <a:bodyPr>
            <a:spAutoFit/>
          </a:bodyPr>
          <a:lstStyle/>
          <a:p>
            <a:pPr>
              <a:spcBef>
                <a:spcPct val="50000"/>
              </a:spcBef>
            </a:pPr>
            <a:r>
              <a:rPr lang="es-ES" sz="3600">
                <a:solidFill>
                  <a:srgbClr val="FFFF00"/>
                </a:solidFill>
              </a:rPr>
              <a:t>a caminar por el bien, la sencillez y la paz para poder encontrar a Cristo Jesús ahora y por siempre.</a:t>
            </a:r>
          </a:p>
        </p:txBody>
      </p:sp>
      <p:sp>
        <p:nvSpPr>
          <p:cNvPr id="99335" name="Text Box 7"/>
          <p:cNvSpPr txBox="1">
            <a:spLocks noChangeArrowheads="1"/>
          </p:cNvSpPr>
          <p:nvPr/>
        </p:nvSpPr>
        <p:spPr bwMode="auto">
          <a:xfrm>
            <a:off x="5292725" y="6092825"/>
            <a:ext cx="2592388" cy="641350"/>
          </a:xfrm>
          <a:prstGeom prst="rect">
            <a:avLst/>
          </a:prstGeom>
          <a:noFill/>
          <a:ln w="9525">
            <a:noFill/>
            <a:miter lim="800000"/>
            <a:headEnd/>
            <a:tailEnd/>
          </a:ln>
          <a:effectLst/>
        </p:spPr>
        <p:txBody>
          <a:bodyPr>
            <a:spAutoFit/>
          </a:bodyPr>
          <a:lstStyle/>
          <a:p>
            <a:pPr>
              <a:spcBef>
                <a:spcPct val="50000"/>
              </a:spcBef>
            </a:pPr>
            <a:r>
              <a:rPr lang="es-ES" sz="3600">
                <a:solidFill>
                  <a:schemeClr val="bg1"/>
                </a:solidFill>
              </a:rPr>
              <a:t>AMÉN</a:t>
            </a: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99332"/>
                                        </p:tgtEl>
                                        <p:attrNameLst>
                                          <p:attrName>style.visibility</p:attrName>
                                        </p:attrNameLst>
                                      </p:cBhvr>
                                      <p:to>
                                        <p:strVal val="visible"/>
                                      </p:to>
                                    </p:set>
                                    <p:anim calcmode="lin" valueType="num">
                                      <p:cBhvr>
                                        <p:cTn id="7" dur="3000" fill="hold"/>
                                        <p:tgtEl>
                                          <p:spTgt spid="99332"/>
                                        </p:tgtEl>
                                        <p:attrNameLst>
                                          <p:attrName>ppt_w</p:attrName>
                                        </p:attrNameLst>
                                      </p:cBhvr>
                                      <p:tavLst>
                                        <p:tav tm="0">
                                          <p:val>
                                            <p:fltVal val="0"/>
                                          </p:val>
                                        </p:tav>
                                        <p:tav tm="100000">
                                          <p:val>
                                            <p:strVal val="#ppt_w"/>
                                          </p:val>
                                        </p:tav>
                                      </p:tavLst>
                                    </p:anim>
                                    <p:anim calcmode="lin" valueType="num">
                                      <p:cBhvr>
                                        <p:cTn id="8" dur="3000" fill="hold"/>
                                        <p:tgtEl>
                                          <p:spTgt spid="99332"/>
                                        </p:tgtEl>
                                        <p:attrNameLst>
                                          <p:attrName>ppt_h</p:attrName>
                                        </p:attrNameLst>
                                      </p:cBhvr>
                                      <p:tavLst>
                                        <p:tav tm="0">
                                          <p:val>
                                            <p:fltVal val="0"/>
                                          </p:val>
                                        </p:tav>
                                        <p:tav tm="100000">
                                          <p:val>
                                            <p:strVal val="#ppt_h"/>
                                          </p:val>
                                        </p:tav>
                                      </p:tavLst>
                                    </p:anim>
                                  </p:childTnLst>
                                </p:cTn>
                              </p:par>
                              <p:par>
                                <p:cTn id="9" presetID="22" presetClass="entr" presetSubtype="8" fill="hold" grpId="0" nodeType="withEffect">
                                  <p:stCondLst>
                                    <p:cond delay="0"/>
                                  </p:stCondLst>
                                  <p:childTnLst>
                                    <p:set>
                                      <p:cBhvr>
                                        <p:cTn id="10" dur="1" fill="hold">
                                          <p:stCondLst>
                                            <p:cond delay="0"/>
                                          </p:stCondLst>
                                        </p:cTn>
                                        <p:tgtEl>
                                          <p:spTgt spid="99333"/>
                                        </p:tgtEl>
                                        <p:attrNameLst>
                                          <p:attrName>style.visibility</p:attrName>
                                        </p:attrNameLst>
                                      </p:cBhvr>
                                      <p:to>
                                        <p:strVal val="visible"/>
                                      </p:to>
                                    </p:set>
                                    <p:animEffect transition="in" filter="wipe(left)">
                                      <p:cBhvr>
                                        <p:cTn id="11" dur="3000"/>
                                        <p:tgtEl>
                                          <p:spTgt spid="99333"/>
                                        </p:tgtEl>
                                      </p:cBhvr>
                                    </p:animEffect>
                                  </p:childTnLst>
                                </p:cTn>
                              </p:par>
                            </p:childTnLst>
                          </p:cTn>
                        </p:par>
                        <p:par>
                          <p:cTn id="12" fill="hold">
                            <p:stCondLst>
                              <p:cond delay="3000"/>
                            </p:stCondLst>
                            <p:childTnLst>
                              <p:par>
                                <p:cTn id="13" presetID="30" presetClass="entr" presetSubtype="0" fill="hold" grpId="0" nodeType="afterEffect">
                                  <p:stCondLst>
                                    <p:cond delay="0"/>
                                  </p:stCondLst>
                                  <p:iterate type="wd">
                                    <p:tmPct val="10000"/>
                                  </p:iterate>
                                  <p:childTnLst>
                                    <p:set>
                                      <p:cBhvr>
                                        <p:cTn id="14" dur="1" fill="hold">
                                          <p:stCondLst>
                                            <p:cond delay="0"/>
                                          </p:stCondLst>
                                        </p:cTn>
                                        <p:tgtEl>
                                          <p:spTgt spid="99334"/>
                                        </p:tgtEl>
                                        <p:attrNameLst>
                                          <p:attrName>style.visibility</p:attrName>
                                        </p:attrNameLst>
                                      </p:cBhvr>
                                      <p:to>
                                        <p:strVal val="visible"/>
                                      </p:to>
                                    </p:set>
                                    <p:animEffect transition="in" filter="fade">
                                      <p:cBhvr>
                                        <p:cTn id="15" dur="1600" decel="100000"/>
                                        <p:tgtEl>
                                          <p:spTgt spid="99334"/>
                                        </p:tgtEl>
                                      </p:cBhvr>
                                    </p:animEffect>
                                    <p:anim calcmode="lin" valueType="num">
                                      <p:cBhvr>
                                        <p:cTn id="16" dur="1600" decel="100000" fill="hold"/>
                                        <p:tgtEl>
                                          <p:spTgt spid="99334"/>
                                        </p:tgtEl>
                                        <p:attrNameLst>
                                          <p:attrName>style.rotation</p:attrName>
                                        </p:attrNameLst>
                                      </p:cBhvr>
                                      <p:tavLst>
                                        <p:tav tm="0">
                                          <p:val>
                                            <p:fltVal val="-90"/>
                                          </p:val>
                                        </p:tav>
                                        <p:tav tm="100000">
                                          <p:val>
                                            <p:fltVal val="0"/>
                                          </p:val>
                                        </p:tav>
                                      </p:tavLst>
                                    </p:anim>
                                    <p:anim calcmode="lin" valueType="num">
                                      <p:cBhvr>
                                        <p:cTn id="17" dur="1600" decel="100000" fill="hold"/>
                                        <p:tgtEl>
                                          <p:spTgt spid="99334"/>
                                        </p:tgtEl>
                                        <p:attrNameLst>
                                          <p:attrName>ppt_x</p:attrName>
                                        </p:attrNameLst>
                                      </p:cBhvr>
                                      <p:tavLst>
                                        <p:tav tm="0">
                                          <p:val>
                                            <p:strVal val="#ppt_x+0.4"/>
                                          </p:val>
                                        </p:tav>
                                        <p:tav tm="100000">
                                          <p:val>
                                            <p:strVal val="#ppt_x-0.05"/>
                                          </p:val>
                                        </p:tav>
                                      </p:tavLst>
                                    </p:anim>
                                    <p:anim calcmode="lin" valueType="num">
                                      <p:cBhvr>
                                        <p:cTn id="18" dur="1600" decel="100000" fill="hold"/>
                                        <p:tgtEl>
                                          <p:spTgt spid="99334"/>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99334"/>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99334"/>
                                        </p:tgtEl>
                                        <p:attrNameLst>
                                          <p:attrName>ppt_y</p:attrName>
                                        </p:attrNameLst>
                                      </p:cBhvr>
                                      <p:tavLst>
                                        <p:tav tm="0">
                                          <p:val>
                                            <p:strVal val="#ppt_y+0.1"/>
                                          </p:val>
                                        </p:tav>
                                        <p:tav tm="100000">
                                          <p:val>
                                            <p:strVal val="#ppt_y"/>
                                          </p:val>
                                        </p:tav>
                                      </p:tavLst>
                                    </p:anim>
                                  </p:childTnLst>
                                </p:cTn>
                              </p:par>
                            </p:childTnLst>
                          </p:cTn>
                        </p:par>
                        <p:par>
                          <p:cTn id="21" fill="hold">
                            <p:stCondLst>
                              <p:cond delay="92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99335"/>
                                        </p:tgtEl>
                                        <p:attrNameLst>
                                          <p:attrName>style.visibility</p:attrName>
                                        </p:attrNameLst>
                                      </p:cBhvr>
                                      <p:to>
                                        <p:strVal val="visible"/>
                                      </p:to>
                                    </p:set>
                                    <p:anim by="(-#ppt_w*2)" calcmode="lin" valueType="num">
                                      <p:cBhvr rctx="PPT">
                                        <p:cTn id="24" dur="2500" autoRev="1" fill="hold">
                                          <p:stCondLst>
                                            <p:cond delay="0"/>
                                          </p:stCondLst>
                                        </p:cTn>
                                        <p:tgtEl>
                                          <p:spTgt spid="99335"/>
                                        </p:tgtEl>
                                        <p:attrNameLst>
                                          <p:attrName>ppt_w</p:attrName>
                                        </p:attrNameLst>
                                      </p:cBhvr>
                                    </p:anim>
                                    <p:anim by="(#ppt_w*0.50)" calcmode="lin" valueType="num">
                                      <p:cBhvr>
                                        <p:cTn id="25" dur="2500" decel="50000" autoRev="1" fill="hold">
                                          <p:stCondLst>
                                            <p:cond delay="0"/>
                                          </p:stCondLst>
                                        </p:cTn>
                                        <p:tgtEl>
                                          <p:spTgt spid="99335"/>
                                        </p:tgtEl>
                                        <p:attrNameLst>
                                          <p:attrName>ppt_x</p:attrName>
                                        </p:attrNameLst>
                                      </p:cBhvr>
                                    </p:anim>
                                    <p:anim from="(-#ppt_h/2)" to="(#ppt_y)" calcmode="lin" valueType="num">
                                      <p:cBhvr>
                                        <p:cTn id="26" dur="5000" fill="hold">
                                          <p:stCondLst>
                                            <p:cond delay="0"/>
                                          </p:stCondLst>
                                        </p:cTn>
                                        <p:tgtEl>
                                          <p:spTgt spid="99335"/>
                                        </p:tgtEl>
                                        <p:attrNameLst>
                                          <p:attrName>ppt_y</p:attrName>
                                        </p:attrNameLst>
                                      </p:cBhvr>
                                    </p:anim>
                                    <p:animRot by="21600000">
                                      <p:cBhvr>
                                        <p:cTn id="27" dur="5000" fill="hold">
                                          <p:stCondLst>
                                            <p:cond delay="0"/>
                                          </p:stCondLst>
                                        </p:cTn>
                                        <p:tgtEl>
                                          <p:spTgt spid="9933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3" grpId="0" animBg="1"/>
      <p:bldP spid="99334" grpId="0"/>
      <p:bldP spid="99335" grpId="0"/>
    </p:bldLst>
  </p:timing>
</p:sld>
</file>

<file path=ppt/slides/slide8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2400" b="1"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744</TotalTime>
  <Words>1530</Words>
  <Application>Microsoft Office PowerPoint</Application>
  <PresentationFormat>Presentación en pantalla (4:3)</PresentationFormat>
  <Paragraphs>191</Paragraphs>
  <Slides>85</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85</vt:i4>
      </vt:variant>
    </vt:vector>
  </HeadingPairs>
  <TitlesOfParts>
    <vt:vector size="89" baseType="lpstr">
      <vt:lpstr>Arial</vt:lpstr>
      <vt:lpstr>Arial Black</vt:lpstr>
      <vt:lpstr>Diseño predeterminado</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vector>
  </TitlesOfParts>
  <Company>PC NEW &amp; Services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PC</dc:creator>
  <cp:lastModifiedBy>JOSE LUIS</cp:lastModifiedBy>
  <cp:revision>49</cp:revision>
  <dcterms:created xsi:type="dcterms:W3CDTF">2011-11-10T10:11:47Z</dcterms:created>
  <dcterms:modified xsi:type="dcterms:W3CDTF">2013-12-10T14:44:45Z</dcterms:modified>
</cp:coreProperties>
</file>