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0" r:id="rId3"/>
    <p:sldId id="311" r:id="rId4"/>
    <p:sldId id="312" r:id="rId5"/>
    <p:sldId id="313" r:id="rId6"/>
    <p:sldId id="314" r:id="rId7"/>
    <p:sldId id="315" r:id="rId8"/>
    <p:sldId id="326" r:id="rId9"/>
    <p:sldId id="327" r:id="rId10"/>
    <p:sldId id="325" r:id="rId11"/>
    <p:sldId id="316" r:id="rId12"/>
    <p:sldId id="317" r:id="rId13"/>
    <p:sldId id="328" r:id="rId14"/>
    <p:sldId id="329" r:id="rId15"/>
    <p:sldId id="318" r:id="rId16"/>
    <p:sldId id="319" r:id="rId17"/>
    <p:sldId id="320" r:id="rId18"/>
    <p:sldId id="330" r:id="rId19"/>
    <p:sldId id="321" r:id="rId20"/>
    <p:sldId id="322" r:id="rId21"/>
    <p:sldId id="323" r:id="rId22"/>
    <p:sldId id="324" r:id="rId23"/>
    <p:sldId id="331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yWwbgBwh29i0EN/R5tP6Q" hashData="4sFdj4RQ6/1K+e7zWoFUqlMCPK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D175"/>
    <a:srgbClr val="FFCE6D"/>
    <a:srgbClr val="FFDF9F"/>
    <a:srgbClr val="9E8022"/>
    <a:srgbClr val="CBA52B"/>
    <a:srgbClr val="D9B74B"/>
    <a:srgbClr val="E0CD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25317" autoAdjust="0"/>
    <p:restoredTop sz="90929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1E5F08-6326-4424-B9A2-D570A63E18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877EB-5A8E-403C-9BD3-BBEC413C70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0FB22-E930-4323-B2D9-C32CEEF33E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0F8C6-1DBE-4224-9A06-A2FDFA8FE7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DCBB7-FC76-429E-A30F-F7BA601DF5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6435A-F503-4FDC-8391-A188F7BDCB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00874-0FE8-4B44-B74E-DC3569D008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9319A4-B507-4D1E-9720-A0E30BC7B1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8BDD4F-900F-4493-834C-6700B53665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52759-D353-4C32-B554-8EE78F561C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7DD02-1601-4DC5-A468-0B0B7A9E0D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224CA-C684-4928-AD39-7A565FD877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229AAB8-090A-4E39-9FC9-EFB33F1937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0D7A15-CC74-4C3B-99D8-0C771A6E89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8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0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7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8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9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1" name="Picture 2" descr="C:\Mis Documentos\Navid (116).jpg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2" name="Picture 2" descr="C:\Mis Documentos\Navid (116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3" name="Picture 2" descr="C:\Mis Documentos\Navid (116).jpg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4" name="Picture 2" descr="C:\Mis Documentos\Navid (116).jpg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412750"/>
            <a:ext cx="7058025" cy="531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6" name="Picture 4" descr="D:\IbKuraYdyK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84438" y="5949950"/>
            <a:ext cx="4032250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7" name="Picture 2" descr="D:\TO DAY\wallco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16013" y="476250"/>
            <a:ext cx="69119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  <p:sndAc>
      <p:stSnd loop="1">
        <p:snd r:embed="rId2" name="Navidad, es navid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:\SiembraConmi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857250"/>
            <a:ext cx="6837362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3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2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3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5" name="Picture 4" descr="C:\Mis Documentos\M DESIGN\RO(50).pn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2" descr="C:\Mis Documentos\Navid (116).jpg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7" name="Picture 2" descr="C:\Mis Documentos\Navid (116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2" descr="C:\Mis Documentos\Navid (116).jpg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2" descr="C:\Mis Documentos\Navid (116).jpg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417513"/>
            <a:ext cx="7272338" cy="545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1" name="37 CuadroTexto"/>
          <p:cNvSpPr txBox="1">
            <a:spLocks noChangeArrowheads="1"/>
          </p:cNvSpPr>
          <p:nvPr/>
        </p:nvSpPr>
        <p:spPr bwMode="auto">
          <a:xfrm>
            <a:off x="2484438" y="6092825"/>
            <a:ext cx="3786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High Tower Text" pitchFamily="18" charset="0"/>
              </a:rPr>
              <a:t>Toda la tierra se alegra</a:t>
            </a:r>
          </a:p>
        </p:txBody>
      </p:sp>
      <p:pic>
        <p:nvPicPr>
          <p:cNvPr id="3112" name="Picture 2" descr="D:\TO DAY\wallcoo_com_Christmas_wallpaper_christmas_Night_view_10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42988" y="476250"/>
            <a:ext cx="710565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4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3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76250"/>
            <a:ext cx="75612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4" name="37 CuadroTexto"/>
          <p:cNvSpPr txBox="1">
            <a:spLocks noChangeArrowheads="1"/>
          </p:cNvSpPr>
          <p:nvPr/>
        </p:nvSpPr>
        <p:spPr bwMode="auto">
          <a:xfrm>
            <a:off x="2555875" y="6092825"/>
            <a:ext cx="3786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se entristece la mar</a:t>
            </a:r>
          </a:p>
        </p:txBody>
      </p:sp>
      <p:pic>
        <p:nvPicPr>
          <p:cNvPr id="4135" name="Picture 43" descr="C:\Mis Documentos\1144392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113" y="549275"/>
            <a:ext cx="7418387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5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1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2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4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5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6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7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404813"/>
            <a:ext cx="7042150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8" name="Picture 2" descr="D:\TO DAY\free-pictures-sunset-fishing-fisherman-sahrizvi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476250"/>
            <a:ext cx="6913562" cy="524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9" name="Picture 4" descr="D:\DESIGN\GIF\GIF DESIGN\ESTRELLAS\slide0008_image033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48488" y="765175"/>
            <a:ext cx="430212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60" name="39 CuadroTexto"/>
          <p:cNvSpPr txBox="1">
            <a:spLocks noChangeArrowheads="1"/>
          </p:cNvSpPr>
          <p:nvPr/>
        </p:nvSpPr>
        <p:spPr bwMode="auto">
          <a:xfrm>
            <a:off x="1116013" y="5889625"/>
            <a:ext cx="67341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¿a dónde vas?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tus redes y reza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mira la estrella pasar. 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6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3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4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7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8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0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1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76250"/>
            <a:ext cx="74168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82" name="38 CuadroTexto"/>
          <p:cNvSpPr txBox="1">
            <a:spLocks noChangeArrowheads="1"/>
          </p:cNvSpPr>
          <p:nvPr/>
        </p:nvSpPr>
        <p:spPr bwMode="auto">
          <a:xfrm>
            <a:off x="2555875" y="5735638"/>
            <a:ext cx="3786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haz en tu barca un altar.</a:t>
            </a:r>
          </a:p>
        </p:txBody>
      </p:sp>
      <p:pic>
        <p:nvPicPr>
          <p:cNvPr id="6183" name="Picture 40" descr="C:\Mis Documentos\Collection (429)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5350" y="549275"/>
            <a:ext cx="73691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4" name="Picture 42" descr="C:\Mis Documentos\DESIGN RO\Z-NAVI DESIGNE\NAVIDAD GIF\NACIMIENTOS GIF\Pesebre\Born (11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27438" y="3587750"/>
            <a:ext cx="15922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7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2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4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5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04813"/>
            <a:ext cx="71294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6" name="Picture 2" descr="D:\TO DAY\335813500_6988a7db6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6250"/>
            <a:ext cx="7007225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07" name="38 CuadroTexto"/>
          <p:cNvSpPr txBox="1">
            <a:spLocks noChangeArrowheads="1"/>
          </p:cNvSpPr>
          <p:nvPr/>
        </p:nvSpPr>
        <p:spPr bwMode="auto">
          <a:xfrm>
            <a:off x="2555875" y="6021388"/>
            <a:ext cx="37861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porque llegó Navidad.</a:t>
            </a:r>
          </a:p>
        </p:txBody>
      </p:sp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8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1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2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3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4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5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6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7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8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29" name="38 CuadroTexto"/>
          <p:cNvSpPr txBox="1">
            <a:spLocks noChangeArrowheads="1"/>
          </p:cNvSpPr>
          <p:nvPr/>
        </p:nvSpPr>
        <p:spPr bwMode="auto">
          <a:xfrm>
            <a:off x="2555875" y="5735638"/>
            <a:ext cx="3786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haz en tu barca un altar.</a:t>
            </a:r>
          </a:p>
        </p:txBody>
      </p:sp>
      <p:pic>
        <p:nvPicPr>
          <p:cNvPr id="8230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76250"/>
            <a:ext cx="74168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1" name="Picture 40" descr="C:\Mis Documentos\Collection (429)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5350" y="549275"/>
            <a:ext cx="73691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2" name="Picture 42" descr="C:\Mis Documentos\DESIGN RO\Z-NAVI DESIGNE\NAVIDAD GIF\NACIMIENTOS GIF\Pesebre\Born (11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27438" y="3587750"/>
            <a:ext cx="15922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9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0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2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53" name="38 CuadroTexto"/>
          <p:cNvSpPr txBox="1">
            <a:spLocks noChangeArrowheads="1"/>
          </p:cNvSpPr>
          <p:nvPr/>
        </p:nvSpPr>
        <p:spPr bwMode="auto">
          <a:xfrm>
            <a:off x="2555875" y="6022975"/>
            <a:ext cx="3786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porque llegó Navidad.</a:t>
            </a:r>
          </a:p>
        </p:txBody>
      </p:sp>
      <p:pic>
        <p:nvPicPr>
          <p:cNvPr id="9254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04813"/>
            <a:ext cx="71294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5" name="Picture 2" descr="D:\TO DAY\335813500_6988a7db6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6250"/>
            <a:ext cx="7007225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0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7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04813"/>
            <a:ext cx="7488237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8" name="38 CuadroTexto"/>
          <p:cNvSpPr txBox="1">
            <a:spLocks noChangeArrowheads="1"/>
          </p:cNvSpPr>
          <p:nvPr/>
        </p:nvSpPr>
        <p:spPr bwMode="auto">
          <a:xfrm>
            <a:off x="1476375" y="5805488"/>
            <a:ext cx="5929313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Noches blancas, de Hospital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dejad el llanto esta noche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que el Niño está por llegar. </a:t>
            </a:r>
          </a:p>
        </p:txBody>
      </p:sp>
      <p:pic>
        <p:nvPicPr>
          <p:cNvPr id="10279" name="Picture 40" descr="C:\Mis Documentos\playa_vista_desde_la_ventan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113" y="476250"/>
            <a:ext cx="73279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1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3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4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7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8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00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01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9338" y="404813"/>
            <a:ext cx="7051675" cy="534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02" name="38 CuadroTexto"/>
          <p:cNvSpPr txBox="1">
            <a:spLocks noChangeArrowheads="1"/>
          </p:cNvSpPr>
          <p:nvPr/>
        </p:nvSpPr>
        <p:spPr bwMode="auto">
          <a:xfrm>
            <a:off x="1692275" y="5949950"/>
            <a:ext cx="5929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 sin hogar ven a mi casa esta noche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que mañana Dios dirá. </a:t>
            </a:r>
          </a:p>
        </p:txBody>
      </p:sp>
      <p:pic>
        <p:nvPicPr>
          <p:cNvPr id="11303" name="Picture 41" descr="C:\Mis Documentos\Penumbra (5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3075"/>
            <a:ext cx="6911975" cy="51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22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2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4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5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765175"/>
            <a:ext cx="73437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6" name="Picture 41" descr="C:\Mis Documentos\Penumbra (56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836613"/>
            <a:ext cx="72009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7" name="41 CuadroTexto"/>
          <p:cNvSpPr txBox="1">
            <a:spLocks noChangeArrowheads="1"/>
          </p:cNvSpPr>
          <p:nvPr/>
        </p:nvSpPr>
        <p:spPr bwMode="auto">
          <a:xfrm>
            <a:off x="755650" y="5876925"/>
            <a:ext cx="7381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deja tu alforja llenar.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porque llegó Navidad.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33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1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2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3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4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5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6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7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8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9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549275"/>
            <a:ext cx="6878638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0" name="Picture 41" descr="C:\Mis Documentos\Penumbra (5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8888" y="638175"/>
            <a:ext cx="6738937" cy="509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51" name="40 CuadroTexto"/>
          <p:cNvSpPr txBox="1">
            <a:spLocks noChangeArrowheads="1"/>
          </p:cNvSpPr>
          <p:nvPr/>
        </p:nvSpPr>
        <p:spPr bwMode="auto">
          <a:xfrm>
            <a:off x="2700338" y="6021388"/>
            <a:ext cx="3786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tu alforja llenar. </a:t>
            </a: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43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0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2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3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765175"/>
            <a:ext cx="73437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4" name="Picture 41" descr="C:\Mis Documentos\Penumbra (56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836613"/>
            <a:ext cx="72009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75" name="40 CuadroTexto"/>
          <p:cNvSpPr txBox="1">
            <a:spLocks noChangeArrowheads="1"/>
          </p:cNvSpPr>
          <p:nvPr/>
        </p:nvSpPr>
        <p:spPr bwMode="auto">
          <a:xfrm>
            <a:off x="2627313" y="5949950"/>
            <a:ext cx="37861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porque llegó Navidad.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53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1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2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4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5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6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7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11288" y="620713"/>
            <a:ext cx="64738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8" name="Picture 3" descr="D:\TO DAY\slide0001_image0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76375" y="692150"/>
            <a:ext cx="6335713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99" name="38 CuadroTexto"/>
          <p:cNvSpPr txBox="1">
            <a:spLocks noChangeArrowheads="1"/>
          </p:cNvSpPr>
          <p:nvPr/>
        </p:nvSpPr>
        <p:spPr bwMode="auto">
          <a:xfrm>
            <a:off x="1763713" y="5805488"/>
            <a:ext cx="55991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Ven soldado vuelve ya para curar tus heridas,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para prestarte la Paz.</a:t>
            </a: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63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3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4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7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8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0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1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908050"/>
            <a:ext cx="68421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2" name="Picture 3" descr="D:\TO DAY\wallcoo_com_Christmas_wallpaper_christmas_Night_view_13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88" y="1125538"/>
            <a:ext cx="6335712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3" name="Picture 4" descr="D:\TO DAY\6323105-md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58888" y="981075"/>
            <a:ext cx="672147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24" name="39 CuadroTexto"/>
          <p:cNvSpPr txBox="1">
            <a:spLocks noChangeArrowheads="1"/>
          </p:cNvSpPr>
          <p:nvPr/>
        </p:nvSpPr>
        <p:spPr bwMode="auto">
          <a:xfrm>
            <a:off x="2700338" y="115888"/>
            <a:ext cx="37861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Goudy Old Style" pitchFamily="18" charset="0"/>
              </a:rPr>
              <a:t>Navidad, es Navidad, 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Goudy Old Style" pitchFamily="18" charset="0"/>
              </a:rPr>
              <a:t>Toda la tierra se alegra</a:t>
            </a:r>
          </a:p>
        </p:txBody>
      </p:sp>
      <p:sp>
        <p:nvSpPr>
          <p:cNvPr id="16425" name="40 CuadroTexto"/>
          <p:cNvSpPr txBox="1">
            <a:spLocks noChangeArrowheads="1"/>
          </p:cNvSpPr>
          <p:nvPr/>
        </p:nvSpPr>
        <p:spPr bwMode="auto">
          <a:xfrm>
            <a:off x="2555875" y="6165850"/>
            <a:ext cx="3786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se entristece la mar.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74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3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4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4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42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4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44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45" name="38 CuadroTexto"/>
          <p:cNvSpPr txBox="1">
            <a:spLocks noChangeArrowheads="1"/>
          </p:cNvSpPr>
          <p:nvPr/>
        </p:nvSpPr>
        <p:spPr bwMode="auto">
          <a:xfrm>
            <a:off x="684213" y="5876925"/>
            <a:ext cx="76438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Tu que escuchas mi mensaje, haz en tu casa un altar,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el odio y ven conmigo, porque llego Navidad.</a:t>
            </a:r>
          </a:p>
        </p:txBody>
      </p:sp>
      <p:pic>
        <p:nvPicPr>
          <p:cNvPr id="17446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76250"/>
            <a:ext cx="74168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47" name="Picture 40" descr="C:\Mis Documentos\Collection (429)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5350" y="549275"/>
            <a:ext cx="73691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48" name="Picture 42" descr="C:\Mis Documentos\DESIGN RO\Z-NAVI DESIGNE\NAVIDAD GIF\NACIMIENTOS GIF\Pesebre\Born (11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27438" y="3587750"/>
            <a:ext cx="15922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84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1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2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3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4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5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6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7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8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69" name="38 CuadroTexto"/>
          <p:cNvSpPr txBox="1">
            <a:spLocks noChangeArrowheads="1"/>
          </p:cNvSpPr>
          <p:nvPr/>
        </p:nvSpPr>
        <p:spPr bwMode="auto">
          <a:xfrm>
            <a:off x="684213" y="5949950"/>
            <a:ext cx="76438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Tu que escuchas mi mensaje, haz en tu casa un altar,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el odio y ven conmigo, porque llego Navidad.</a:t>
            </a:r>
          </a:p>
        </p:txBody>
      </p:sp>
      <p:pic>
        <p:nvPicPr>
          <p:cNvPr id="18470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04813"/>
            <a:ext cx="71294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71" name="Picture 2" descr="D:\TO DAY\335813500_6988a7db6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6250"/>
            <a:ext cx="7007225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94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0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2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3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6013" y="492125"/>
            <a:ext cx="6942137" cy="524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94" name="Picture 5" descr="D:\IMAG\NAVI DESIG\NACIMIENTO\Misa de Gallo\Paisaje (146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549275"/>
            <a:ext cx="6810375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95" name="38 CuadroTexto"/>
          <p:cNvSpPr txBox="1">
            <a:spLocks noChangeArrowheads="1"/>
          </p:cNvSpPr>
          <p:nvPr/>
        </p:nvSpPr>
        <p:spPr bwMode="auto">
          <a:xfrm>
            <a:off x="755650" y="5951538"/>
            <a:ext cx="7643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en la Misa de Gallo los coros desgarran sus cuerdas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extasiada ante el Cristo que nace… </a:t>
            </a:r>
          </a:p>
        </p:txBody>
      </p:sp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04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1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2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4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5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6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7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3163" y="476250"/>
            <a:ext cx="6854825" cy="520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8" name="Picture 3" descr="D:\TO DAY\Orand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8888" y="574675"/>
            <a:ext cx="6684962" cy="501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9" name="38 CuadroTexto"/>
          <p:cNvSpPr txBox="1">
            <a:spLocks noChangeArrowheads="1"/>
          </p:cNvSpPr>
          <p:nvPr/>
        </p:nvSpPr>
        <p:spPr bwMode="auto">
          <a:xfrm>
            <a:off x="1476375" y="5876925"/>
            <a:ext cx="62642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Una madre reza por el hijo que fuera de casa sentirá tristeza.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los ojos del hijo esa noche llorarán con ella.</a:t>
            </a:r>
          </a:p>
        </p:txBody>
      </p:sp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15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3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4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5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6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7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8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9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0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1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455613"/>
            <a:ext cx="6913563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2" name="Picture 2" descr="D:\TO DAY\5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8888" y="549275"/>
            <a:ext cx="67960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43" name="38 CuadroTexto"/>
          <p:cNvSpPr txBox="1">
            <a:spLocks noChangeArrowheads="1"/>
          </p:cNvSpPr>
          <p:nvPr/>
        </p:nvSpPr>
        <p:spPr bwMode="auto">
          <a:xfrm>
            <a:off x="1116013" y="5949950"/>
            <a:ext cx="67691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Tu que escuchas mi mensaje haz en tu casa un altar </a:t>
            </a:r>
          </a:p>
          <a:p>
            <a:pPr algn="ctr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el odio y ven conmigo …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25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7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8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9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0" name="Picture 4" descr="C:\Mis Documentos\M DESIGN\RO(50).pn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1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2" name="Picture 2" descr="C:\Mis Documentos\Navid (11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3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4" name="Picture 2" descr="C:\Mis Documentos\Navid (116)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5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549275"/>
            <a:ext cx="761682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6" name="Picture 9" descr="D:\Nacimiento (68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620713"/>
            <a:ext cx="7488237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7" name="Picture 5" descr="D:\Z6oHQaDpSg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35150" y="1557338"/>
            <a:ext cx="295275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479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pp4479</Template>
  <TotalTime>4</TotalTime>
  <Words>321</Words>
  <Application>Microsoft Office PowerPoint</Application>
  <PresentationFormat>Presentación en pantalla (4:3)</PresentationFormat>
  <Paragraphs>67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Times New Roman</vt:lpstr>
      <vt:lpstr>Arial</vt:lpstr>
      <vt:lpstr>Calibri</vt:lpstr>
      <vt:lpstr>High Tower Text</vt:lpstr>
      <vt:lpstr>Goudy Old Style</vt:lpstr>
      <vt:lpstr>Book Antiqua</vt:lpstr>
      <vt:lpstr>pp4479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>siembraconmigo@gigared.com</Manager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Espiritual</dc:subject>
  <dc:creator>JOSE LUIS</dc:creator>
  <cp:lastModifiedBy>JOSE LUIS</cp:lastModifiedBy>
  <cp:revision>1</cp:revision>
  <dcterms:created xsi:type="dcterms:W3CDTF">2013-12-14T19:32:41Z</dcterms:created>
  <dcterms:modified xsi:type="dcterms:W3CDTF">2013-12-14T19:37:28Z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0008001a2c0000000000010250600207f900052003a000</vt:lpwstr>
  </property>
</Properties>
</file>