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10" r:id="rId3"/>
    <p:sldId id="311" r:id="rId4"/>
    <p:sldId id="312" r:id="rId5"/>
    <p:sldId id="313" r:id="rId6"/>
    <p:sldId id="314" r:id="rId7"/>
    <p:sldId id="315" r:id="rId8"/>
    <p:sldId id="326" r:id="rId9"/>
    <p:sldId id="327" r:id="rId10"/>
    <p:sldId id="325" r:id="rId11"/>
    <p:sldId id="316" r:id="rId12"/>
    <p:sldId id="317" r:id="rId13"/>
    <p:sldId id="328" r:id="rId14"/>
    <p:sldId id="329" r:id="rId15"/>
    <p:sldId id="318" r:id="rId16"/>
    <p:sldId id="319" r:id="rId17"/>
    <p:sldId id="320" r:id="rId18"/>
    <p:sldId id="330" r:id="rId19"/>
    <p:sldId id="321" r:id="rId20"/>
    <p:sldId id="322" r:id="rId21"/>
    <p:sldId id="323" r:id="rId22"/>
    <p:sldId id="324" r:id="rId23"/>
    <p:sldId id="331" r:id="rId24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QoqH158VFdk/4SIrPiJJhw==" hashData="vnE38r9UOidJnKw+Ve3a9ORySQ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6600"/>
    <a:srgbClr val="FFD175"/>
    <a:srgbClr val="FFCE6D"/>
    <a:srgbClr val="FFDF9F"/>
    <a:srgbClr val="9E8022"/>
    <a:srgbClr val="CBA52B"/>
    <a:srgbClr val="D9B74B"/>
    <a:srgbClr val="E0CD7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25317" autoAdjust="0"/>
    <p:restoredTop sz="90929"/>
  </p:normalViewPr>
  <p:slideViewPr>
    <p:cSldViewPr>
      <p:cViewPr varScale="1">
        <p:scale>
          <a:sx n="70" d="100"/>
          <a:sy n="70" d="100"/>
        </p:scale>
        <p:origin x="-912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A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F7288A1-E0B7-4837-8883-55CD51DD434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28328893"/>
      </p:ext>
    </p:extLst>
  </p:cSld>
  <p:clrMapOvr>
    <a:masterClrMapping/>
  </p:clrMapOvr>
  <p:transition spd="slow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9C244A-9765-4588-8A1D-B03039BC677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93162881"/>
      </p:ext>
    </p:extLst>
  </p:cSld>
  <p:clrMapOvr>
    <a:masterClrMapping/>
  </p:clrMapOvr>
  <p:transition spd="slow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B19959-53DF-4C73-B00C-C9DD27CF77E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26692800"/>
      </p:ext>
    </p:extLst>
  </p:cSld>
  <p:clrMapOvr>
    <a:masterClrMapping/>
  </p:clrMapOvr>
  <p:transition spd="slow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271BEC6-3614-4E24-A840-6C6289DEF52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01244226"/>
      </p:ext>
    </p:extLst>
  </p:cSld>
  <p:clrMapOvr>
    <a:masterClrMapping/>
  </p:clrMapOvr>
  <p:transition spd="slow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2FDCA8C-72D4-40A3-9073-036C9710FF5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73192557"/>
      </p:ext>
    </p:extLst>
  </p:cSld>
  <p:clrMapOvr>
    <a:masterClrMapping/>
  </p:clrMapOvr>
  <p:transition spd="slow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D1E8EA-226A-46CA-B7F8-29D92DD3CC6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17676212"/>
      </p:ext>
    </p:extLst>
  </p:cSld>
  <p:clrMapOvr>
    <a:masterClrMapping/>
  </p:clrMapOvr>
  <p:transition spd="slow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CA5F3F7-E82C-4B9A-B097-0343CFC0CC8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84432280"/>
      </p:ext>
    </p:extLst>
  </p:cSld>
  <p:clrMapOvr>
    <a:masterClrMapping/>
  </p:clrMapOvr>
  <p:transition spd="slow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2107DE-9866-4911-A2A7-2F6880AB3F8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44519724"/>
      </p:ext>
    </p:extLst>
  </p:cSld>
  <p:clrMapOvr>
    <a:masterClrMapping/>
  </p:clrMapOvr>
  <p:transition spd="slow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AR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3FC391-E868-40DD-8470-759D0BA27DF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53929535"/>
      </p:ext>
    </p:extLst>
  </p:cSld>
  <p:clrMapOvr>
    <a:masterClrMapping/>
  </p:clrMapOvr>
  <p:transition spd="slow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52BAF9-B025-4356-8F42-1502352AA88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68429835"/>
      </p:ext>
    </p:extLst>
  </p:cSld>
  <p:clrMapOvr>
    <a:masterClrMapping/>
  </p:clrMapOvr>
  <p:transition spd="slow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AR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A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ACAB61-4976-42C6-8679-C795F33FED9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420960869"/>
      </p:ext>
    </p:extLst>
  </p:cSld>
  <p:clrMapOvr>
    <a:masterClrMapping/>
  </p:clrMapOvr>
  <p:transition spd="slow">
    <p:randomBar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42173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6B3B096B-98E0-40D0-BC1B-E9A572A9CD5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randomBar dir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A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gif"/><Relationship Id="rId7" Type="http://schemas.openxmlformats.org/officeDocument/2006/relationships/image" Target="../media/image6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7" Type="http://schemas.openxmlformats.org/officeDocument/2006/relationships/image" Target="../media/image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11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13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13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23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13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28.gif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0.png"/><Relationship Id="rId10" Type="http://schemas.openxmlformats.org/officeDocument/2006/relationships/image" Target="../media/image3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AR"/>
          </a:p>
        </p:txBody>
      </p:sp>
      <p:pic>
        <p:nvPicPr>
          <p:cNvPr id="205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95288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49275"/>
            <a:ext cx="395288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79500"/>
            <a:ext cx="395288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28775"/>
            <a:ext cx="395288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87563"/>
            <a:ext cx="395288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2636838"/>
            <a:ext cx="360363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3141663"/>
            <a:ext cx="360363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3644900"/>
            <a:ext cx="360363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4149725"/>
            <a:ext cx="360363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4679950"/>
            <a:ext cx="360363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5229225"/>
            <a:ext cx="360363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5761038"/>
            <a:ext cx="360363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6308725"/>
            <a:ext cx="360363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0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549275"/>
            <a:ext cx="360362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1052513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1557338"/>
            <a:ext cx="360362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2060575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2565400"/>
            <a:ext cx="360362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7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3068638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7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3600450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7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4149725"/>
            <a:ext cx="360362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7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4679950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7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5229225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7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5761038"/>
            <a:ext cx="360362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7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6308725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77" name="Picture 4" descr="C:\Mis Documentos\M DESIGN\RO(50).png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0"/>
            <a:ext cx="349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78" name="Picture 4" descr="C:\Mis Documentos\M DESIGN\RO(50).png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49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79" name="Picture 4" descr="C:\Mis Documentos\M DESIGN\RO(50).png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09075" y="0"/>
            <a:ext cx="349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80" name="Picture 4" descr="C:\Mis Documentos\M DESIGN\RO(50).png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13788" y="0"/>
            <a:ext cx="349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81" name="Picture 2" descr="C:\Mis Documentos\Navid (116).jpg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0"/>
            <a:ext cx="2159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82" name="Picture 2" descr="C:\Mis Documentos\Navid (116)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3429000"/>
            <a:ext cx="2159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83" name="Picture 2" descr="C:\Mis Documentos\Navid (116).jpg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0150" y="3429000"/>
            <a:ext cx="2159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84" name="Picture 2" descr="C:\Mis Documentos\Navid (116).jpg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0150" y="0"/>
            <a:ext cx="2159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85" name="Picture 7" descr="C:\Mis Documentos\Sin ttulo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412750"/>
            <a:ext cx="7058025" cy="531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86" name="Picture 4" descr="D:\IbKuraYdyK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5949950"/>
            <a:ext cx="4032250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87" name="Picture 2" descr="D:\TO DAY\wallcoo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476250"/>
            <a:ext cx="6911975" cy="51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3000">
    <p:randomBar dir="vert"/>
    <p:sndAc>
      <p:stSnd loop="1">
        <p:snd r:embed="rId2" name="Navidad, es navidad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D:\SiembraConmig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688" y="857250"/>
            <a:ext cx="6837362" cy="5119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AR"/>
          </a:p>
        </p:txBody>
      </p:sp>
      <p:pic>
        <p:nvPicPr>
          <p:cNvPr id="307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95288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49275"/>
            <a:ext cx="395288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79500"/>
            <a:ext cx="395288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28775"/>
            <a:ext cx="395288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87563"/>
            <a:ext cx="395288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2636838"/>
            <a:ext cx="360363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3141663"/>
            <a:ext cx="360363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3644900"/>
            <a:ext cx="360363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4149725"/>
            <a:ext cx="360363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4679950"/>
            <a:ext cx="360363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5229225"/>
            <a:ext cx="360363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5761038"/>
            <a:ext cx="360363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6308725"/>
            <a:ext cx="360363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0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549275"/>
            <a:ext cx="360362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1052513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1557338"/>
            <a:ext cx="360362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2060575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2565400"/>
            <a:ext cx="360362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3068638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3600450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4149725"/>
            <a:ext cx="360362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4679950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5229225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0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5761038"/>
            <a:ext cx="360362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0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6308725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02" name="Picture 4" descr="C:\Mis Documentos\M DESIGN\RO(50).png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0"/>
            <a:ext cx="349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03" name="Picture 4" descr="C:\Mis Documentos\M DESIGN\RO(50).png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49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04" name="Picture 4" descr="C:\Mis Documentos\M DESIGN\RO(50).png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09075" y="0"/>
            <a:ext cx="349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05" name="Picture 4" descr="C:\Mis Documentos\M DESIGN\RO(50).png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13788" y="0"/>
            <a:ext cx="349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06" name="Picture 2" descr="C:\Mis Documentos\Navid (116).jpg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0"/>
            <a:ext cx="2159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07" name="Picture 2" descr="C:\Mis Documentos\Navid (116)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3429000"/>
            <a:ext cx="2159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08" name="Picture 2" descr="C:\Mis Documentos\Navid (116).jpg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0150" y="3429000"/>
            <a:ext cx="2159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09" name="Picture 2" descr="C:\Mis Documentos\Navid (116).jpg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0150" y="0"/>
            <a:ext cx="2159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10" name="Picture 7" descr="C:\Mis Documentos\Sin ttulo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417513"/>
            <a:ext cx="7272338" cy="5459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11" name="37 CuadroTexto"/>
          <p:cNvSpPr txBox="1">
            <a:spLocks noChangeArrowheads="1"/>
          </p:cNvSpPr>
          <p:nvPr/>
        </p:nvSpPr>
        <p:spPr bwMode="auto">
          <a:xfrm>
            <a:off x="2484438" y="6092825"/>
            <a:ext cx="37861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/>
            <a:r>
              <a:rPr lang="es-AR" sz="1800" b="1">
                <a:solidFill>
                  <a:srgbClr val="0070C0"/>
                </a:solidFill>
                <a:latin typeface="High Tower Text" pitchFamily="18" charset="0"/>
              </a:rPr>
              <a:t>Toda la tierra se alegra</a:t>
            </a:r>
          </a:p>
        </p:txBody>
      </p:sp>
      <p:pic>
        <p:nvPicPr>
          <p:cNvPr id="3112" name="Picture 2" descr="D:\TO DAY\wallcoo_com_Christmas_wallpaper_christmas_Night_view_108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476250"/>
            <a:ext cx="7105650" cy="532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3000">
    <p:randomBa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AR"/>
          </a:p>
        </p:txBody>
      </p:sp>
      <p:pic>
        <p:nvPicPr>
          <p:cNvPr id="409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95288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49275"/>
            <a:ext cx="395288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79500"/>
            <a:ext cx="395288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28775"/>
            <a:ext cx="395288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87563"/>
            <a:ext cx="395288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2636838"/>
            <a:ext cx="360363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3141663"/>
            <a:ext cx="360363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3644900"/>
            <a:ext cx="360363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4149725"/>
            <a:ext cx="360363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4679950"/>
            <a:ext cx="360363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5229225"/>
            <a:ext cx="360363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5761038"/>
            <a:ext cx="360363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6308725"/>
            <a:ext cx="360363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0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549275"/>
            <a:ext cx="360362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1052513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1557338"/>
            <a:ext cx="360362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2060575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2565400"/>
            <a:ext cx="360362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3068638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3600450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4149725"/>
            <a:ext cx="360362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4679950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5229225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5761038"/>
            <a:ext cx="360362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6308725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4" descr="C:\Mis Documentos\M DESIGN\RO(50).png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0"/>
            <a:ext cx="349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4" descr="C:\Mis Documentos\M DESIGN\RO(50).png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49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4" descr="C:\Mis Documentos\M DESIGN\RO(50).png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09075" y="0"/>
            <a:ext cx="349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4" descr="C:\Mis Documentos\M DESIGN\RO(50).png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13788" y="0"/>
            <a:ext cx="349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2" descr="C:\Mis Documentos\Navid (116).jpg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0"/>
            <a:ext cx="2159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2" descr="C:\Mis Documentos\Navid (116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3429000"/>
            <a:ext cx="2159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2" descr="C:\Mis Documentos\Navid (116).jpg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0150" y="3429000"/>
            <a:ext cx="2159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2" descr="C:\Mis Documentos\Navid (116).jpg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0150" y="0"/>
            <a:ext cx="2159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7" descr="C:\Mis Documentos\Sin ttulo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476250"/>
            <a:ext cx="7561262" cy="540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34" name="37 CuadroTexto"/>
          <p:cNvSpPr txBox="1">
            <a:spLocks noChangeArrowheads="1"/>
          </p:cNvSpPr>
          <p:nvPr/>
        </p:nvSpPr>
        <p:spPr bwMode="auto">
          <a:xfrm>
            <a:off x="2555875" y="6092825"/>
            <a:ext cx="37861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/>
            <a:r>
              <a:rPr lang="es-AR" sz="1800" b="1">
                <a:solidFill>
                  <a:srgbClr val="0070C0"/>
                </a:solidFill>
                <a:latin typeface="Goudy Old Style" pitchFamily="18" charset="0"/>
              </a:rPr>
              <a:t>Y se entristece la mar</a:t>
            </a:r>
          </a:p>
        </p:txBody>
      </p:sp>
      <p:pic>
        <p:nvPicPr>
          <p:cNvPr id="4135" name="Picture 43" descr="C:\Mis Documentos\11443929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549275"/>
            <a:ext cx="7418387" cy="525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3000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AR"/>
          </a:p>
        </p:txBody>
      </p:sp>
      <p:pic>
        <p:nvPicPr>
          <p:cNvPr id="512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95288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49275"/>
            <a:ext cx="395288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79500"/>
            <a:ext cx="395288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28775"/>
            <a:ext cx="395288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87563"/>
            <a:ext cx="395288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2636838"/>
            <a:ext cx="360363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3141663"/>
            <a:ext cx="360363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3644900"/>
            <a:ext cx="360363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4149725"/>
            <a:ext cx="360363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4679950"/>
            <a:ext cx="360363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5229225"/>
            <a:ext cx="360363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5761038"/>
            <a:ext cx="360363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6308725"/>
            <a:ext cx="360363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0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549275"/>
            <a:ext cx="360362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1052513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3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1557338"/>
            <a:ext cx="360362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2060575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2565400"/>
            <a:ext cx="360362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3068638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3600450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4149725"/>
            <a:ext cx="360362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4679950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5229225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5761038"/>
            <a:ext cx="360362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6308725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49" name="Picture 4" descr="C:\Mis Documentos\M DESIGN\RO(50).png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0"/>
            <a:ext cx="349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0" name="Picture 4" descr="C:\Mis Documentos\M DESIGN\RO(50).png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49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1" name="Picture 4" descr="C:\Mis Documentos\M DESIGN\RO(50).png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09075" y="0"/>
            <a:ext cx="349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2" name="Picture 4" descr="C:\Mis Documentos\M DESIGN\RO(50).png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13788" y="0"/>
            <a:ext cx="349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3" name="Picture 2" descr="C:\Mis Documentos\Navid (116).jpg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0"/>
            <a:ext cx="2159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4" name="Picture 2" descr="C:\Mis Documentos\Navid (116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3429000"/>
            <a:ext cx="2159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5" name="Picture 2" descr="C:\Mis Documentos\Navid (116).jpg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0150" y="3429000"/>
            <a:ext cx="2159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6" name="Picture 2" descr="C:\Mis Documentos\Navid (116).jpg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0150" y="0"/>
            <a:ext cx="2159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7" name="Picture 7" descr="C:\Mis Documentos\Sin ttulo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404813"/>
            <a:ext cx="7042150" cy="538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8" name="Picture 2" descr="D:\TO DAY\free-pictures-sunset-fishing-fisherman-sahrizvi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476250"/>
            <a:ext cx="6913562" cy="524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59" name="Picture 4" descr="D:\DESIGN\GIF\GIF DESIGN\ESTRELLAS\slide0008_image033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488" y="765175"/>
            <a:ext cx="430212" cy="43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60" name="39 CuadroTexto"/>
          <p:cNvSpPr txBox="1">
            <a:spLocks noChangeArrowheads="1"/>
          </p:cNvSpPr>
          <p:nvPr/>
        </p:nvSpPr>
        <p:spPr bwMode="auto">
          <a:xfrm>
            <a:off x="1116013" y="5889625"/>
            <a:ext cx="6734175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/>
            <a:r>
              <a:rPr lang="es-AR" sz="1800" b="1">
                <a:solidFill>
                  <a:srgbClr val="0070C0"/>
                </a:solidFill>
                <a:latin typeface="Goudy Old Style" pitchFamily="18" charset="0"/>
              </a:rPr>
              <a:t>Marinero, ¿a dónde vas? </a:t>
            </a:r>
          </a:p>
          <a:p>
            <a:pPr algn="ctr" eaLnBrk="1" hangingPunct="1"/>
            <a:r>
              <a:rPr lang="es-AR" sz="1800" b="1">
                <a:solidFill>
                  <a:srgbClr val="0070C0"/>
                </a:solidFill>
                <a:latin typeface="Goudy Old Style" pitchFamily="18" charset="0"/>
              </a:rPr>
              <a:t>deja tus redes y reza </a:t>
            </a:r>
          </a:p>
          <a:p>
            <a:pPr algn="ctr" eaLnBrk="1" hangingPunct="1"/>
            <a:r>
              <a:rPr lang="es-AR" sz="1800" b="1">
                <a:solidFill>
                  <a:srgbClr val="0070C0"/>
                </a:solidFill>
                <a:latin typeface="Goudy Old Style" pitchFamily="18" charset="0"/>
              </a:rPr>
              <a:t>mira la estrella pasar. </a:t>
            </a:r>
          </a:p>
        </p:txBody>
      </p:sp>
    </p:spTree>
  </p:cSld>
  <p:clrMapOvr>
    <a:masterClrMapping/>
  </p:clrMapOvr>
  <p:transition spd="slow" advClick="0" advTm="9000"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AR"/>
          </a:p>
        </p:txBody>
      </p:sp>
      <p:pic>
        <p:nvPicPr>
          <p:cNvPr id="614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95288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49275"/>
            <a:ext cx="395288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79500"/>
            <a:ext cx="395288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28775"/>
            <a:ext cx="395288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87563"/>
            <a:ext cx="395288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2636838"/>
            <a:ext cx="360363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3141663"/>
            <a:ext cx="360363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3644900"/>
            <a:ext cx="360363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4149725"/>
            <a:ext cx="360363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4679950"/>
            <a:ext cx="360363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5229225"/>
            <a:ext cx="360363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5761038"/>
            <a:ext cx="360363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5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6308725"/>
            <a:ext cx="360363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6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0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6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549275"/>
            <a:ext cx="360362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6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1052513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6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1557338"/>
            <a:ext cx="360362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6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2060575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6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2565400"/>
            <a:ext cx="360362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6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3068638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6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3600450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6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4149725"/>
            <a:ext cx="360362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6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4679950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7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5229225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7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5761038"/>
            <a:ext cx="360362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7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6308725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73" name="Picture 4" descr="C:\Mis Documentos\M DESIGN\RO(50).png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0"/>
            <a:ext cx="349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74" name="Picture 4" descr="C:\Mis Documentos\M DESIGN\RO(50).png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49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75" name="Picture 4" descr="C:\Mis Documentos\M DESIGN\RO(50).png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09075" y="0"/>
            <a:ext cx="349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76" name="Picture 4" descr="C:\Mis Documentos\M DESIGN\RO(50).png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13788" y="0"/>
            <a:ext cx="349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77" name="Picture 2" descr="C:\Mis Documentos\Navid (116).jpg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0"/>
            <a:ext cx="2159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78" name="Picture 2" descr="C:\Mis Documentos\Navid (116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3429000"/>
            <a:ext cx="2159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79" name="Picture 2" descr="C:\Mis Documentos\Navid (116).jpg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0150" y="3429000"/>
            <a:ext cx="2159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80" name="Picture 2" descr="C:\Mis Documentos\Navid (116).jpg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0150" y="0"/>
            <a:ext cx="2159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81" name="Picture 7" descr="C:\Mis Documentos\Sin ttulo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476250"/>
            <a:ext cx="7416800" cy="5040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82" name="38 CuadroTexto"/>
          <p:cNvSpPr txBox="1">
            <a:spLocks noChangeArrowheads="1"/>
          </p:cNvSpPr>
          <p:nvPr/>
        </p:nvSpPr>
        <p:spPr bwMode="auto">
          <a:xfrm>
            <a:off x="2555875" y="5735638"/>
            <a:ext cx="3786188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/>
            <a:r>
              <a:rPr lang="es-AR" sz="1800" b="1">
                <a:solidFill>
                  <a:srgbClr val="0070C0"/>
                </a:solidFill>
                <a:latin typeface="Goudy Old Style" pitchFamily="18" charset="0"/>
              </a:rPr>
              <a:t>Marinero, marinero </a:t>
            </a:r>
          </a:p>
          <a:p>
            <a:pPr algn="ctr" eaLnBrk="1" hangingPunct="1"/>
            <a:r>
              <a:rPr lang="es-AR" sz="1800" b="1">
                <a:solidFill>
                  <a:srgbClr val="0070C0"/>
                </a:solidFill>
                <a:latin typeface="Goudy Old Style" pitchFamily="18" charset="0"/>
              </a:rPr>
              <a:t>haz en tu barca un altar.</a:t>
            </a:r>
          </a:p>
        </p:txBody>
      </p:sp>
      <p:pic>
        <p:nvPicPr>
          <p:cNvPr id="6183" name="Picture 40" descr="C:\Mis Documentos\Collection (429)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5350" y="549275"/>
            <a:ext cx="7369175" cy="489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84" name="Picture 42" descr="C:\Mis Documentos\DESIGN RO\Z-NAVI DESIGNE\NAVIDAD GIF\NACIMIENTOS GIF\Pesebre\Born (11)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7438" y="3587750"/>
            <a:ext cx="1592262" cy="1857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7000"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AR"/>
          </a:p>
        </p:txBody>
      </p:sp>
      <p:pic>
        <p:nvPicPr>
          <p:cNvPr id="717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95288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49275"/>
            <a:ext cx="395288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79500"/>
            <a:ext cx="395288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28775"/>
            <a:ext cx="395288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87563"/>
            <a:ext cx="395288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2636838"/>
            <a:ext cx="360363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3141663"/>
            <a:ext cx="360363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3644900"/>
            <a:ext cx="360363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4149725"/>
            <a:ext cx="360363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8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4679950"/>
            <a:ext cx="360363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8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5229225"/>
            <a:ext cx="360363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8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5761038"/>
            <a:ext cx="360363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8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6308725"/>
            <a:ext cx="360363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8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0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8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549275"/>
            <a:ext cx="360362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8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1052513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8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1557338"/>
            <a:ext cx="360362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8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2060575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8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2565400"/>
            <a:ext cx="360362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9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3068638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9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3600450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9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4149725"/>
            <a:ext cx="360362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9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4679950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9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5229225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9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5761038"/>
            <a:ext cx="360362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9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6308725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97" name="Picture 4" descr="C:\Mis Documentos\M DESIGN\RO(50).png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0"/>
            <a:ext cx="349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98" name="Picture 4" descr="C:\Mis Documentos\M DESIGN\RO(50).png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49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99" name="Picture 4" descr="C:\Mis Documentos\M DESIGN\RO(50).png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09075" y="0"/>
            <a:ext cx="349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200" name="Picture 4" descr="C:\Mis Documentos\M DESIGN\RO(50).png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13788" y="0"/>
            <a:ext cx="349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201" name="Picture 2" descr="C:\Mis Documentos\Navid (116).jpg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0"/>
            <a:ext cx="2159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202" name="Picture 2" descr="C:\Mis Documentos\Navid (116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3429000"/>
            <a:ext cx="2159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203" name="Picture 2" descr="C:\Mis Documentos\Navid (116).jpg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0150" y="3429000"/>
            <a:ext cx="2159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204" name="Picture 2" descr="C:\Mis Documentos\Navid (116).jpg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0150" y="0"/>
            <a:ext cx="2159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205" name="Picture 7" descr="C:\Mis Documentos\Sin ttulo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404813"/>
            <a:ext cx="7129462" cy="540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206" name="Picture 2" descr="D:\TO DAY\335813500_6988a7db6a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476250"/>
            <a:ext cx="7007225" cy="525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207" name="38 CuadroTexto"/>
          <p:cNvSpPr txBox="1">
            <a:spLocks noChangeArrowheads="1"/>
          </p:cNvSpPr>
          <p:nvPr/>
        </p:nvSpPr>
        <p:spPr bwMode="auto">
          <a:xfrm>
            <a:off x="2555875" y="6021388"/>
            <a:ext cx="3786188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/>
            <a:r>
              <a:rPr lang="es-AR" sz="1800" b="1">
                <a:solidFill>
                  <a:srgbClr val="0070C0"/>
                </a:solidFill>
                <a:latin typeface="Goudy Old Style" pitchFamily="18" charset="0"/>
              </a:rPr>
              <a:t>Marinero, marinero </a:t>
            </a:r>
          </a:p>
          <a:p>
            <a:pPr algn="ctr" eaLnBrk="1" hangingPunct="1"/>
            <a:r>
              <a:rPr lang="es-AR" sz="1800" b="1">
                <a:solidFill>
                  <a:srgbClr val="0070C0"/>
                </a:solidFill>
                <a:latin typeface="Goudy Old Style" pitchFamily="18" charset="0"/>
              </a:rPr>
              <a:t>porque llegó Navidad.</a:t>
            </a:r>
          </a:p>
        </p:txBody>
      </p:sp>
    </p:spTree>
  </p:cSld>
  <p:clrMapOvr>
    <a:masterClrMapping/>
  </p:clrMapOvr>
  <p:transition spd="slow" advClick="0" advTm="7000">
    <p:randomBa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AR"/>
          </a:p>
        </p:txBody>
      </p:sp>
      <p:pic>
        <p:nvPicPr>
          <p:cNvPr id="819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95288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49275"/>
            <a:ext cx="395288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79500"/>
            <a:ext cx="395288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28775"/>
            <a:ext cx="395288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87563"/>
            <a:ext cx="395288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2636838"/>
            <a:ext cx="360363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3141663"/>
            <a:ext cx="360363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3644900"/>
            <a:ext cx="360363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4149725"/>
            <a:ext cx="360363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4679950"/>
            <a:ext cx="360363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5229225"/>
            <a:ext cx="360363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5761038"/>
            <a:ext cx="360363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6308725"/>
            <a:ext cx="360363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0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549275"/>
            <a:ext cx="360362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1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1052513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1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1557338"/>
            <a:ext cx="360362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1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2060575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1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2565400"/>
            <a:ext cx="360362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1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3068638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1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3600450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1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4149725"/>
            <a:ext cx="360362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1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4679950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1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5229225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1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5761038"/>
            <a:ext cx="360362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2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6308725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21" name="Picture 4" descr="C:\Mis Documentos\M DESIGN\RO(50).png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0"/>
            <a:ext cx="349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22" name="Picture 4" descr="C:\Mis Documentos\M DESIGN\RO(50).png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49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23" name="Picture 4" descr="C:\Mis Documentos\M DESIGN\RO(50).png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09075" y="0"/>
            <a:ext cx="349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24" name="Picture 4" descr="C:\Mis Documentos\M DESIGN\RO(50).png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13788" y="0"/>
            <a:ext cx="349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25" name="Picture 2" descr="C:\Mis Documentos\Navid (116).jpg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0"/>
            <a:ext cx="2159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26" name="Picture 2" descr="C:\Mis Documentos\Navid (116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3429000"/>
            <a:ext cx="2159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27" name="Picture 2" descr="C:\Mis Documentos\Navid (116).jpg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0150" y="3429000"/>
            <a:ext cx="2159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28" name="Picture 2" descr="C:\Mis Documentos\Navid (116).jpg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0150" y="0"/>
            <a:ext cx="2159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229" name="38 CuadroTexto"/>
          <p:cNvSpPr txBox="1">
            <a:spLocks noChangeArrowheads="1"/>
          </p:cNvSpPr>
          <p:nvPr/>
        </p:nvSpPr>
        <p:spPr bwMode="auto">
          <a:xfrm>
            <a:off x="2555875" y="5735638"/>
            <a:ext cx="3786188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/>
            <a:r>
              <a:rPr lang="es-AR" sz="1800" b="1">
                <a:solidFill>
                  <a:srgbClr val="0070C0"/>
                </a:solidFill>
                <a:latin typeface="Goudy Old Style" pitchFamily="18" charset="0"/>
              </a:rPr>
              <a:t>Marinero, marinero </a:t>
            </a:r>
          </a:p>
          <a:p>
            <a:pPr algn="ctr" eaLnBrk="1" hangingPunct="1"/>
            <a:r>
              <a:rPr lang="es-AR" sz="1800" b="1">
                <a:solidFill>
                  <a:srgbClr val="0070C0"/>
                </a:solidFill>
                <a:latin typeface="Goudy Old Style" pitchFamily="18" charset="0"/>
              </a:rPr>
              <a:t>haz en tu barca un altar.</a:t>
            </a:r>
          </a:p>
        </p:txBody>
      </p:sp>
      <p:pic>
        <p:nvPicPr>
          <p:cNvPr id="8230" name="Picture 7" descr="C:\Mis Documentos\Sin ttulo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476250"/>
            <a:ext cx="7416800" cy="5040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31" name="Picture 40" descr="C:\Mis Documentos\Collection (429)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5350" y="549275"/>
            <a:ext cx="7369175" cy="489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32" name="Picture 42" descr="C:\Mis Documentos\DESIGN RO\Z-NAVI DESIGNE\NAVIDAD GIF\NACIMIENTOS GIF\Pesebre\Born (11)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7438" y="3587750"/>
            <a:ext cx="1592262" cy="1857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6000">
    <p:randomBa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AR"/>
          </a:p>
        </p:txBody>
      </p:sp>
      <p:pic>
        <p:nvPicPr>
          <p:cNvPr id="921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95288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49275"/>
            <a:ext cx="395288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79500"/>
            <a:ext cx="395288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28775"/>
            <a:ext cx="395288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87563"/>
            <a:ext cx="395288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2636838"/>
            <a:ext cx="360363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3141663"/>
            <a:ext cx="360363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3644900"/>
            <a:ext cx="360363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4149725"/>
            <a:ext cx="360363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4679950"/>
            <a:ext cx="360363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5229225"/>
            <a:ext cx="360363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3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5761038"/>
            <a:ext cx="360363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3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6308725"/>
            <a:ext cx="360363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3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0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3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549275"/>
            <a:ext cx="360362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3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1052513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3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1557338"/>
            <a:ext cx="360362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3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2060575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3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2565400"/>
            <a:ext cx="360362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3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3068638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3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3600450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4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4149725"/>
            <a:ext cx="360362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4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4679950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4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5229225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4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5761038"/>
            <a:ext cx="360362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4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6308725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45" name="Picture 4" descr="C:\Mis Documentos\M DESIGN\RO(50).png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0"/>
            <a:ext cx="349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46" name="Picture 4" descr="C:\Mis Documentos\M DESIGN\RO(50).png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49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47" name="Picture 4" descr="C:\Mis Documentos\M DESIGN\RO(50).png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09075" y="0"/>
            <a:ext cx="349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48" name="Picture 4" descr="C:\Mis Documentos\M DESIGN\RO(50).png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13788" y="0"/>
            <a:ext cx="349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49" name="Picture 2" descr="C:\Mis Documentos\Navid (116).jpg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0"/>
            <a:ext cx="2159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50" name="Picture 2" descr="C:\Mis Documentos\Navid (116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3429000"/>
            <a:ext cx="2159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51" name="Picture 2" descr="C:\Mis Documentos\Navid (116).jpg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0150" y="3429000"/>
            <a:ext cx="2159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52" name="Picture 2" descr="C:\Mis Documentos\Navid (116).jpg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0150" y="0"/>
            <a:ext cx="2159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53" name="38 CuadroTexto"/>
          <p:cNvSpPr txBox="1">
            <a:spLocks noChangeArrowheads="1"/>
          </p:cNvSpPr>
          <p:nvPr/>
        </p:nvSpPr>
        <p:spPr bwMode="auto">
          <a:xfrm>
            <a:off x="2555875" y="6022975"/>
            <a:ext cx="3786188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/>
            <a:r>
              <a:rPr lang="es-AR" sz="1800" b="1">
                <a:solidFill>
                  <a:srgbClr val="0070C0"/>
                </a:solidFill>
                <a:latin typeface="Goudy Old Style" pitchFamily="18" charset="0"/>
              </a:rPr>
              <a:t>Marinero, marinero </a:t>
            </a:r>
          </a:p>
          <a:p>
            <a:pPr algn="ctr" eaLnBrk="1" hangingPunct="1"/>
            <a:r>
              <a:rPr lang="es-AR" sz="1800" b="1">
                <a:solidFill>
                  <a:srgbClr val="0070C0"/>
                </a:solidFill>
                <a:latin typeface="Goudy Old Style" pitchFamily="18" charset="0"/>
              </a:rPr>
              <a:t>porque llegó Navidad.</a:t>
            </a:r>
          </a:p>
        </p:txBody>
      </p:sp>
      <p:pic>
        <p:nvPicPr>
          <p:cNvPr id="9254" name="Picture 7" descr="C:\Mis Documentos\Sin ttulo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404813"/>
            <a:ext cx="7129462" cy="540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55" name="Picture 2" descr="D:\TO DAY\335813500_6988a7db6a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476250"/>
            <a:ext cx="7007225" cy="525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10000">
    <p:randomBa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AR"/>
          </a:p>
        </p:txBody>
      </p:sp>
      <p:pic>
        <p:nvPicPr>
          <p:cNvPr id="1024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95288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49275"/>
            <a:ext cx="395288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79500"/>
            <a:ext cx="395288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28775"/>
            <a:ext cx="395288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87563"/>
            <a:ext cx="395288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2636838"/>
            <a:ext cx="360363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3141663"/>
            <a:ext cx="360363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3644900"/>
            <a:ext cx="360363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4149725"/>
            <a:ext cx="360363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4679950"/>
            <a:ext cx="360363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5229225"/>
            <a:ext cx="360363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5761038"/>
            <a:ext cx="360363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6308725"/>
            <a:ext cx="360363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0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549275"/>
            <a:ext cx="360362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1052513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1557338"/>
            <a:ext cx="360362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2060575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2565400"/>
            <a:ext cx="360362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3068638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3600450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4149725"/>
            <a:ext cx="360362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4679950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5229225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5761038"/>
            <a:ext cx="360362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6308725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9" name="Picture 4" descr="C:\Mis Documentos\M DESIGN\RO(50).png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0"/>
            <a:ext cx="349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0" name="Picture 4" descr="C:\Mis Documentos\M DESIGN\RO(50).png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49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1" name="Picture 4" descr="C:\Mis Documentos\M DESIGN\RO(50).png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09075" y="0"/>
            <a:ext cx="349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2" name="Picture 4" descr="C:\Mis Documentos\M DESIGN\RO(50).png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13788" y="0"/>
            <a:ext cx="349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3" name="Picture 2" descr="C:\Mis Documentos\Navid (116).jpg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0"/>
            <a:ext cx="2159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4" name="Picture 2" descr="C:\Mis Documentos\Navid (116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3429000"/>
            <a:ext cx="2159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5" name="Picture 2" descr="C:\Mis Documentos\Navid (116).jpg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0150" y="3429000"/>
            <a:ext cx="2159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6" name="Picture 2" descr="C:\Mis Documentos\Navid (116).jpg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0150" y="0"/>
            <a:ext cx="2159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7" name="Picture 7" descr="C:\Mis Documentos\Sin ttulo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404813"/>
            <a:ext cx="7488237" cy="51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8" name="38 CuadroTexto"/>
          <p:cNvSpPr txBox="1">
            <a:spLocks noChangeArrowheads="1"/>
          </p:cNvSpPr>
          <p:nvPr/>
        </p:nvSpPr>
        <p:spPr bwMode="auto">
          <a:xfrm>
            <a:off x="1476375" y="5805488"/>
            <a:ext cx="5929313" cy="922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/>
            <a:r>
              <a:rPr lang="es-AR" sz="1800" b="1">
                <a:solidFill>
                  <a:srgbClr val="0070C0"/>
                </a:solidFill>
                <a:latin typeface="Goudy Old Style" pitchFamily="18" charset="0"/>
              </a:rPr>
              <a:t>Noches blancas, de Hospital </a:t>
            </a:r>
          </a:p>
          <a:p>
            <a:pPr algn="ctr" eaLnBrk="1" hangingPunct="1"/>
            <a:r>
              <a:rPr lang="es-AR" sz="1800" b="1">
                <a:solidFill>
                  <a:srgbClr val="0070C0"/>
                </a:solidFill>
                <a:latin typeface="Goudy Old Style" pitchFamily="18" charset="0"/>
              </a:rPr>
              <a:t>dejad el llanto esta noche</a:t>
            </a:r>
          </a:p>
          <a:p>
            <a:pPr algn="ctr" eaLnBrk="1" hangingPunct="1"/>
            <a:r>
              <a:rPr lang="es-AR" sz="1800" b="1">
                <a:solidFill>
                  <a:srgbClr val="0070C0"/>
                </a:solidFill>
                <a:latin typeface="Goudy Old Style" pitchFamily="18" charset="0"/>
              </a:rPr>
              <a:t>que el Niño está por llegar. </a:t>
            </a:r>
          </a:p>
        </p:txBody>
      </p:sp>
      <p:pic>
        <p:nvPicPr>
          <p:cNvPr id="10279" name="Picture 40" descr="C:\Mis Documentos\playa_vista_desde_la_ventana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476250"/>
            <a:ext cx="7327900" cy="5040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12000">
    <p:randomBa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AR"/>
          </a:p>
        </p:txBody>
      </p:sp>
      <p:pic>
        <p:nvPicPr>
          <p:cNvPr id="1126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95288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49275"/>
            <a:ext cx="395288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79500"/>
            <a:ext cx="395288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28775"/>
            <a:ext cx="395288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87563"/>
            <a:ext cx="395288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2636838"/>
            <a:ext cx="360363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3141663"/>
            <a:ext cx="360363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3644900"/>
            <a:ext cx="360363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4149725"/>
            <a:ext cx="360363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4679950"/>
            <a:ext cx="360363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5229225"/>
            <a:ext cx="360363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5761038"/>
            <a:ext cx="360363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6308725"/>
            <a:ext cx="360363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8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0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8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549275"/>
            <a:ext cx="360362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8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1052513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8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1557338"/>
            <a:ext cx="360362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8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2060575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8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2565400"/>
            <a:ext cx="360362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8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3068638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8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3600450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8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4149725"/>
            <a:ext cx="360362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8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4679950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9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5229225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9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5761038"/>
            <a:ext cx="360362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9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6308725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93" name="Picture 4" descr="C:\Mis Documentos\M DESIGN\RO(50).png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0"/>
            <a:ext cx="349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94" name="Picture 4" descr="C:\Mis Documentos\M DESIGN\RO(50).png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49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95" name="Picture 4" descr="C:\Mis Documentos\M DESIGN\RO(50).png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09075" y="0"/>
            <a:ext cx="349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96" name="Picture 4" descr="C:\Mis Documentos\M DESIGN\RO(50).png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13788" y="0"/>
            <a:ext cx="349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97" name="Picture 2" descr="C:\Mis Documentos\Navid (116).jpg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0"/>
            <a:ext cx="2159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98" name="Picture 2" descr="C:\Mis Documentos\Navid (116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3429000"/>
            <a:ext cx="2159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99" name="Picture 2" descr="C:\Mis Documentos\Navid (116).jpg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0150" y="3429000"/>
            <a:ext cx="2159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300" name="Picture 2" descr="C:\Mis Documentos\Navid (116).jpg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0150" y="0"/>
            <a:ext cx="2159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301" name="Picture 7" descr="C:\Mis Documentos\Sin ttulo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9338" y="404813"/>
            <a:ext cx="7051675" cy="5345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302" name="38 CuadroTexto"/>
          <p:cNvSpPr txBox="1">
            <a:spLocks noChangeArrowheads="1"/>
          </p:cNvSpPr>
          <p:nvPr/>
        </p:nvSpPr>
        <p:spPr bwMode="auto">
          <a:xfrm>
            <a:off x="1692275" y="5949950"/>
            <a:ext cx="5929313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/>
            <a:r>
              <a:rPr lang="es-AR" sz="1800" b="1">
                <a:solidFill>
                  <a:srgbClr val="0070C0"/>
                </a:solidFill>
                <a:latin typeface="Goudy Old Style" pitchFamily="18" charset="0"/>
              </a:rPr>
              <a:t>Caminante sin hogar ven a mi casa esta noche </a:t>
            </a:r>
          </a:p>
          <a:p>
            <a:pPr algn="ctr" eaLnBrk="1" hangingPunct="1"/>
            <a:r>
              <a:rPr lang="es-AR" sz="1800" b="1">
                <a:solidFill>
                  <a:srgbClr val="0070C0"/>
                </a:solidFill>
                <a:latin typeface="Goudy Old Style" pitchFamily="18" charset="0"/>
              </a:rPr>
              <a:t>que mañana Dios dirá. </a:t>
            </a:r>
          </a:p>
        </p:txBody>
      </p:sp>
      <p:pic>
        <p:nvPicPr>
          <p:cNvPr id="11303" name="Picture 41" descr="C:\Mis Documentos\Penumbra (54)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473075"/>
            <a:ext cx="6911975" cy="518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10000">
    <p:randomBar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AR"/>
          </a:p>
        </p:txBody>
      </p:sp>
      <p:pic>
        <p:nvPicPr>
          <p:cNvPr id="1229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95288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49275"/>
            <a:ext cx="395288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79500"/>
            <a:ext cx="395288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28775"/>
            <a:ext cx="395288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87563"/>
            <a:ext cx="395288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2636838"/>
            <a:ext cx="360363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3141663"/>
            <a:ext cx="360363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3644900"/>
            <a:ext cx="360363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4149725"/>
            <a:ext cx="360363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0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4679950"/>
            <a:ext cx="360363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0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5229225"/>
            <a:ext cx="360363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0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5761038"/>
            <a:ext cx="360363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0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6308725"/>
            <a:ext cx="360363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0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0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0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549275"/>
            <a:ext cx="360362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0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1052513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0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1557338"/>
            <a:ext cx="360362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0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2060575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0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2565400"/>
            <a:ext cx="360362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1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3068638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1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3600450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1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4149725"/>
            <a:ext cx="360362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1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4679950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1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5229225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1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5761038"/>
            <a:ext cx="360362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1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6308725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17" name="Picture 4" descr="C:\Mis Documentos\M DESIGN\RO(50).png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0"/>
            <a:ext cx="349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18" name="Picture 4" descr="C:\Mis Documentos\M DESIGN\RO(50).png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49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19" name="Picture 4" descr="C:\Mis Documentos\M DESIGN\RO(50).png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09075" y="0"/>
            <a:ext cx="349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20" name="Picture 4" descr="C:\Mis Documentos\M DESIGN\RO(50).png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13788" y="0"/>
            <a:ext cx="349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21" name="Picture 2" descr="C:\Mis Documentos\Navid (116).jpg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0"/>
            <a:ext cx="2159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22" name="Picture 2" descr="C:\Mis Documentos\Navid (116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3429000"/>
            <a:ext cx="2159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23" name="Picture 2" descr="C:\Mis Documentos\Navid (116).jpg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0150" y="3429000"/>
            <a:ext cx="2159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24" name="Picture 2" descr="C:\Mis Documentos\Navid (116).jpg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0150" y="0"/>
            <a:ext cx="2159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25" name="Picture 7" descr="C:\Mis Documentos\Sin ttulo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765175"/>
            <a:ext cx="7343775" cy="467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26" name="Picture 41" descr="C:\Mis Documentos\Penumbra (56)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836613"/>
            <a:ext cx="7200900" cy="455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327" name="41 CuadroTexto"/>
          <p:cNvSpPr txBox="1">
            <a:spLocks noChangeArrowheads="1"/>
          </p:cNvSpPr>
          <p:nvPr/>
        </p:nvSpPr>
        <p:spPr bwMode="auto">
          <a:xfrm>
            <a:off x="755650" y="5876925"/>
            <a:ext cx="738187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/>
            <a:r>
              <a:rPr lang="es-AR" sz="1800" b="1">
                <a:solidFill>
                  <a:srgbClr val="0070C0"/>
                </a:solidFill>
                <a:latin typeface="Goudy Old Style" pitchFamily="18" charset="0"/>
              </a:rPr>
              <a:t>Caminante, caminante deja tu alforja llenar. </a:t>
            </a:r>
          </a:p>
          <a:p>
            <a:pPr algn="ctr" eaLnBrk="1" hangingPunct="1"/>
            <a:r>
              <a:rPr lang="es-AR" sz="1800" b="1">
                <a:solidFill>
                  <a:srgbClr val="0070C0"/>
                </a:solidFill>
                <a:latin typeface="Goudy Old Style" pitchFamily="18" charset="0"/>
              </a:rPr>
              <a:t>Caminante, caminante porque llegó Navidad.</a:t>
            </a:r>
          </a:p>
        </p:txBody>
      </p:sp>
    </p:spTree>
  </p:cSld>
  <p:clrMapOvr>
    <a:masterClrMapping/>
  </p:clrMapOvr>
  <p:transition spd="slow" advClick="0" advTm="12000">
    <p:randomBar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AR"/>
          </a:p>
        </p:txBody>
      </p:sp>
      <p:pic>
        <p:nvPicPr>
          <p:cNvPr id="1331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95288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49275"/>
            <a:ext cx="395288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79500"/>
            <a:ext cx="395288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28775"/>
            <a:ext cx="395288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87563"/>
            <a:ext cx="395288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2636838"/>
            <a:ext cx="360363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3141663"/>
            <a:ext cx="360363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3644900"/>
            <a:ext cx="360363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4149725"/>
            <a:ext cx="360363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4679950"/>
            <a:ext cx="360363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5229225"/>
            <a:ext cx="360363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5761038"/>
            <a:ext cx="360363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6308725"/>
            <a:ext cx="360363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0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2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549275"/>
            <a:ext cx="360362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3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1052513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3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1557338"/>
            <a:ext cx="360362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3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2060575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3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2565400"/>
            <a:ext cx="360362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3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3068638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3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3600450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3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4149725"/>
            <a:ext cx="360362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3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4679950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3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5229225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3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5761038"/>
            <a:ext cx="360362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4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6308725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41" name="Picture 4" descr="C:\Mis Documentos\M DESIGN\RO(50).png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0"/>
            <a:ext cx="349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42" name="Picture 4" descr="C:\Mis Documentos\M DESIGN\RO(50).png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49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43" name="Picture 4" descr="C:\Mis Documentos\M DESIGN\RO(50).png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09075" y="0"/>
            <a:ext cx="349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44" name="Picture 4" descr="C:\Mis Documentos\M DESIGN\RO(50).png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13788" y="0"/>
            <a:ext cx="349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45" name="Picture 2" descr="C:\Mis Documentos\Navid (116).jpg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0"/>
            <a:ext cx="2159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46" name="Picture 2" descr="C:\Mis Documentos\Navid (116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3429000"/>
            <a:ext cx="2159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47" name="Picture 2" descr="C:\Mis Documentos\Navid (116).jpg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0150" y="3429000"/>
            <a:ext cx="2159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48" name="Picture 2" descr="C:\Mis Documentos\Navid (116).jpg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0150" y="0"/>
            <a:ext cx="2159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49" name="Picture 7" descr="C:\Mis Documentos\Sin ttulo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549275"/>
            <a:ext cx="6878638" cy="527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50" name="Picture 41" descr="C:\Mis Documentos\Penumbra (54)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638175"/>
            <a:ext cx="6738937" cy="5094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51" name="40 CuadroTexto"/>
          <p:cNvSpPr txBox="1">
            <a:spLocks noChangeArrowheads="1"/>
          </p:cNvSpPr>
          <p:nvPr/>
        </p:nvSpPr>
        <p:spPr bwMode="auto">
          <a:xfrm>
            <a:off x="2700338" y="6021388"/>
            <a:ext cx="3786187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/>
            <a:r>
              <a:rPr lang="es-AR" sz="1800" b="1">
                <a:solidFill>
                  <a:srgbClr val="0070C0"/>
                </a:solidFill>
                <a:latin typeface="Goudy Old Style" pitchFamily="18" charset="0"/>
              </a:rPr>
              <a:t>Caminante, caminante </a:t>
            </a:r>
          </a:p>
          <a:p>
            <a:pPr algn="ctr" eaLnBrk="1" hangingPunct="1"/>
            <a:r>
              <a:rPr lang="es-AR" sz="1800" b="1">
                <a:solidFill>
                  <a:srgbClr val="0070C0"/>
                </a:solidFill>
                <a:latin typeface="Goudy Old Style" pitchFamily="18" charset="0"/>
              </a:rPr>
              <a:t>deja tu alforja llenar. </a:t>
            </a:r>
          </a:p>
        </p:txBody>
      </p:sp>
    </p:spTree>
  </p:cSld>
  <p:clrMapOvr>
    <a:masterClrMapping/>
  </p:clrMapOvr>
  <p:transition spd="slow" advClick="0" advTm="10000">
    <p:randomBar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AR"/>
          </a:p>
        </p:txBody>
      </p:sp>
      <p:pic>
        <p:nvPicPr>
          <p:cNvPr id="1433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95288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49275"/>
            <a:ext cx="395288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79500"/>
            <a:ext cx="395288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28775"/>
            <a:ext cx="395288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87563"/>
            <a:ext cx="395288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2636838"/>
            <a:ext cx="360363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3141663"/>
            <a:ext cx="360363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3644900"/>
            <a:ext cx="360363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4149725"/>
            <a:ext cx="360363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4679950"/>
            <a:ext cx="360363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5229225"/>
            <a:ext cx="360363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5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5761038"/>
            <a:ext cx="360363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5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6308725"/>
            <a:ext cx="360363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5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0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5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549275"/>
            <a:ext cx="360362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5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1052513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5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1557338"/>
            <a:ext cx="360362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5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2060575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5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2565400"/>
            <a:ext cx="360362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5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3068638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5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3600450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6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4149725"/>
            <a:ext cx="360362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6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4679950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6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5229225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6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5761038"/>
            <a:ext cx="360362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6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6308725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65" name="Picture 4" descr="C:\Mis Documentos\M DESIGN\RO(50).png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0"/>
            <a:ext cx="349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66" name="Picture 4" descr="C:\Mis Documentos\M DESIGN\RO(50).png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49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67" name="Picture 4" descr="C:\Mis Documentos\M DESIGN\RO(50).png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09075" y="0"/>
            <a:ext cx="349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68" name="Picture 4" descr="C:\Mis Documentos\M DESIGN\RO(50).png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13788" y="0"/>
            <a:ext cx="349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69" name="Picture 2" descr="C:\Mis Documentos\Navid (116).jpg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0"/>
            <a:ext cx="2159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70" name="Picture 2" descr="C:\Mis Documentos\Navid (116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3429000"/>
            <a:ext cx="2159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71" name="Picture 2" descr="C:\Mis Documentos\Navid (116).jpg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0150" y="3429000"/>
            <a:ext cx="2159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72" name="Picture 2" descr="C:\Mis Documentos\Navid (116).jpg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0150" y="0"/>
            <a:ext cx="2159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73" name="Picture 7" descr="C:\Mis Documentos\Sin ttulo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0113" y="765175"/>
            <a:ext cx="7343775" cy="467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74" name="Picture 41" descr="C:\Mis Documentos\Penumbra (56)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836613"/>
            <a:ext cx="7200900" cy="453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75" name="40 CuadroTexto"/>
          <p:cNvSpPr txBox="1">
            <a:spLocks noChangeArrowheads="1"/>
          </p:cNvSpPr>
          <p:nvPr/>
        </p:nvSpPr>
        <p:spPr bwMode="auto">
          <a:xfrm>
            <a:off x="2627313" y="5949950"/>
            <a:ext cx="3786187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/>
            <a:r>
              <a:rPr lang="es-AR" sz="1800" b="1">
                <a:solidFill>
                  <a:srgbClr val="0070C0"/>
                </a:solidFill>
                <a:latin typeface="Goudy Old Style" pitchFamily="18" charset="0"/>
              </a:rPr>
              <a:t>Caminante, caminante </a:t>
            </a:r>
          </a:p>
          <a:p>
            <a:pPr algn="ctr" eaLnBrk="1" hangingPunct="1"/>
            <a:r>
              <a:rPr lang="es-AR" sz="1800" b="1">
                <a:solidFill>
                  <a:srgbClr val="0070C0"/>
                </a:solidFill>
                <a:latin typeface="Goudy Old Style" pitchFamily="18" charset="0"/>
              </a:rPr>
              <a:t>porque llegó Navidad.</a:t>
            </a:r>
          </a:p>
        </p:txBody>
      </p:sp>
    </p:spTree>
  </p:cSld>
  <p:clrMapOvr>
    <a:masterClrMapping/>
  </p:clrMapOvr>
  <p:transition spd="slow" advClick="0" advTm="9000">
    <p:randomBar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AR"/>
          </a:p>
        </p:txBody>
      </p:sp>
      <p:pic>
        <p:nvPicPr>
          <p:cNvPr id="1536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95288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49275"/>
            <a:ext cx="395288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79500"/>
            <a:ext cx="395288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28775"/>
            <a:ext cx="395288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87563"/>
            <a:ext cx="395288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2636838"/>
            <a:ext cx="360363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3141663"/>
            <a:ext cx="360363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3644900"/>
            <a:ext cx="360363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4149725"/>
            <a:ext cx="360363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4679950"/>
            <a:ext cx="360363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5229225"/>
            <a:ext cx="360363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5761038"/>
            <a:ext cx="360363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6308725"/>
            <a:ext cx="360363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0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549275"/>
            <a:ext cx="360362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1052513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1557338"/>
            <a:ext cx="360362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8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2060575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8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2565400"/>
            <a:ext cx="360362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8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3068638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8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3600450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8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4149725"/>
            <a:ext cx="360362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8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4679950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8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5229225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8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5761038"/>
            <a:ext cx="360362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8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6308725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89" name="Picture 4" descr="C:\Mis Documentos\M DESIGN\RO(50).png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0"/>
            <a:ext cx="349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90" name="Picture 4" descr="C:\Mis Documentos\M DESIGN\RO(50).png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49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91" name="Picture 4" descr="C:\Mis Documentos\M DESIGN\RO(50).png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09075" y="0"/>
            <a:ext cx="349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92" name="Picture 4" descr="C:\Mis Documentos\M DESIGN\RO(50).png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13788" y="0"/>
            <a:ext cx="349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93" name="Picture 2" descr="C:\Mis Documentos\Navid (116).jpg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0"/>
            <a:ext cx="2159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94" name="Picture 2" descr="C:\Mis Documentos\Navid (116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3429000"/>
            <a:ext cx="2159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95" name="Picture 2" descr="C:\Mis Documentos\Navid (116).jpg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0150" y="3429000"/>
            <a:ext cx="2159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96" name="Picture 2" descr="C:\Mis Documentos\Navid (116).jpg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0150" y="0"/>
            <a:ext cx="2159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97" name="Picture 7" descr="C:\Mis Documentos\Sin ttulo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1288" y="620713"/>
            <a:ext cx="6473825" cy="489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98" name="Picture 3" descr="D:\TO DAY\slide0001_image002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692150"/>
            <a:ext cx="6335713" cy="475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99" name="38 CuadroTexto"/>
          <p:cNvSpPr txBox="1">
            <a:spLocks noChangeArrowheads="1"/>
          </p:cNvSpPr>
          <p:nvPr/>
        </p:nvSpPr>
        <p:spPr bwMode="auto">
          <a:xfrm>
            <a:off x="1763713" y="5805488"/>
            <a:ext cx="5599112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/>
            <a:r>
              <a:rPr lang="es-AR" sz="1800" b="1">
                <a:solidFill>
                  <a:srgbClr val="0070C0"/>
                </a:solidFill>
                <a:latin typeface="Goudy Old Style" pitchFamily="18" charset="0"/>
              </a:rPr>
              <a:t>Ven soldado vuelve ya para curar tus heridas, </a:t>
            </a:r>
          </a:p>
          <a:p>
            <a:pPr algn="ctr" eaLnBrk="1" hangingPunct="1"/>
            <a:r>
              <a:rPr lang="es-AR" sz="1800" b="1">
                <a:solidFill>
                  <a:srgbClr val="0070C0"/>
                </a:solidFill>
                <a:latin typeface="Goudy Old Style" pitchFamily="18" charset="0"/>
              </a:rPr>
              <a:t>para prestarte la Paz.</a:t>
            </a:r>
          </a:p>
        </p:txBody>
      </p:sp>
    </p:spTree>
  </p:cSld>
  <p:clrMapOvr>
    <a:masterClrMapping/>
  </p:clrMapOvr>
  <p:transition spd="slow" advClick="0" advTm="10000">
    <p:randomBar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AR"/>
          </a:p>
        </p:txBody>
      </p:sp>
      <p:pic>
        <p:nvPicPr>
          <p:cNvPr id="1638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95288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49275"/>
            <a:ext cx="395288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79500"/>
            <a:ext cx="395288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28775"/>
            <a:ext cx="395288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87563"/>
            <a:ext cx="395288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2636838"/>
            <a:ext cx="360363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3141663"/>
            <a:ext cx="360363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3644900"/>
            <a:ext cx="360363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4149725"/>
            <a:ext cx="360363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4679950"/>
            <a:ext cx="360363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5229225"/>
            <a:ext cx="360363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5761038"/>
            <a:ext cx="360363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6308725"/>
            <a:ext cx="360363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40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0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40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549275"/>
            <a:ext cx="360362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40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1052513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40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1557338"/>
            <a:ext cx="360362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40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2060575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40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2565400"/>
            <a:ext cx="360362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40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3068638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40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3600450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40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4149725"/>
            <a:ext cx="360362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40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4679950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41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5229225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41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5761038"/>
            <a:ext cx="360362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41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6308725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413" name="Picture 4" descr="C:\Mis Documentos\M DESIGN\RO(50).png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0"/>
            <a:ext cx="349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414" name="Picture 4" descr="C:\Mis Documentos\M DESIGN\RO(50).png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49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415" name="Picture 4" descr="C:\Mis Documentos\M DESIGN\RO(50).png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09075" y="0"/>
            <a:ext cx="349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416" name="Picture 4" descr="C:\Mis Documentos\M DESIGN\RO(50).png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13788" y="0"/>
            <a:ext cx="349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417" name="Picture 2" descr="C:\Mis Documentos\Navid (116).jpg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0"/>
            <a:ext cx="2159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418" name="Picture 2" descr="C:\Mis Documentos\Navid (116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3429000"/>
            <a:ext cx="2159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419" name="Picture 2" descr="C:\Mis Documentos\Navid (116).jpg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0150" y="3429000"/>
            <a:ext cx="2159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420" name="Picture 2" descr="C:\Mis Documentos\Navid (116).jpg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0150" y="0"/>
            <a:ext cx="2159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421" name="Picture 7" descr="C:\Mis Documentos\Sin ttulo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908050"/>
            <a:ext cx="6842125" cy="51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422" name="Picture 3" descr="D:\TO DAY\wallcoo_com_Christmas_wallpaper_christmas_Night_view_136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0188" y="1125538"/>
            <a:ext cx="6335712" cy="4751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423" name="Picture 4" descr="D:\TO DAY\6323105-md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981075"/>
            <a:ext cx="6721475" cy="5040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424" name="39 CuadroTexto"/>
          <p:cNvSpPr txBox="1">
            <a:spLocks noChangeArrowheads="1"/>
          </p:cNvSpPr>
          <p:nvPr/>
        </p:nvSpPr>
        <p:spPr bwMode="auto">
          <a:xfrm>
            <a:off x="2700338" y="115888"/>
            <a:ext cx="3786187" cy="64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/>
            <a:r>
              <a:rPr lang="es-AR" sz="1800">
                <a:solidFill>
                  <a:srgbClr val="0070C0"/>
                </a:solidFill>
                <a:latin typeface="Goudy Old Style" pitchFamily="18" charset="0"/>
              </a:rPr>
              <a:t>Navidad, es Navidad, </a:t>
            </a:r>
          </a:p>
          <a:p>
            <a:pPr algn="ctr" eaLnBrk="1" hangingPunct="1"/>
            <a:r>
              <a:rPr lang="es-AR" sz="1800">
                <a:solidFill>
                  <a:srgbClr val="0070C0"/>
                </a:solidFill>
                <a:latin typeface="Goudy Old Style" pitchFamily="18" charset="0"/>
              </a:rPr>
              <a:t>Toda la tierra se alegra</a:t>
            </a:r>
          </a:p>
        </p:txBody>
      </p:sp>
      <p:sp>
        <p:nvSpPr>
          <p:cNvPr id="16425" name="40 CuadroTexto"/>
          <p:cNvSpPr txBox="1">
            <a:spLocks noChangeArrowheads="1"/>
          </p:cNvSpPr>
          <p:nvPr/>
        </p:nvSpPr>
        <p:spPr bwMode="auto">
          <a:xfrm>
            <a:off x="2555875" y="6165850"/>
            <a:ext cx="378618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/>
            <a:r>
              <a:rPr lang="es-AR" sz="1800" b="1">
                <a:solidFill>
                  <a:srgbClr val="0070C0"/>
                </a:solidFill>
                <a:latin typeface="Goudy Old Style" pitchFamily="18" charset="0"/>
              </a:rPr>
              <a:t>Y se entristece la mar.</a:t>
            </a:r>
          </a:p>
        </p:txBody>
      </p:sp>
    </p:spTree>
  </p:cSld>
  <p:clrMapOvr>
    <a:masterClrMapping/>
  </p:clrMapOvr>
  <p:transition spd="slow" advClick="0" advTm="9000">
    <p:randomBar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AR"/>
          </a:p>
        </p:txBody>
      </p:sp>
      <p:pic>
        <p:nvPicPr>
          <p:cNvPr id="1741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95288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49275"/>
            <a:ext cx="395288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79500"/>
            <a:ext cx="395288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28775"/>
            <a:ext cx="395288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87563"/>
            <a:ext cx="395288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2636838"/>
            <a:ext cx="360363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3141663"/>
            <a:ext cx="360363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3644900"/>
            <a:ext cx="360363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4149725"/>
            <a:ext cx="360363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2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4679950"/>
            <a:ext cx="360363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2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5229225"/>
            <a:ext cx="360363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2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5761038"/>
            <a:ext cx="360363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2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6308725"/>
            <a:ext cx="360363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2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0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2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549275"/>
            <a:ext cx="360362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2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1052513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2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1557338"/>
            <a:ext cx="360362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2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2060575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2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2565400"/>
            <a:ext cx="360362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3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3068638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3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3600450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3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4149725"/>
            <a:ext cx="360362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3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4679950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3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5229225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3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5761038"/>
            <a:ext cx="360362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3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6308725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37" name="Picture 4" descr="C:\Mis Documentos\M DESIGN\RO(50).png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0"/>
            <a:ext cx="349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38" name="Picture 4" descr="C:\Mis Documentos\M DESIGN\RO(50).png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49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39" name="Picture 4" descr="C:\Mis Documentos\M DESIGN\RO(50).png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09075" y="0"/>
            <a:ext cx="349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40" name="Picture 4" descr="C:\Mis Documentos\M DESIGN\RO(50).png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13788" y="0"/>
            <a:ext cx="349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41" name="Picture 2" descr="C:\Mis Documentos\Navid (116).jpg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0"/>
            <a:ext cx="2159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42" name="Picture 2" descr="C:\Mis Documentos\Navid (116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3429000"/>
            <a:ext cx="2159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43" name="Picture 2" descr="C:\Mis Documentos\Navid (116).jpg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0150" y="3429000"/>
            <a:ext cx="2159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44" name="Picture 2" descr="C:\Mis Documentos\Navid (116).jpg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0150" y="0"/>
            <a:ext cx="2159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45" name="38 CuadroTexto"/>
          <p:cNvSpPr txBox="1">
            <a:spLocks noChangeArrowheads="1"/>
          </p:cNvSpPr>
          <p:nvPr/>
        </p:nvSpPr>
        <p:spPr bwMode="auto">
          <a:xfrm>
            <a:off x="684213" y="5876925"/>
            <a:ext cx="7643812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/>
            <a:r>
              <a:rPr lang="es-AR" sz="1800" b="1">
                <a:solidFill>
                  <a:srgbClr val="0070C0"/>
                </a:solidFill>
                <a:latin typeface="Goudy Old Style" pitchFamily="18" charset="0"/>
              </a:rPr>
              <a:t>Tu que escuchas mi mensaje, haz en tu casa un altar, </a:t>
            </a:r>
          </a:p>
          <a:p>
            <a:pPr algn="ctr" eaLnBrk="1" hangingPunct="1"/>
            <a:r>
              <a:rPr lang="es-AR" sz="1800" b="1">
                <a:solidFill>
                  <a:srgbClr val="0070C0"/>
                </a:solidFill>
                <a:latin typeface="Goudy Old Style" pitchFamily="18" charset="0"/>
              </a:rPr>
              <a:t>deja el odio y ven conmigo, porque llego Navidad.</a:t>
            </a:r>
          </a:p>
        </p:txBody>
      </p:sp>
      <p:pic>
        <p:nvPicPr>
          <p:cNvPr id="17446" name="Picture 7" descr="C:\Mis Documentos\Sin ttulo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476250"/>
            <a:ext cx="7416800" cy="5040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47" name="Picture 40" descr="C:\Mis Documentos\Collection (429)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5350" y="549275"/>
            <a:ext cx="7369175" cy="4895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48" name="Picture 42" descr="C:\Mis Documentos\DESIGN RO\Z-NAVI DESIGNE\NAVIDAD GIF\NACIMIENTOS GIF\Pesebre\Born (11)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7438" y="3587750"/>
            <a:ext cx="1592262" cy="1857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14000">
    <p:randomBar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AR"/>
          </a:p>
        </p:txBody>
      </p:sp>
      <p:pic>
        <p:nvPicPr>
          <p:cNvPr id="1843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95288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49275"/>
            <a:ext cx="395288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79500"/>
            <a:ext cx="395288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28775"/>
            <a:ext cx="395288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87563"/>
            <a:ext cx="395288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2636838"/>
            <a:ext cx="360363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3141663"/>
            <a:ext cx="360363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3644900"/>
            <a:ext cx="360363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4149725"/>
            <a:ext cx="360363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4679950"/>
            <a:ext cx="360363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5229225"/>
            <a:ext cx="360363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5761038"/>
            <a:ext cx="360363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6308725"/>
            <a:ext cx="360363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0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549275"/>
            <a:ext cx="360362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5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1052513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5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1557338"/>
            <a:ext cx="360362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5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2060575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5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2565400"/>
            <a:ext cx="360362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5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3068638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5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3600450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5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4149725"/>
            <a:ext cx="360362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5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4679950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5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5229225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5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5761038"/>
            <a:ext cx="360362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6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6308725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61" name="Picture 4" descr="C:\Mis Documentos\M DESIGN\RO(50).png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0"/>
            <a:ext cx="349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62" name="Picture 4" descr="C:\Mis Documentos\M DESIGN\RO(50).png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49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63" name="Picture 4" descr="C:\Mis Documentos\M DESIGN\RO(50).png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09075" y="0"/>
            <a:ext cx="349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64" name="Picture 4" descr="C:\Mis Documentos\M DESIGN\RO(50).png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13788" y="0"/>
            <a:ext cx="349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65" name="Picture 2" descr="C:\Mis Documentos\Navid (116).jpg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0"/>
            <a:ext cx="2159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66" name="Picture 2" descr="C:\Mis Documentos\Navid (116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3429000"/>
            <a:ext cx="2159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67" name="Picture 2" descr="C:\Mis Documentos\Navid (116).jpg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0150" y="3429000"/>
            <a:ext cx="2159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68" name="Picture 2" descr="C:\Mis Documentos\Navid (116).jpg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0150" y="0"/>
            <a:ext cx="2159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69" name="38 CuadroTexto"/>
          <p:cNvSpPr txBox="1">
            <a:spLocks noChangeArrowheads="1"/>
          </p:cNvSpPr>
          <p:nvPr/>
        </p:nvSpPr>
        <p:spPr bwMode="auto">
          <a:xfrm>
            <a:off x="684213" y="5949950"/>
            <a:ext cx="7643812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/>
            <a:r>
              <a:rPr lang="es-AR" sz="1800" b="1">
                <a:solidFill>
                  <a:srgbClr val="0070C0"/>
                </a:solidFill>
                <a:latin typeface="Goudy Old Style" pitchFamily="18" charset="0"/>
              </a:rPr>
              <a:t>Tu que escuchas mi mensaje, haz en tu casa un altar, </a:t>
            </a:r>
          </a:p>
          <a:p>
            <a:pPr algn="ctr" eaLnBrk="1" hangingPunct="1"/>
            <a:r>
              <a:rPr lang="es-AR" sz="1800" b="1">
                <a:solidFill>
                  <a:srgbClr val="0070C0"/>
                </a:solidFill>
                <a:latin typeface="Goudy Old Style" pitchFamily="18" charset="0"/>
              </a:rPr>
              <a:t>deja el odio y ven conmigo, porque llego Navidad.</a:t>
            </a:r>
          </a:p>
        </p:txBody>
      </p:sp>
      <p:pic>
        <p:nvPicPr>
          <p:cNvPr id="18470" name="Picture 7" descr="C:\Mis Documentos\Sin ttulo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404813"/>
            <a:ext cx="7129462" cy="540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71" name="Picture 2" descr="D:\TO DAY\335813500_6988a7db6a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476250"/>
            <a:ext cx="7007225" cy="5256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18000">
    <p:randomBar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AR"/>
          </a:p>
        </p:txBody>
      </p:sp>
      <p:pic>
        <p:nvPicPr>
          <p:cNvPr id="1945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95288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49275"/>
            <a:ext cx="395288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79500"/>
            <a:ext cx="395288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28775"/>
            <a:ext cx="395288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87563"/>
            <a:ext cx="395288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2636838"/>
            <a:ext cx="360363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3141663"/>
            <a:ext cx="360363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3644900"/>
            <a:ext cx="360363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4149725"/>
            <a:ext cx="360363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4679950"/>
            <a:ext cx="360363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5229225"/>
            <a:ext cx="360363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7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5761038"/>
            <a:ext cx="360363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7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6308725"/>
            <a:ext cx="360363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7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0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7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549275"/>
            <a:ext cx="360362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7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1052513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7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1557338"/>
            <a:ext cx="360362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7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2060575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7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2565400"/>
            <a:ext cx="360362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7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3068638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7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3600450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8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4149725"/>
            <a:ext cx="360362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8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4679950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8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5229225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8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5761038"/>
            <a:ext cx="360362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8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6308725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85" name="Picture 4" descr="C:\Mis Documentos\M DESIGN\RO(50).png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0"/>
            <a:ext cx="349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86" name="Picture 4" descr="C:\Mis Documentos\M DESIGN\RO(50).png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49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87" name="Picture 4" descr="C:\Mis Documentos\M DESIGN\RO(50).png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09075" y="0"/>
            <a:ext cx="349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88" name="Picture 4" descr="C:\Mis Documentos\M DESIGN\RO(50).png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13788" y="0"/>
            <a:ext cx="349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89" name="Picture 2" descr="C:\Mis Documentos\Navid (116).jpg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0"/>
            <a:ext cx="2159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90" name="Picture 2" descr="C:\Mis Documentos\Navid (116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3429000"/>
            <a:ext cx="2159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91" name="Picture 2" descr="C:\Mis Documentos\Navid (116).jpg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0150" y="3429000"/>
            <a:ext cx="2159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92" name="Picture 2" descr="C:\Mis Documentos\Navid (116).jpg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0150" y="0"/>
            <a:ext cx="2159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93" name="Picture 7" descr="C:\Mis Documentos\Sin ttulo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492125"/>
            <a:ext cx="6942137" cy="524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94" name="Picture 5" descr="D:\IMAG\NAVI DESIG\NACIMIENTO\Misa de Gallo\Paisaje (146)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549275"/>
            <a:ext cx="6810375" cy="511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95" name="38 CuadroTexto"/>
          <p:cNvSpPr txBox="1">
            <a:spLocks noChangeArrowheads="1"/>
          </p:cNvSpPr>
          <p:nvPr/>
        </p:nvSpPr>
        <p:spPr bwMode="auto">
          <a:xfrm>
            <a:off x="755650" y="5951538"/>
            <a:ext cx="7643813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/>
            <a:r>
              <a:rPr lang="es-AR" sz="1800" b="1">
                <a:solidFill>
                  <a:srgbClr val="0070C0"/>
                </a:solidFill>
                <a:latin typeface="Goudy Old Style" pitchFamily="18" charset="0"/>
              </a:rPr>
              <a:t>Y en la Misa de Gallo los coros desgarran sus cuerdas </a:t>
            </a:r>
          </a:p>
          <a:p>
            <a:pPr algn="ctr" eaLnBrk="1" hangingPunct="1"/>
            <a:r>
              <a:rPr lang="es-AR" sz="1800" b="1">
                <a:solidFill>
                  <a:srgbClr val="0070C0"/>
                </a:solidFill>
                <a:latin typeface="Goudy Old Style" pitchFamily="18" charset="0"/>
              </a:rPr>
              <a:t>y extasiada ante el Cristo que nace… </a:t>
            </a:r>
          </a:p>
        </p:txBody>
      </p:sp>
    </p:spTree>
  </p:cSld>
  <p:clrMapOvr>
    <a:masterClrMapping/>
  </p:clrMapOvr>
  <p:transition spd="slow" advClick="0" advTm="8000">
    <p:randomBar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AR"/>
          </a:p>
        </p:txBody>
      </p:sp>
      <p:pic>
        <p:nvPicPr>
          <p:cNvPr id="2048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95288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49275"/>
            <a:ext cx="395288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79500"/>
            <a:ext cx="395288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28775"/>
            <a:ext cx="395288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87563"/>
            <a:ext cx="395288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2636838"/>
            <a:ext cx="360363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3141663"/>
            <a:ext cx="360363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3644900"/>
            <a:ext cx="360363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4149725"/>
            <a:ext cx="360363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4679950"/>
            <a:ext cx="360363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5229225"/>
            <a:ext cx="360363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5761038"/>
            <a:ext cx="360363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6308725"/>
            <a:ext cx="360363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0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549275"/>
            <a:ext cx="360362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1052513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1557338"/>
            <a:ext cx="360362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2060575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2565400"/>
            <a:ext cx="360362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3068638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3600450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4149725"/>
            <a:ext cx="360362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4679950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5229225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5761038"/>
            <a:ext cx="360362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6308725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9" name="Picture 4" descr="C:\Mis Documentos\M DESIGN\RO(50).png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0"/>
            <a:ext cx="349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0" name="Picture 4" descr="C:\Mis Documentos\M DESIGN\RO(50).png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49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1" name="Picture 4" descr="C:\Mis Documentos\M DESIGN\RO(50).png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09075" y="0"/>
            <a:ext cx="349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2" name="Picture 4" descr="C:\Mis Documentos\M DESIGN\RO(50).png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13788" y="0"/>
            <a:ext cx="349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3" name="Picture 2" descr="C:\Mis Documentos\Navid (116).jpg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0"/>
            <a:ext cx="2159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4" name="Picture 2" descr="C:\Mis Documentos\Navid (116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3429000"/>
            <a:ext cx="2159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5" name="Picture 2" descr="C:\Mis Documentos\Navid (116).jpg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0150" y="3429000"/>
            <a:ext cx="2159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6" name="Picture 2" descr="C:\Mis Documentos\Navid (116).jpg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0150" y="0"/>
            <a:ext cx="2159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7" name="Picture 7" descr="C:\Mis Documentos\Sin ttulo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163" y="476250"/>
            <a:ext cx="6854825" cy="520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8" name="Picture 3" descr="D:\TO DAY\Orando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574675"/>
            <a:ext cx="6684962" cy="5014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9" name="38 CuadroTexto"/>
          <p:cNvSpPr txBox="1">
            <a:spLocks noChangeArrowheads="1"/>
          </p:cNvSpPr>
          <p:nvPr/>
        </p:nvSpPr>
        <p:spPr bwMode="auto">
          <a:xfrm>
            <a:off x="1476375" y="5876925"/>
            <a:ext cx="626427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/>
            <a:r>
              <a:rPr lang="es-AR" sz="1800" b="1">
                <a:solidFill>
                  <a:srgbClr val="0070C0"/>
                </a:solidFill>
                <a:latin typeface="Goudy Old Style" pitchFamily="18" charset="0"/>
              </a:rPr>
              <a:t>Una madre reza por el hijo que fuera de casa sentirá tristeza. </a:t>
            </a:r>
          </a:p>
          <a:p>
            <a:pPr algn="ctr" eaLnBrk="1" hangingPunct="1"/>
            <a:r>
              <a:rPr lang="es-AR" sz="1800" b="1">
                <a:solidFill>
                  <a:srgbClr val="0070C0"/>
                </a:solidFill>
                <a:latin typeface="Goudy Old Style" pitchFamily="18" charset="0"/>
              </a:rPr>
              <a:t>Y los ojos del hijo esa noche llorarán con ella.</a:t>
            </a:r>
          </a:p>
        </p:txBody>
      </p:sp>
    </p:spTree>
  </p:cSld>
  <p:clrMapOvr>
    <a:masterClrMapping/>
  </p:clrMapOvr>
  <p:transition spd="slow" advClick="0" advTm="8000">
    <p:randomBar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AR"/>
          </a:p>
        </p:txBody>
      </p:sp>
      <p:pic>
        <p:nvPicPr>
          <p:cNvPr id="2150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95288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49275"/>
            <a:ext cx="395288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79500"/>
            <a:ext cx="395288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28775"/>
            <a:ext cx="395288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87563"/>
            <a:ext cx="395288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2636838"/>
            <a:ext cx="360363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3141663"/>
            <a:ext cx="360363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3644900"/>
            <a:ext cx="360363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4149725"/>
            <a:ext cx="360363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4679950"/>
            <a:ext cx="360363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5229225"/>
            <a:ext cx="360363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5761038"/>
            <a:ext cx="360363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6308725"/>
            <a:ext cx="360363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2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0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2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549275"/>
            <a:ext cx="360362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2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1052513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2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1557338"/>
            <a:ext cx="360362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2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2060575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2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2565400"/>
            <a:ext cx="360362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2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3068638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2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3600450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2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4149725"/>
            <a:ext cx="360362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2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4679950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3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5229225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3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5761038"/>
            <a:ext cx="360362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3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6308725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33" name="Picture 4" descr="C:\Mis Documentos\M DESIGN\RO(50).png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0"/>
            <a:ext cx="349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34" name="Picture 4" descr="C:\Mis Documentos\M DESIGN\RO(50).png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49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35" name="Picture 4" descr="C:\Mis Documentos\M DESIGN\RO(50).png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09075" y="0"/>
            <a:ext cx="349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36" name="Picture 4" descr="C:\Mis Documentos\M DESIGN\RO(50).png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13788" y="0"/>
            <a:ext cx="349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37" name="Picture 2" descr="C:\Mis Documentos\Navid (116).jpg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0"/>
            <a:ext cx="2159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38" name="Picture 2" descr="C:\Mis Documentos\Navid (116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3429000"/>
            <a:ext cx="2159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39" name="Picture 2" descr="C:\Mis Documentos\Navid (116).jpg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0150" y="3429000"/>
            <a:ext cx="2159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40" name="Picture 2" descr="C:\Mis Documentos\Navid (116).jpg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0150" y="0"/>
            <a:ext cx="2159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41" name="Picture 7" descr="C:\Mis Documentos\Sin ttulo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450" y="455613"/>
            <a:ext cx="6913563" cy="5276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42" name="Picture 2" descr="D:\TO DAY\50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8888" y="549275"/>
            <a:ext cx="6796087" cy="511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43" name="38 CuadroTexto"/>
          <p:cNvSpPr txBox="1">
            <a:spLocks noChangeArrowheads="1"/>
          </p:cNvSpPr>
          <p:nvPr/>
        </p:nvSpPr>
        <p:spPr bwMode="auto">
          <a:xfrm>
            <a:off x="1116013" y="5949950"/>
            <a:ext cx="67691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/>
            <a:r>
              <a:rPr lang="es-AR" sz="1800" b="1">
                <a:solidFill>
                  <a:srgbClr val="0070C0"/>
                </a:solidFill>
                <a:latin typeface="Goudy Old Style" pitchFamily="18" charset="0"/>
              </a:rPr>
              <a:t>Tu que escuchas mi mensaje haz en tu casa un altar </a:t>
            </a:r>
          </a:p>
          <a:p>
            <a:pPr algn="ctr" eaLnBrk="1" hangingPunct="1"/>
            <a:r>
              <a:rPr lang="es-AR" sz="1800" b="1">
                <a:solidFill>
                  <a:srgbClr val="0070C0"/>
                </a:solidFill>
                <a:latin typeface="Goudy Old Style" pitchFamily="18" charset="0"/>
              </a:rPr>
              <a:t>deja el odio y ven conmigo …</a:t>
            </a:r>
          </a:p>
        </p:txBody>
      </p:sp>
    </p:spTree>
  </p:cSld>
  <p:clrMapOvr>
    <a:masterClrMapping/>
  </p:clrMapOvr>
  <p:transition spd="slow" advClick="0" advTm="9000">
    <p:randomBar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AR"/>
          </a:p>
        </p:txBody>
      </p:sp>
      <p:pic>
        <p:nvPicPr>
          <p:cNvPr id="2253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95288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49275"/>
            <a:ext cx="395288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79500"/>
            <a:ext cx="395288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28775"/>
            <a:ext cx="395288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87563"/>
            <a:ext cx="395288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2636838"/>
            <a:ext cx="360363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3141663"/>
            <a:ext cx="360363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3644900"/>
            <a:ext cx="360363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4149725"/>
            <a:ext cx="360363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4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4679950"/>
            <a:ext cx="360363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4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5229225"/>
            <a:ext cx="360363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4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5761038"/>
            <a:ext cx="360363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4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6308725"/>
            <a:ext cx="360363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4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0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4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549275"/>
            <a:ext cx="360362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4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1052513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47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1557338"/>
            <a:ext cx="360362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48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2060575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49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2565400"/>
            <a:ext cx="360362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50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3068638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51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3600450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52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4149725"/>
            <a:ext cx="360362" cy="547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53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4679950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54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5229225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55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5761038"/>
            <a:ext cx="360362" cy="54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56" name="Picture 5" descr="D:\DESIGN\FONDOS\DORADOS\Animado\fondodorado3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8713" y="6308725"/>
            <a:ext cx="360362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57" name="Picture 4" descr="C:\Mis Documentos\M DESIGN\RO(50).png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0"/>
            <a:ext cx="349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58" name="Picture 4" descr="C:\Mis Documentos\M DESIGN\RO(50).png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349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59" name="Picture 4" descr="C:\Mis Documentos\M DESIGN\RO(50).png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09075" y="0"/>
            <a:ext cx="349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60" name="Picture 4" descr="C:\Mis Documentos\M DESIGN\RO(50).png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13788" y="0"/>
            <a:ext cx="3492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61" name="Picture 2" descr="C:\Mis Documentos\Navid (116).jpg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0"/>
            <a:ext cx="2159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62" name="Picture 2" descr="C:\Mis Documentos\Navid (116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3429000"/>
            <a:ext cx="2159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63" name="Picture 2" descr="C:\Mis Documentos\Navid (116).jpg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0150" y="3429000"/>
            <a:ext cx="2159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64" name="Picture 2" descr="C:\Mis Documentos\Navid (116).jpg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0150" y="0"/>
            <a:ext cx="2159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65" name="Picture 7" descr="C:\Mis Documentos\Sin ttulo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549275"/>
            <a:ext cx="7616825" cy="5759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66" name="Picture 9" descr="D:\Nacimiento (68)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8" y="620713"/>
            <a:ext cx="7488237" cy="561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67" name="Picture 5" descr="D:\Z6oHQaDpSg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1557338"/>
            <a:ext cx="2952750" cy="52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9000">
    <p:randomBar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 sz="18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 sz="180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800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sz="1800" b="1">
                <a:solidFill>
                  <a:srgbClr val="0066FF"/>
                </a:solidFill>
                <a:latin typeface="Arial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es-ES" sz="1800" b="1">
              <a:solidFill>
                <a:srgbClr val="0066FF"/>
              </a:solidFill>
              <a:latin typeface="Arial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NAVIDAD ES NAVIDAD">
  <a:themeElements>
    <a:clrScheme name="Diseño predeterminado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iseño predeterminado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NAVIDAD ES NAVIDAD</Template>
  <TotalTime>1</TotalTime>
  <Words>277</Words>
  <Application>Microsoft Office PowerPoint</Application>
  <PresentationFormat>Presentación en pantalla (4:3)</PresentationFormat>
  <Paragraphs>41</Paragraphs>
  <Slides>22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22</vt:i4>
      </vt:variant>
    </vt:vector>
  </HeadingPairs>
  <TitlesOfParts>
    <vt:vector size="24" baseType="lpstr">
      <vt:lpstr>NAVIDAD ES NAVIDAD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Manager>siembraconmigo@gigared.com</Manager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subject>Espiritual</dc:subject>
  <dc:creator>Jose Luis</dc:creator>
  <cp:lastModifiedBy>Jose Luis</cp:lastModifiedBy>
  <cp:revision>1</cp:revision>
  <dcterms:created xsi:type="dcterms:W3CDTF">2019-12-18T09:55:40Z</dcterms:created>
  <dcterms:modified xsi:type="dcterms:W3CDTF">2019-12-18T09:57:13Z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TAG2">
    <vt:lpwstr>0008001a2c0000000000010250600207f900052003a000</vt:lpwstr>
  </property>
</Properties>
</file>