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7" r:id="rId3"/>
    <p:sldId id="258" r:id="rId4"/>
    <p:sldId id="259" r:id="rId5"/>
    <p:sldId id="262" r:id="rId6"/>
    <p:sldId id="263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yt7ghz5xvtAUeeUAYWsCQ==" hashData="pEoNFnSdhxd2YUKO9raXLxu45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CB9"/>
    <a:srgbClr val="663300"/>
    <a:srgbClr val="FFCC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83" autoAdjust="0"/>
    <p:restoredTop sz="94674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FF408-77AA-42BD-84BA-CD0E46B87EB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999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C03C2-0A95-47D2-8AD6-F0582128B11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4432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0607A-F628-4796-B2F2-87C7157814D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93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44CA0-FC9F-4E86-8561-60839A2FFD9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830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7C8CE-C08C-4043-B955-9513D6F4AB0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2735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8299E-B7F4-48DD-A627-7AA5A3C1B7E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537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70AD8-E96B-4EE8-ADAA-F22D9633454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265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7D573-498F-4B94-BC2D-8B792482437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6137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80173-9E92-4769-AEF7-C92850ED63C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50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698BC-959A-4CA4-8381-3214D299D8F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3508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EF12A-8019-409D-9D25-B1DE0FED66B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6115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5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99838A-0246-42EB-8946-E9AE5530689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hyperlink" Target="http://wiki.sumaqperu.com/es/images/3/37/Artesanias_ayacuch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755650" y="6021388"/>
            <a:ext cx="3773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2000" b="1">
                <a:solidFill>
                  <a:srgbClr val="663300"/>
                </a:solidFill>
                <a:latin typeface="Comic Sans MS" pitchFamily="66" charset="0"/>
              </a:rPr>
              <a:t>La fiesta popular de Navidad</a:t>
            </a:r>
          </a:p>
        </p:txBody>
      </p:sp>
      <p:pic>
        <p:nvPicPr>
          <p:cNvPr id="16390" name="Picture 6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14338"/>
            <a:ext cx="7848600" cy="580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684213" y="549275"/>
            <a:ext cx="4124325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38100">
                  <a:solidFill>
                    <a:srgbClr val="6633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Navidad</a:t>
            </a: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5292725" y="549275"/>
            <a:ext cx="3311525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25400">
                  <a:solidFill>
                    <a:srgbClr val="6633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Andina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395288" y="333375"/>
            <a:ext cx="8424862" cy="6264275"/>
          </a:xfrm>
          <a:prstGeom prst="rect">
            <a:avLst/>
          </a:prstGeom>
          <a:noFill/>
          <a:ln w="50800">
            <a:solidFill>
              <a:srgbClr val="66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1700">
    <p:sndAc>
      <p:stSnd loop="1">
        <p:snd r:embed="rId2" name="Navidad And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P spid="16388" grpId="0" animBg="1"/>
      <p:bldP spid="1639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55650" y="836613"/>
            <a:ext cx="3313113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En la región andina, la celebración católica de la Navidad coincide con el tiempo de mayor intensidad de la actividad pastoril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755650" y="3284538"/>
            <a:ext cx="33845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Diciembre es época de lluvias, y de crecimiento de los pastos que sustentan la cría del ganado. Los pastores se desplazan temporalmente con sus rebaños a las zonas altas 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572000" y="476250"/>
            <a:ext cx="4284663" cy="583247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7414" name="Picture 6" descr="navidadenpe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620713"/>
            <a:ext cx="3957637" cy="554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900113" y="765175"/>
            <a:ext cx="2592387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Las familias andinas asocian la Navidad a los símbolos que definen la actividad del pastoreo 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00113" y="3357563"/>
            <a:ext cx="2593975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Las habitantes andinos elaboran artesanía que refleja su realidad y costumbres, así como patrones culturales traídos de Occidente</a:t>
            </a:r>
          </a:p>
        </p:txBody>
      </p:sp>
      <p:pic>
        <p:nvPicPr>
          <p:cNvPr id="18436" name="Picture 4" descr="nacimiento andin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765175"/>
            <a:ext cx="4392612" cy="52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140200" y="476250"/>
            <a:ext cx="4716463" cy="583247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25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28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5651500" y="1196975"/>
            <a:ext cx="2736850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Los Cusqueños acostumbran “ hacer nacer al Niño ” y buscan en el Santurantikuy (compra santa), la feria de imágenes, cuanto necesitan para el arreglo de sus pesebres, belenes o        portales.</a:t>
            </a:r>
          </a:p>
        </p:txBody>
      </p:sp>
      <p:pic>
        <p:nvPicPr>
          <p:cNvPr id="21507" name="Picture 3" descr="Santurantiku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692150"/>
            <a:ext cx="4175125" cy="5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E8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68313" y="476250"/>
            <a:ext cx="4608512" cy="59055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hoto_Imagenes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331913" y="4076700"/>
            <a:ext cx="6048375" cy="2520950"/>
          </a:xfrm>
          <a:prstGeom prst="rect">
            <a:avLst/>
          </a:prstGeom>
          <a:solidFill>
            <a:srgbClr val="FFFF99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331913" y="4149725"/>
            <a:ext cx="6046787" cy="243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El Niño Dios genera cientos de empleos en el Cusco. Cada año proporciona trabajo a más de cien familias. Artistas populares, artesanos, amas de casa, costureras, bordadoras, tejedores, carpinteros, hojalateros y ceramistas preparan sus obras durante meses para un solo día:  24 de Diciembre 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04813"/>
            <a:ext cx="8424862" cy="6192837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9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  <p:bldP spid="22531" grpId="1" animBg="1"/>
      <p:bldP spid="22532" grpId="0"/>
      <p:bldP spid="225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116013" y="836613"/>
            <a:ext cx="259238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Ayacucho y Cusco en la zona sur andina ostentan las más cotizadas representaciones de arte popular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900113" y="3284538"/>
            <a:ext cx="3024187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Se trabaja con materiales del lugar como la arcilla, el maguey, la madera, las calabazas y otros elementos que se encuentran en la naturaleza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72000" y="476250"/>
            <a:ext cx="4284663" cy="583247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9462" name="Picture 6" descr="angel and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620713"/>
            <a:ext cx="3997325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6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29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iño Manuelito de la espina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4056063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Niño Manuelito de la espina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0713"/>
            <a:ext cx="4032250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971550" y="2636838"/>
            <a:ext cx="7272338" cy="3097212"/>
          </a:xfrm>
          <a:prstGeom prst="rect">
            <a:avLst/>
          </a:prstGeom>
          <a:solidFill>
            <a:srgbClr val="FFFF99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971550" y="2852738"/>
            <a:ext cx="7272338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latin typeface="Comic Sans MS" pitchFamily="66" charset="0"/>
              </a:rPr>
              <a:t>Es famoso el “Niño Manuelito” cuyo nombre proviene de “Emmanuel”, que significa “Dios vive entre nosotros”. Imagen elaborada con distintos materiales: el cuerpo es de maguey, el cabello es natural (primer corte de cabello de un niño), ojos de vidrio, paladar de cristal, dientes de pasta de harina de arroz o “cañones” de plumas de cóndor. El detalle principal lo encontramos en el color de su cuerpo: el “encarne” que es una técnica que pocos artistas conocen. 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95288" y="404813"/>
            <a:ext cx="8424862" cy="6192837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1400"/>
                            </p:stCondLst>
                            <p:childTnLst>
                              <p:par>
                                <p:cTn id="23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34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4" grpId="1" animBg="1"/>
      <p:bldP spid="20485" grpId="0"/>
      <p:bldP spid="2048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iño Manuelito de la espin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2663825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Photo_Brazos_Abier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04813"/>
            <a:ext cx="2663825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virgen de la espera"/>
          <p:cNvPicPr>
            <a:picLocks noChangeAspect="1" noChangeArrowheads="1"/>
          </p:cNvPicPr>
          <p:nvPr/>
        </p:nvPicPr>
        <p:blipFill>
          <a:blip r:embed="rId4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3"/>
            <a:ext cx="2592387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nacimiento peruano"/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776663"/>
            <a:ext cx="3644900" cy="270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Photo_Llorando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76663"/>
            <a:ext cx="3646488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395288" y="260350"/>
            <a:ext cx="8424862" cy="63373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:Artesanias ayacuch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500438"/>
            <a:ext cx="4679950" cy="285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ayacucho3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00438"/>
            <a:ext cx="1584325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ayacucho4"/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500438"/>
            <a:ext cx="1611313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nacimiento_de_niNo_jesus-1-11411.jpg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679950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nacimiento_de_niNo_jesus-4-114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04813"/>
            <a:ext cx="1568450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7" descr="retablo nacimiento de niÑo jesus arina de papa,tinta natural,yeso a mano,escultur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584325" cy="279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395288" y="260350"/>
            <a:ext cx="8424862" cy="63373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4585" name="Picture 9" descr="retabl-ayacuchan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6250"/>
            <a:ext cx="4608512" cy="280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349500"/>
            <a:ext cx="4752975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fotcentral3raexpo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47529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nacimiento andino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4813"/>
            <a:ext cx="3240088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260350"/>
            <a:ext cx="8424862" cy="63373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ngel_0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620713"/>
            <a:ext cx="3152775" cy="56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angel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2735262" cy="562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419475" y="404813"/>
            <a:ext cx="20161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>
                <a:latin typeface="Comic Sans MS" pitchFamily="66" charset="0"/>
              </a:rPr>
              <a:t>Ángeles elaborados por artesanos cusqueños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508625" y="476250"/>
            <a:ext cx="3348038" cy="583247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250825" y="476250"/>
            <a:ext cx="3097213" cy="583247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348038" y="1844675"/>
            <a:ext cx="2160587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>
                <a:latin typeface="Comic Sans MS" pitchFamily="66" charset="0"/>
              </a:rPr>
              <a:t>La Imaginería en Cusco se origina en S.XVI a partir de imágenes sagradas traídas por españoles a América, imprimiéndole el sello propio que deviene desde el Imperio Incaico.</a:t>
            </a:r>
            <a:endParaRPr lang="es-ES" sz="2000" b="1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8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  <p:bldP spid="26630" grpId="0" animBg="1"/>
      <p:bldP spid="266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nacimiento andin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795963" y="6092825"/>
            <a:ext cx="29876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>
                <a:solidFill>
                  <a:srgbClr val="FFDCB9"/>
                </a:solidFill>
                <a:latin typeface="Comic Sans MS" pitchFamily="66" charset="0"/>
              </a:rPr>
              <a:t>Presentación: Frida  Perea</a:t>
            </a:r>
          </a:p>
        </p:txBody>
      </p:sp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1403350" y="4652963"/>
            <a:ext cx="5689600" cy="1079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latin typeface="Arial Black"/>
              </a:rPr>
              <a:t>Feliz Navidad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755650" y="6092825"/>
            <a:ext cx="32400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>
                <a:solidFill>
                  <a:srgbClr val="FFDCB9"/>
                </a:solidFill>
                <a:latin typeface="Comic Sans MS" pitchFamily="66" charset="0"/>
              </a:rPr>
              <a:t> Los Kjarjas “Navidad Andina”</a:t>
            </a:r>
            <a:endParaRPr lang="es-ES" sz="1600" b="1">
              <a:solidFill>
                <a:srgbClr val="FFDCB9"/>
              </a:solidFill>
              <a:latin typeface="Comic Sans MS" pitchFamily="66" charset="0"/>
            </a:endParaRP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 w="50800">
            <a:solidFill>
              <a:srgbClr val="FFDCB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 animBg="1"/>
      <p:bldP spid="27653" grpId="0"/>
      <p:bldP spid="2765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288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pp5288</Template>
  <TotalTime>2</TotalTime>
  <Words>387</Words>
  <Application>Microsoft Office PowerPoint</Application>
  <PresentationFormat>Presentación en pantalla (4:3)</PresentationFormat>
  <Paragraphs>19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Comic Sans MS</vt:lpstr>
      <vt:lpstr>pp5288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Fiesta popular religiosa</dc:subject>
  <dc:creator>Jose Luis</dc:creator>
  <cp:lastModifiedBy>Jose Luis</cp:lastModifiedBy>
  <cp:revision>2</cp:revision>
  <dcterms:created xsi:type="dcterms:W3CDTF">2021-12-16T12:21:16Z</dcterms:created>
  <dcterms:modified xsi:type="dcterms:W3CDTF">2021-12-16T12:23:21Z</dcterms:modified>
</cp:coreProperties>
</file>