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9" r:id="rId3"/>
    <p:sldId id="273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290" r:id="rId15"/>
    <p:sldId id="281" r:id="rId16"/>
    <p:sldId id="280" r:id="rId17"/>
    <p:sldId id="265" r:id="rId18"/>
    <p:sldId id="282" r:id="rId19"/>
    <p:sldId id="278" r:id="rId20"/>
    <p:sldId id="261" r:id="rId21"/>
    <p:sldId id="286" r:id="rId22"/>
    <p:sldId id="287" r:id="rId23"/>
    <p:sldId id="288" r:id="rId24"/>
    <p:sldId id="269" r:id="rId25"/>
    <p:sldId id="289" r:id="rId26"/>
    <p:sldId id="270" r:id="rId27"/>
    <p:sldId id="283" r:id="rId28"/>
    <p:sldId id="284" r:id="rId29"/>
    <p:sldId id="285" r:id="rId30"/>
    <p:sldId id="301" r:id="rId3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QI4G9GAa+kaAMLA2QrPgA==" hashData="KRLB4JA9NtOa+fikH0/Qqcu3B5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000000"/>
    <a:srgbClr val="FF0000"/>
    <a:srgbClr val="000066"/>
    <a:srgbClr val="660066"/>
    <a:srgbClr val="FFCCFF"/>
    <a:srgbClr val="66FF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521" autoAdjust="0"/>
    <p:restoredTop sz="94693" autoAdjust="0"/>
  </p:normalViewPr>
  <p:slideViewPr>
    <p:cSldViewPr>
      <p:cViewPr>
        <p:scale>
          <a:sx n="49" d="100"/>
          <a:sy n="49" d="100"/>
        </p:scale>
        <p:origin x="-1596" y="-6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5F67D-0275-4B50-A687-E8ACAB77116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2210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B9DA6D-4AA6-4757-8F4F-F1FB324558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3147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C24CA-702C-40D2-BF5D-E5ABB255D7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5694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750B1-63C9-4AC5-BB13-14F276E04F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5510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FEAE75-FF8A-455C-A383-1961161DFB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7201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F44B6A-E9C7-40E3-821F-FEE2B97A64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3311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2BAC74-0A0E-4395-8189-771E9456E9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3155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70ABA4-8563-448E-AD48-C48AD4633E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5426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AE8F72-5D1F-40C3-9377-2296744B2C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1250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225EDC-3797-4CAC-B7C8-C21A8C450D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3059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E8F872-5BB9-4EB8-BED5-E52B427665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16241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938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1BAA590-B2ED-4A96-A496-44D8D58B6F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7667625" y="2492375"/>
            <a:ext cx="865188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6600" b="1" dirty="0">
                <a:solidFill>
                  <a:srgbClr val="66FF33"/>
                </a:solidFill>
              </a:rPr>
              <a:t>2   0   1   </a:t>
            </a:r>
            <a:r>
              <a:rPr lang="es-ES" sz="6600" b="1" dirty="0" smtClean="0">
                <a:solidFill>
                  <a:srgbClr val="66FF33"/>
                </a:solidFill>
              </a:rPr>
              <a:t>9</a:t>
            </a:r>
            <a:endParaRPr lang="es-ES" sz="6600" b="1" dirty="0">
              <a:solidFill>
                <a:srgbClr val="66FF33"/>
              </a:solidFill>
            </a:endParaRPr>
          </a:p>
        </p:txBody>
      </p:sp>
      <p:pic>
        <p:nvPicPr>
          <p:cNvPr id="2051" name="Picture 9" descr="C:\Users\SILVERIO\Desktop\Imágenes (9-7-17)\1Imágenes Religiosas Artísticas (22-9-17)\3 JESUS niño\Nacimiento, sólo los tres\79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012825"/>
            <a:ext cx="7021512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WordArt 5"/>
          <p:cNvSpPr>
            <a:spLocks noChangeArrowheads="1" noChangeShapeType="1" noTextEdit="1"/>
          </p:cNvSpPr>
          <p:nvPr/>
        </p:nvSpPr>
        <p:spPr bwMode="auto">
          <a:xfrm>
            <a:off x="323850" y="1345406"/>
            <a:ext cx="3600450" cy="78745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5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NAVIDAD</a:t>
            </a:r>
          </a:p>
        </p:txBody>
      </p:sp>
      <p:sp>
        <p:nvSpPr>
          <p:cNvPr id="10" name="WordArt 6"/>
          <p:cNvSpPr>
            <a:spLocks noChangeArrowheads="1" noChangeShapeType="1" noTextEdit="1"/>
          </p:cNvSpPr>
          <p:nvPr/>
        </p:nvSpPr>
        <p:spPr bwMode="auto">
          <a:xfrm>
            <a:off x="5292725" y="115888"/>
            <a:ext cx="3671888" cy="18637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25 </a:t>
            </a:r>
          </a:p>
          <a:p>
            <a:pPr algn="ctr"/>
            <a:r>
              <a:rPr lang="es-E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Diciembre</a:t>
            </a:r>
          </a:p>
        </p:txBody>
      </p:sp>
    </p:spTree>
  </p:cSld>
  <p:clrMapOvr>
    <a:masterClrMapping/>
  </p:clrMapOvr>
  <p:transition>
    <p:sndAc>
      <p:stSnd loop="1">
        <p:snd r:embed="rId2" name="Pastoral del Mesías, Händel(2,53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2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8" grpId="0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2comida_de_navidad_expres_big_new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50" y="2971800"/>
            <a:ext cx="291465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 descr="2luces-navidad-centro-madri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90800"/>
            <a:ext cx="285115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4" descr="2regalo-navida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200" y="0"/>
            <a:ext cx="3987800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WordArt 5"/>
          <p:cNvSpPr>
            <a:spLocks noChangeArrowheads="1" noChangeShapeType="1" noTextEdit="1"/>
          </p:cNvSpPr>
          <p:nvPr/>
        </p:nvSpPr>
        <p:spPr bwMode="auto">
          <a:xfrm>
            <a:off x="2987675" y="3284538"/>
            <a:ext cx="30321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Para algunos</a:t>
            </a:r>
          </a:p>
        </p:txBody>
      </p:sp>
      <p:sp>
        <p:nvSpPr>
          <p:cNvPr id="20486" name="WordArt 6"/>
          <p:cNvSpPr>
            <a:spLocks noChangeArrowheads="1" noChangeShapeType="1" noTextEdit="1"/>
          </p:cNvSpPr>
          <p:nvPr/>
        </p:nvSpPr>
        <p:spPr bwMode="auto">
          <a:xfrm>
            <a:off x="3352800" y="4221163"/>
            <a:ext cx="2233613" cy="18367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esto es</a:t>
            </a:r>
          </a:p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toda la</a:t>
            </a:r>
          </a:p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Navidad</a:t>
            </a:r>
          </a:p>
        </p:txBody>
      </p:sp>
      <p:sp>
        <p:nvSpPr>
          <p:cNvPr id="3079" name="WordArt 7"/>
          <p:cNvSpPr>
            <a:spLocks noChangeArrowheads="1" noChangeShapeType="1" noTextEdit="1"/>
          </p:cNvSpPr>
          <p:nvPr/>
        </p:nvSpPr>
        <p:spPr bwMode="auto">
          <a:xfrm>
            <a:off x="395288" y="981075"/>
            <a:ext cx="4537075" cy="71913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Llegó la Navidad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8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2Nacimiento, Luca Giorda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349500"/>
            <a:ext cx="7056437" cy="430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WordArt 5"/>
          <p:cNvSpPr>
            <a:spLocks noChangeArrowheads="1" noChangeShapeType="1" noTextEdit="1"/>
          </p:cNvSpPr>
          <p:nvPr/>
        </p:nvSpPr>
        <p:spPr bwMode="auto">
          <a:xfrm>
            <a:off x="323850" y="260350"/>
            <a:ext cx="84105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 Black"/>
              </a:rPr>
              <a:t>Nosotros celebramos el mayor de los sucesos:</a:t>
            </a:r>
          </a:p>
        </p:txBody>
      </p:sp>
      <p:sp>
        <p:nvSpPr>
          <p:cNvPr id="43014" name="WordArt 6"/>
          <p:cNvSpPr>
            <a:spLocks noChangeArrowheads="1" noChangeShapeType="1" noTextEdit="1"/>
          </p:cNvSpPr>
          <p:nvPr/>
        </p:nvSpPr>
        <p:spPr bwMode="auto">
          <a:xfrm>
            <a:off x="755650" y="1196975"/>
            <a:ext cx="7561263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Impact"/>
              </a:rPr>
              <a:t>Dios se hace hombre para salvarnos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3Pastores adorando, Houthor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557338"/>
            <a:ext cx="6265863" cy="499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395288" y="404813"/>
            <a:ext cx="849788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200" b="1">
                <a:solidFill>
                  <a:srgbClr val="FFFF00"/>
                </a:solidFill>
              </a:rPr>
              <a:t>Dios, el inmenso, el creador de todo, el que todo lo puede, nos ama a nosotros, los humanos…</a:t>
            </a:r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6877050" y="2122488"/>
            <a:ext cx="2016125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600" b="1">
                <a:solidFill>
                  <a:srgbClr val="FFFF00"/>
                </a:solidFill>
              </a:rPr>
              <a:t>tanto, tanto, que quiere unirse con nosotros.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4Nacimiento, Simón Dewe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349500"/>
            <a:ext cx="6594475" cy="423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WordArt 5"/>
          <p:cNvSpPr>
            <a:spLocks noChangeArrowheads="1" noChangeShapeType="1" noTextEdit="1"/>
          </p:cNvSpPr>
          <p:nvPr/>
        </p:nvSpPr>
        <p:spPr bwMode="auto">
          <a:xfrm>
            <a:off x="611188" y="404813"/>
            <a:ext cx="7921625" cy="1571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rial Black"/>
              </a:rPr>
              <a:t>Y como nosotros no podemos,</a:t>
            </a:r>
          </a:p>
          <a:p>
            <a:pPr algn="ctr"/>
            <a:r>
              <a:rPr lang="es-E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rial Black"/>
              </a:rPr>
              <a:t>no somos capaces de subir hasta Él,</a:t>
            </a:r>
          </a:p>
          <a:p>
            <a:pPr algn="ctr"/>
            <a:r>
              <a:rPr lang="es-E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rial Black"/>
              </a:rPr>
              <a:t>Él se abaja hasta nosotros:</a:t>
            </a:r>
          </a:p>
        </p:txBody>
      </p:sp>
      <p:sp>
        <p:nvSpPr>
          <p:cNvPr id="6148" name="Text Box 6"/>
          <p:cNvSpPr txBox="1">
            <a:spLocks noChangeArrowheads="1"/>
          </p:cNvSpPr>
          <p:nvPr/>
        </p:nvSpPr>
        <p:spPr bwMode="auto">
          <a:xfrm>
            <a:off x="6804025" y="2349500"/>
            <a:ext cx="2089150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4000" b="1">
                <a:latin typeface="Arial" charset="0"/>
                <a:cs typeface="Arial" charset="0"/>
              </a:rPr>
              <a:t>Se hace de nuestra propia natura-leza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5Pastores adorando, Diziani 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1800225"/>
            <a:ext cx="5745162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250825" y="260350"/>
            <a:ext cx="88931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4000" b="1">
                <a:solidFill>
                  <a:srgbClr val="66FF33"/>
                </a:solidFill>
              </a:rPr>
              <a:t>Y, como lo que se trata es de salvarnos, se hace niño, se hace servidor,</a:t>
            </a:r>
          </a:p>
        </p:txBody>
      </p:sp>
      <p:sp>
        <p:nvSpPr>
          <p:cNvPr id="7172" name="WordArt 6"/>
          <p:cNvSpPr>
            <a:spLocks noChangeArrowheads="1" noChangeShapeType="1" noTextEdit="1"/>
          </p:cNvSpPr>
          <p:nvPr/>
        </p:nvSpPr>
        <p:spPr bwMode="auto">
          <a:xfrm>
            <a:off x="539750" y="2636838"/>
            <a:ext cx="2160588" cy="27638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para que</a:t>
            </a:r>
          </a:p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mejor</a:t>
            </a:r>
          </a:p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nosotros</a:t>
            </a:r>
          </a:p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podamos</a:t>
            </a:r>
          </a:p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ascender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6José y María en Belén, Tiss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60350"/>
            <a:ext cx="3946525" cy="623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WordArt 5"/>
          <p:cNvSpPr>
            <a:spLocks noChangeArrowheads="1" noChangeShapeType="1" noTextEdit="1"/>
          </p:cNvSpPr>
          <p:nvPr/>
        </p:nvSpPr>
        <p:spPr bwMode="auto">
          <a:xfrm>
            <a:off x="900113" y="1196975"/>
            <a:ext cx="3527425" cy="116205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5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Era en Belén</a:t>
            </a:r>
          </a:p>
        </p:txBody>
      </p:sp>
      <p:sp>
        <p:nvSpPr>
          <p:cNvPr id="8196" name="WordArt 6"/>
          <p:cNvSpPr>
            <a:spLocks noChangeArrowheads="1" noChangeShapeType="1" noTextEdit="1"/>
          </p:cNvSpPr>
          <p:nvPr/>
        </p:nvSpPr>
        <p:spPr bwMode="auto">
          <a:xfrm>
            <a:off x="684213" y="3357563"/>
            <a:ext cx="3455987" cy="2016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María y José</a:t>
            </a:r>
          </a:p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habían llegado</a:t>
            </a:r>
          </a:p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con dificultades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7Dios amor, Dewe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844675"/>
            <a:ext cx="6480175" cy="462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3" name="WordArt 5"/>
          <p:cNvSpPr>
            <a:spLocks noChangeArrowheads="1" noChangeShapeType="1" noTextEdit="1"/>
          </p:cNvSpPr>
          <p:nvPr/>
        </p:nvSpPr>
        <p:spPr bwMode="auto">
          <a:xfrm>
            <a:off x="539750" y="908050"/>
            <a:ext cx="8280400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Impact"/>
              </a:rPr>
              <a:t>Allí, de una manera muy pobre, nace Jesús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8El ángel a los pastores, Bloemaert 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989138"/>
            <a:ext cx="6264275" cy="455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395288" y="404813"/>
            <a:ext cx="85693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4000" b="1">
                <a:solidFill>
                  <a:srgbClr val="FFFF00"/>
                </a:solidFill>
              </a:rPr>
              <a:t>Los pastores fueron invitados para ver al Niño.</a:t>
            </a:r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6659563" y="2193925"/>
            <a:ext cx="23050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4000" b="1">
                <a:solidFill>
                  <a:srgbClr val="FFCCFF"/>
                </a:solidFill>
              </a:rPr>
              <a:t>También la Iglesia nos invita para ir a Belén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" descr="9df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60350"/>
            <a:ext cx="5124450" cy="484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8"/>
          <p:cNvSpPr txBox="1">
            <a:spLocks noChangeArrowheads="1"/>
          </p:cNvSpPr>
          <p:nvPr/>
        </p:nvSpPr>
        <p:spPr bwMode="auto">
          <a:xfrm>
            <a:off x="611188" y="3922713"/>
            <a:ext cx="316865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600" b="1" i="1">
                <a:solidFill>
                  <a:srgbClr val="000066"/>
                </a:solidFill>
              </a:rPr>
              <a:t>Aunque Jesús está realmente en el Sagrario</a:t>
            </a:r>
          </a:p>
        </p:txBody>
      </p:sp>
      <p:sp>
        <p:nvSpPr>
          <p:cNvPr id="50185" name="Text Box 9"/>
          <p:cNvSpPr txBox="1">
            <a:spLocks noChangeArrowheads="1"/>
          </p:cNvSpPr>
          <p:nvPr/>
        </p:nvSpPr>
        <p:spPr bwMode="auto">
          <a:xfrm>
            <a:off x="4716463" y="4283075"/>
            <a:ext cx="4176712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600" b="1" i="1">
                <a:solidFill>
                  <a:srgbClr val="003300"/>
                </a:solidFill>
              </a:rPr>
              <a:t>También le podemos encontrar dentro de nuestro corazón.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0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0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0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10Nacimiento, S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700213"/>
            <a:ext cx="6265862" cy="470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395288" y="260350"/>
            <a:ext cx="849788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600" b="1">
                <a:solidFill>
                  <a:srgbClr val="FFFF00"/>
                </a:solidFill>
              </a:rPr>
              <a:t>El camino para Belén puede estar lleno de espinas, pero nosotros vamos a hacerlo</a:t>
            </a:r>
          </a:p>
        </p:txBody>
      </p:sp>
      <p:sp>
        <p:nvSpPr>
          <p:cNvPr id="51206" name="WordArt 6"/>
          <p:cNvSpPr>
            <a:spLocks noChangeArrowheads="1" noChangeShapeType="1" noTextEdit="1"/>
          </p:cNvSpPr>
          <p:nvPr/>
        </p:nvSpPr>
        <p:spPr bwMode="auto">
          <a:xfrm>
            <a:off x="6948488" y="2205038"/>
            <a:ext cx="1871662" cy="23764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 Black"/>
              </a:rPr>
              <a:t>un</a:t>
            </a:r>
          </a:p>
          <a:p>
            <a:pPr algn="ctr"/>
            <a:r>
              <a:rPr lang="es-E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 Black"/>
              </a:rPr>
              <a:t>camino</a:t>
            </a:r>
          </a:p>
          <a:p>
            <a:pPr algn="ctr"/>
            <a:r>
              <a:rPr lang="es-E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 Black"/>
              </a:rPr>
              <a:t>de</a:t>
            </a:r>
          </a:p>
          <a:p>
            <a:pPr algn="ctr"/>
            <a:r>
              <a:rPr lang="es-E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 Black"/>
              </a:rPr>
              <a:t>flores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5"/>
          <p:cNvSpPr>
            <a:spLocks noChangeArrowheads="1" noChangeShapeType="1" noTextEdit="1"/>
          </p:cNvSpPr>
          <p:nvPr/>
        </p:nvSpPr>
        <p:spPr bwMode="auto">
          <a:xfrm>
            <a:off x="323850" y="476250"/>
            <a:ext cx="15906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Bondad</a:t>
            </a:r>
          </a:p>
        </p:txBody>
      </p:sp>
      <p:sp>
        <p:nvSpPr>
          <p:cNvPr id="13315" name="WordArt 6"/>
          <p:cNvSpPr>
            <a:spLocks noChangeArrowheads="1" noChangeShapeType="1" noTextEdit="1"/>
          </p:cNvSpPr>
          <p:nvPr/>
        </p:nvSpPr>
        <p:spPr bwMode="auto">
          <a:xfrm>
            <a:off x="1476375" y="1268413"/>
            <a:ext cx="1727200" cy="87471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5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Amor</a:t>
            </a:r>
          </a:p>
        </p:txBody>
      </p:sp>
      <p:sp>
        <p:nvSpPr>
          <p:cNvPr id="13316" name="WordArt 7"/>
          <p:cNvSpPr>
            <a:spLocks noChangeArrowheads="1" noChangeShapeType="1" noTextEdit="1"/>
          </p:cNvSpPr>
          <p:nvPr/>
        </p:nvSpPr>
        <p:spPr bwMode="auto">
          <a:xfrm>
            <a:off x="5364163" y="1268413"/>
            <a:ext cx="1081087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L  u  z</a:t>
            </a:r>
          </a:p>
        </p:txBody>
      </p:sp>
      <p:sp>
        <p:nvSpPr>
          <p:cNvPr id="13317" name="WordArt 8"/>
          <p:cNvSpPr>
            <a:spLocks noChangeArrowheads="1" noChangeShapeType="1" noTextEdit="1"/>
          </p:cNvSpPr>
          <p:nvPr/>
        </p:nvSpPr>
        <p:spPr bwMode="auto">
          <a:xfrm>
            <a:off x="7164388" y="765175"/>
            <a:ext cx="16002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Ternura</a:t>
            </a:r>
          </a:p>
        </p:txBody>
      </p:sp>
      <p:sp>
        <p:nvSpPr>
          <p:cNvPr id="13318" name="WordArt 9" descr="Mármol blanco"/>
          <p:cNvSpPr>
            <a:spLocks noChangeArrowheads="1" noChangeShapeType="1" noTextEdit="1"/>
          </p:cNvSpPr>
          <p:nvPr/>
        </p:nvSpPr>
        <p:spPr bwMode="auto">
          <a:xfrm>
            <a:off x="323850" y="3500438"/>
            <a:ext cx="209550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Arial Black"/>
              </a:rPr>
              <a:t>Amanecer</a:t>
            </a:r>
          </a:p>
        </p:txBody>
      </p:sp>
      <p:sp>
        <p:nvSpPr>
          <p:cNvPr id="13319" name="WordArt 10"/>
          <p:cNvSpPr>
            <a:spLocks noChangeArrowheads="1" noChangeShapeType="1" noTextEdit="1"/>
          </p:cNvSpPr>
          <p:nvPr/>
        </p:nvSpPr>
        <p:spPr bwMode="auto">
          <a:xfrm>
            <a:off x="3995738" y="5876925"/>
            <a:ext cx="1223962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Cielo</a:t>
            </a:r>
          </a:p>
        </p:txBody>
      </p:sp>
      <p:sp>
        <p:nvSpPr>
          <p:cNvPr id="13320" name="WordArt 11"/>
          <p:cNvSpPr>
            <a:spLocks noChangeArrowheads="1" noChangeShapeType="1" noTextEdit="1"/>
          </p:cNvSpPr>
          <p:nvPr/>
        </p:nvSpPr>
        <p:spPr bwMode="auto">
          <a:xfrm>
            <a:off x="6588125" y="3141663"/>
            <a:ext cx="1447800" cy="8763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Alegría</a:t>
            </a:r>
          </a:p>
        </p:txBody>
      </p:sp>
      <p:sp>
        <p:nvSpPr>
          <p:cNvPr id="13321" name="WordArt 12" descr="Bolsa de papel"/>
          <p:cNvSpPr>
            <a:spLocks noChangeArrowheads="1" noChangeShapeType="1" noTextEdit="1"/>
          </p:cNvSpPr>
          <p:nvPr/>
        </p:nvSpPr>
        <p:spPr bwMode="auto">
          <a:xfrm>
            <a:off x="827088" y="4581525"/>
            <a:ext cx="1724025" cy="8032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95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pt-BR" sz="3600" kern="10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Arial Black"/>
              </a:rPr>
              <a:t>C a n t o</a:t>
            </a:r>
            <a:endParaRPr lang="es-ES" sz="3600" kern="10">
              <a:ln w="9525">
                <a:round/>
                <a:headEnd/>
                <a:tailEnd/>
              </a:ln>
              <a:blipFill dpi="0" rotWithShape="0">
                <a:blip r:embed="rId4"/>
                <a:srcRect/>
                <a:tile tx="0" ty="0" sx="100000" sy="100000" flip="none" algn="tl"/>
              </a:blipFill>
              <a:latin typeface="Arial Black"/>
            </a:endParaRPr>
          </a:p>
        </p:txBody>
      </p:sp>
      <p:sp>
        <p:nvSpPr>
          <p:cNvPr id="13322" name="WordArt 13"/>
          <p:cNvSpPr>
            <a:spLocks noChangeArrowheads="1" noChangeShapeType="1" noTextEdit="1"/>
          </p:cNvSpPr>
          <p:nvPr/>
        </p:nvSpPr>
        <p:spPr bwMode="auto">
          <a:xfrm>
            <a:off x="7019925" y="4437063"/>
            <a:ext cx="2124075" cy="6985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Renovación</a:t>
            </a:r>
          </a:p>
        </p:txBody>
      </p:sp>
      <p:sp>
        <p:nvSpPr>
          <p:cNvPr id="13323" name="WordArt 14"/>
          <p:cNvSpPr>
            <a:spLocks noChangeArrowheads="1" noChangeShapeType="1" noTextEdit="1"/>
          </p:cNvSpPr>
          <p:nvPr/>
        </p:nvSpPr>
        <p:spPr bwMode="auto">
          <a:xfrm>
            <a:off x="395288" y="5589588"/>
            <a:ext cx="1800225" cy="7921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Humildad</a:t>
            </a:r>
          </a:p>
        </p:txBody>
      </p:sp>
      <p:sp>
        <p:nvSpPr>
          <p:cNvPr id="13324" name="WordArt 15"/>
          <p:cNvSpPr>
            <a:spLocks noChangeArrowheads="1" noChangeShapeType="1" noTextEdit="1"/>
          </p:cNvSpPr>
          <p:nvPr/>
        </p:nvSpPr>
        <p:spPr bwMode="auto">
          <a:xfrm>
            <a:off x="5867400" y="5445125"/>
            <a:ext cx="936625" cy="8747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28569"/>
              </a:avLst>
            </a:prstTxWarp>
            <a:scene3d>
              <a:camera prst="legacyPerspectiveFront">
                <a:rot lat="20519995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F e</a:t>
            </a:r>
          </a:p>
        </p:txBody>
      </p:sp>
      <p:sp>
        <p:nvSpPr>
          <p:cNvPr id="13325" name="WordArt 16" descr="Bolsa de papel"/>
          <p:cNvSpPr>
            <a:spLocks noChangeArrowheads="1" noChangeShapeType="1" noTextEdit="1"/>
          </p:cNvSpPr>
          <p:nvPr/>
        </p:nvSpPr>
        <p:spPr bwMode="auto">
          <a:xfrm>
            <a:off x="2700338" y="5373688"/>
            <a:ext cx="8953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P a z</a:t>
            </a:r>
          </a:p>
        </p:txBody>
      </p:sp>
      <p:sp>
        <p:nvSpPr>
          <p:cNvPr id="13326" name="WordArt 17"/>
          <p:cNvSpPr>
            <a:spLocks noChangeArrowheads="1" noChangeShapeType="1" noTextEdit="1"/>
          </p:cNvSpPr>
          <p:nvPr/>
        </p:nvSpPr>
        <p:spPr bwMode="auto">
          <a:xfrm>
            <a:off x="7308850" y="5876925"/>
            <a:ext cx="13430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Perdón</a:t>
            </a:r>
          </a:p>
        </p:txBody>
      </p:sp>
      <p:sp>
        <p:nvSpPr>
          <p:cNvPr id="13327" name="WordArt 18"/>
          <p:cNvSpPr>
            <a:spLocks noChangeArrowheads="1" noChangeShapeType="1" noTextEdit="1"/>
          </p:cNvSpPr>
          <p:nvPr/>
        </p:nvSpPr>
        <p:spPr bwMode="auto">
          <a:xfrm>
            <a:off x="827088" y="2276475"/>
            <a:ext cx="1485900" cy="11779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Verdad</a:t>
            </a:r>
          </a:p>
        </p:txBody>
      </p:sp>
      <p:sp>
        <p:nvSpPr>
          <p:cNvPr id="13328" name="WordArt 19"/>
          <p:cNvSpPr>
            <a:spLocks noChangeArrowheads="1" noChangeShapeType="1" noTextEdit="1"/>
          </p:cNvSpPr>
          <p:nvPr/>
        </p:nvSpPr>
        <p:spPr bwMode="auto">
          <a:xfrm>
            <a:off x="6962775" y="2133600"/>
            <a:ext cx="2181225" cy="8318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6" lon="19439995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Impact"/>
              </a:rPr>
              <a:t>Solidaridad</a:t>
            </a:r>
          </a:p>
        </p:txBody>
      </p:sp>
      <p:sp>
        <p:nvSpPr>
          <p:cNvPr id="52244" name="Text Box 20"/>
          <p:cNvSpPr txBox="1">
            <a:spLocks noChangeArrowheads="1"/>
          </p:cNvSpPr>
          <p:nvPr/>
        </p:nvSpPr>
        <p:spPr bwMode="auto">
          <a:xfrm>
            <a:off x="2339975" y="333375"/>
            <a:ext cx="46799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</a:rPr>
              <a:t>Flores para el Niño Jesús</a:t>
            </a:r>
          </a:p>
        </p:txBody>
      </p:sp>
      <p:pic>
        <p:nvPicPr>
          <p:cNvPr id="52245" name="Picture 21" descr="Jesús niño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2133600"/>
            <a:ext cx="3455987" cy="285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2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2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0Pastores adorando, Murillo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268413"/>
            <a:ext cx="5849938" cy="475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WordArt 5"/>
          <p:cNvSpPr>
            <a:spLocks noChangeArrowheads="1" noChangeShapeType="1" noTextEdit="1"/>
          </p:cNvSpPr>
          <p:nvPr/>
        </p:nvSpPr>
        <p:spPr bwMode="auto">
          <a:xfrm>
            <a:off x="900113" y="404813"/>
            <a:ext cx="72009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Que nuestro camino hacia Belén</a:t>
            </a:r>
          </a:p>
        </p:txBody>
      </p:sp>
      <p:sp>
        <p:nvSpPr>
          <p:cNvPr id="41990" name="WordArt 6"/>
          <p:cNvSpPr>
            <a:spLocks noChangeArrowheads="1" noChangeShapeType="1" noTextEdit="1"/>
          </p:cNvSpPr>
          <p:nvPr/>
        </p:nvSpPr>
        <p:spPr bwMode="auto">
          <a:xfrm>
            <a:off x="6588125" y="1628775"/>
            <a:ext cx="1439863" cy="2305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esté</a:t>
            </a:r>
          </a:p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lleno</a:t>
            </a:r>
          </a:p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de</a:t>
            </a:r>
          </a:p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flores</a:t>
            </a:r>
          </a:p>
        </p:txBody>
      </p:sp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2195513" y="6092825"/>
            <a:ext cx="37449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</a:rPr>
              <a:t>Automático</a:t>
            </a:r>
          </a:p>
        </p:txBody>
      </p:sp>
    </p:spTree>
  </p:cSld>
  <p:clrMapOvr>
    <a:masterClrMapping/>
  </p:clrMapOvr>
  <p:transition advTm="8000">
    <p:sndAc>
      <p:stSnd>
        <p:snd r:embed="rId2" name="El camino hacia Belé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 animBg="1"/>
      <p:bldP spid="41990" grpId="0" animBg="1"/>
      <p:bldP spid="4199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5Pastores adorando, Ribalta 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00288"/>
            <a:ext cx="9144000" cy="455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WordArt 5"/>
          <p:cNvSpPr>
            <a:spLocks noChangeArrowheads="1" noChangeShapeType="1" noTextEdit="1"/>
          </p:cNvSpPr>
          <p:nvPr/>
        </p:nvSpPr>
        <p:spPr bwMode="auto">
          <a:xfrm>
            <a:off x="250825" y="549275"/>
            <a:ext cx="8713788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Impact"/>
              </a:rPr>
              <a:t>El camino hacia Belén está sembrado de flores,</a:t>
            </a:r>
          </a:p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Impact"/>
              </a:rPr>
              <a:t>que regalan su perfume al Niño Dios hecho hombre.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2" name="Picture 8" descr="2hyk,y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765175"/>
            <a:ext cx="1752600" cy="275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Picture 9" descr="2Pastores adorando, Balestr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1788"/>
            <a:ext cx="9144000" cy="398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 Box 10"/>
          <p:cNvSpPr txBox="1">
            <a:spLocks noChangeArrowheads="1"/>
          </p:cNvSpPr>
          <p:nvPr/>
        </p:nvSpPr>
        <p:spPr bwMode="auto">
          <a:xfrm>
            <a:off x="250825" y="393700"/>
            <a:ext cx="3673475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200" b="1">
                <a:solidFill>
                  <a:srgbClr val="FFFF00"/>
                </a:solidFill>
              </a:rPr>
              <a:t>Al entrar en el Portal una estrella nos indica</a:t>
            </a: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5724525" y="836613"/>
            <a:ext cx="3240088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200" b="1">
                <a:solidFill>
                  <a:srgbClr val="FFFF00"/>
                </a:solidFill>
              </a:rPr>
              <a:t>el lugar donde ha nacido Jesús, hijo de María.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3Pastores adorando, Bassano 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88913"/>
            <a:ext cx="72739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 Box 6"/>
          <p:cNvSpPr txBox="1">
            <a:spLocks noChangeArrowheads="1"/>
          </p:cNvSpPr>
          <p:nvPr/>
        </p:nvSpPr>
        <p:spPr bwMode="auto">
          <a:xfrm>
            <a:off x="323850" y="5084763"/>
            <a:ext cx="84963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3600" b="1">
                <a:solidFill>
                  <a:srgbClr val="000066"/>
                </a:solidFill>
                <a:latin typeface="Arial" charset="0"/>
                <a:cs typeface="Arial" charset="0"/>
              </a:rPr>
              <a:t>Una flor que yo traía, para dar como regalo, se lo ofrezco a san José para adornar el establo.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4Pastores adorando, Marat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260350"/>
            <a:ext cx="5616575" cy="542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WordArt 5"/>
          <p:cNvSpPr>
            <a:spLocks noChangeArrowheads="1" noChangeShapeType="1" noTextEdit="1"/>
          </p:cNvSpPr>
          <p:nvPr/>
        </p:nvSpPr>
        <p:spPr bwMode="auto">
          <a:xfrm>
            <a:off x="971550" y="2060575"/>
            <a:ext cx="1720850" cy="2384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Se lo</a:t>
            </a:r>
          </a:p>
          <a:p>
            <a:pPr algn="ctr"/>
            <a:r>
              <a:rPr lang="es-ES" sz="36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ofrezco</a:t>
            </a:r>
          </a:p>
          <a:p>
            <a:pPr algn="ctr"/>
            <a:r>
              <a:rPr lang="es-ES" sz="36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a san</a:t>
            </a:r>
          </a:p>
          <a:p>
            <a:pPr algn="ctr"/>
            <a:r>
              <a:rPr lang="es-ES" sz="36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José</a:t>
            </a:r>
          </a:p>
        </p:txBody>
      </p:sp>
      <p:sp>
        <p:nvSpPr>
          <p:cNvPr id="18436" name="Text Box 6"/>
          <p:cNvSpPr txBox="1">
            <a:spLocks noChangeArrowheads="1"/>
          </p:cNvSpPr>
          <p:nvPr/>
        </p:nvSpPr>
        <p:spPr bwMode="auto">
          <a:xfrm>
            <a:off x="1547813" y="5805488"/>
            <a:ext cx="648017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4800" b="1">
                <a:solidFill>
                  <a:srgbClr val="FFFF00"/>
                </a:solidFill>
              </a:rPr>
              <a:t>para adornar el establo.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7vggj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4540250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4716463" y="549275"/>
            <a:ext cx="4248150" cy="5214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4800" b="1">
                <a:solidFill>
                  <a:srgbClr val="FF0000"/>
                </a:solidFill>
              </a:rPr>
              <a:t>De rodillas, junto al Niño, un villancico cantamos, que a María y a José pareceles ha gustado.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95288" y="260350"/>
            <a:ext cx="8424862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3600">
                <a:solidFill>
                  <a:srgbClr val="FFFF00"/>
                </a:solidFill>
              </a:rPr>
              <a:t>Hay alegría en el cielo de Belén y el mundo entero, pues cantando a coro están las estrellas y luceros.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7gfyk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341438"/>
            <a:ext cx="5259388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4" name="WordArt 6"/>
          <p:cNvSpPr>
            <a:spLocks noChangeArrowheads="1" noChangeShapeType="1" noTextEdit="1"/>
          </p:cNvSpPr>
          <p:nvPr/>
        </p:nvSpPr>
        <p:spPr bwMode="auto">
          <a:xfrm>
            <a:off x="323850" y="333375"/>
            <a:ext cx="842486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Hay alegría en el cielo de Belén y el mundo entero,</a:t>
            </a:r>
          </a:p>
        </p:txBody>
      </p:sp>
      <p:sp>
        <p:nvSpPr>
          <p:cNvPr id="37895" name="WordArt 7"/>
          <p:cNvSpPr>
            <a:spLocks noChangeArrowheads="1" noChangeShapeType="1" noTextEdit="1"/>
          </p:cNvSpPr>
          <p:nvPr/>
        </p:nvSpPr>
        <p:spPr bwMode="auto">
          <a:xfrm>
            <a:off x="6156325" y="2060575"/>
            <a:ext cx="2987675" cy="2598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 Black"/>
              </a:rPr>
              <a:t>pues cantando </a:t>
            </a:r>
          </a:p>
          <a:p>
            <a:pPr algn="ctr"/>
            <a:r>
              <a:rPr lang="es-E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 Black"/>
              </a:rPr>
              <a:t>a coro están</a:t>
            </a:r>
          </a:p>
          <a:p>
            <a:pPr algn="ctr"/>
            <a:r>
              <a:rPr lang="es-E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 Black"/>
              </a:rPr>
              <a:t>las estrellas</a:t>
            </a:r>
          </a:p>
          <a:p>
            <a:pPr algn="ctr"/>
            <a:r>
              <a:rPr lang="es-E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 Black"/>
              </a:rPr>
              <a:t>y luceros.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4" grpId="0" animBg="1"/>
      <p:bldP spid="3789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dic26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113" y="476250"/>
            <a:ext cx="418147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468313" y="692150"/>
            <a:ext cx="3887787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600" b="1">
                <a:solidFill>
                  <a:srgbClr val="FFFF00"/>
                </a:solidFill>
              </a:rPr>
              <a:t>Alegría </a:t>
            </a:r>
          </a:p>
          <a:p>
            <a:pPr eaLnBrk="1" hangingPunct="1">
              <a:spcBef>
                <a:spcPct val="50000"/>
              </a:spcBef>
            </a:pPr>
            <a:r>
              <a:rPr lang="es-ES" sz="3600" b="1">
                <a:solidFill>
                  <a:srgbClr val="FFFF00"/>
                </a:solidFill>
              </a:rPr>
              <a:t>         Paz</a:t>
            </a:r>
          </a:p>
          <a:p>
            <a:pPr eaLnBrk="1" hangingPunct="1">
              <a:spcBef>
                <a:spcPct val="50000"/>
              </a:spcBef>
            </a:pPr>
            <a:r>
              <a:rPr lang="es-ES" sz="3600" b="1">
                <a:solidFill>
                  <a:srgbClr val="FFFF00"/>
                </a:solidFill>
              </a:rPr>
              <a:t>             Amor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Nav_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205038"/>
            <a:ext cx="4319587" cy="431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5" descr="PETIRROJO_filter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350" y="4221163"/>
            <a:ext cx="1608138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2" name="Picture 6" descr="Ruiseñor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438" y="4149725"/>
            <a:ext cx="1512887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3" name="Picture 7" descr="Ruiseñor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260350"/>
            <a:ext cx="2449513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Text Box 8"/>
          <p:cNvSpPr txBox="1">
            <a:spLocks noChangeArrowheads="1"/>
          </p:cNvSpPr>
          <p:nvPr/>
        </p:nvSpPr>
        <p:spPr bwMode="auto">
          <a:xfrm>
            <a:off x="323850" y="466725"/>
            <a:ext cx="568801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200" b="1">
                <a:solidFill>
                  <a:srgbClr val="FFFF00"/>
                </a:solidFill>
              </a:rPr>
              <a:t>El camino hacia Belén tiene nubes de colores, y alegres</a:t>
            </a:r>
          </a:p>
        </p:txBody>
      </p:sp>
      <p:sp>
        <p:nvSpPr>
          <p:cNvPr id="23559" name="Text Box 9"/>
          <p:cNvSpPr txBox="1">
            <a:spLocks noChangeArrowheads="1"/>
          </p:cNvSpPr>
          <p:nvPr/>
        </p:nvSpPr>
        <p:spPr bwMode="auto">
          <a:xfrm>
            <a:off x="4787900" y="2276475"/>
            <a:ext cx="43561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600" b="1">
                <a:solidFill>
                  <a:srgbClr val="FF0000"/>
                </a:solidFill>
              </a:rPr>
              <a:t>dejan al viento sus trinos los ruiseñores.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0" decel="100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995738" y="260350"/>
            <a:ext cx="5148262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2800" b="1">
                <a:solidFill>
                  <a:srgbClr val="FFFF00"/>
                </a:solidFill>
              </a:rPr>
              <a:t>Al entrar en el portal, se viste el aire de fiesta, y un rayo de luz radiante al Niño Dios le despierta.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sryrrr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068638"/>
            <a:ext cx="5334000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Picture 5" descr="El uirapur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9275"/>
            <a:ext cx="30575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Text Box 6"/>
          <p:cNvSpPr txBox="1">
            <a:spLocks noChangeArrowheads="1"/>
          </p:cNvSpPr>
          <p:nvPr/>
        </p:nvSpPr>
        <p:spPr bwMode="auto">
          <a:xfrm>
            <a:off x="3563938" y="692150"/>
            <a:ext cx="5580062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4000" b="1">
                <a:solidFill>
                  <a:srgbClr val="66FF33"/>
                </a:solidFill>
              </a:rPr>
              <a:t>Y un pajarillo cantor con su dulce melodía</a:t>
            </a:r>
          </a:p>
        </p:txBody>
      </p:sp>
      <p:sp>
        <p:nvSpPr>
          <p:cNvPr id="25605" name="Text Box 7"/>
          <p:cNvSpPr txBox="1">
            <a:spLocks noChangeArrowheads="1"/>
          </p:cNvSpPr>
          <p:nvPr/>
        </p:nvSpPr>
        <p:spPr bwMode="auto">
          <a:xfrm>
            <a:off x="468313" y="4067175"/>
            <a:ext cx="2808287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600" b="1">
                <a:solidFill>
                  <a:srgbClr val="66FF33"/>
                </a:solidFill>
              </a:rPr>
              <a:t>hace que sonría alegre Jesús, hijo de María.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4lyfgj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3910013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WordArt 4"/>
          <p:cNvSpPr>
            <a:spLocks noChangeArrowheads="1" noChangeShapeType="1" noTextEdit="1"/>
          </p:cNvSpPr>
          <p:nvPr/>
        </p:nvSpPr>
        <p:spPr bwMode="auto">
          <a:xfrm>
            <a:off x="4716463" y="1052513"/>
            <a:ext cx="3816350" cy="36274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Hace</a:t>
            </a:r>
          </a:p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que sonría</a:t>
            </a:r>
          </a:p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alegre</a:t>
            </a:r>
          </a:p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Jesús</a:t>
            </a:r>
          </a:p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hijo de</a:t>
            </a:r>
          </a:p>
          <a:p>
            <a:pPr algn="ctr"/>
            <a:r>
              <a:rPr lang="es-ES" sz="3600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María.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13Pastores adorando, Le Bru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557338"/>
            <a:ext cx="7308850" cy="514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250825" y="333375"/>
            <a:ext cx="87137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200" b="1">
                <a:solidFill>
                  <a:srgbClr val="FFCCFF"/>
                </a:solidFill>
              </a:rPr>
              <a:t>De rodillas, junto al Niño, un villancico canta-mos, que a María y a José pareceles ha gustado.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14Lo envolvió en pañal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1484313"/>
            <a:ext cx="5021262" cy="478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 Box 5"/>
          <p:cNvSpPr txBox="1">
            <a:spLocks noChangeArrowheads="1"/>
          </p:cNvSpPr>
          <p:nvPr/>
        </p:nvSpPr>
        <p:spPr bwMode="auto">
          <a:xfrm>
            <a:off x="468313" y="404813"/>
            <a:ext cx="842486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600" b="1">
                <a:solidFill>
                  <a:srgbClr val="FFFF00"/>
                </a:solidFill>
              </a:rPr>
              <a:t>Hay alegría en el cielo de Belén y en el mundo entero,</a:t>
            </a: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611188" y="2122488"/>
            <a:ext cx="3097212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600" b="1">
                <a:solidFill>
                  <a:srgbClr val="FFFF00"/>
                </a:solidFill>
              </a:rPr>
              <a:t>pues cantando a coro están las estrellas y luceros.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15yedtygfss, Dewe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916113"/>
            <a:ext cx="329565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WordArt 5"/>
          <p:cNvSpPr>
            <a:spLocks noChangeArrowheads="1" noChangeShapeType="1" noTextEdit="1"/>
          </p:cNvSpPr>
          <p:nvPr/>
        </p:nvSpPr>
        <p:spPr bwMode="auto">
          <a:xfrm>
            <a:off x="900113" y="549275"/>
            <a:ext cx="3095625" cy="12430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5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Alegría</a:t>
            </a:r>
          </a:p>
        </p:txBody>
      </p:sp>
      <p:sp>
        <p:nvSpPr>
          <p:cNvPr id="36870" name="WordArt 6"/>
          <p:cNvSpPr>
            <a:spLocks noChangeArrowheads="1" noChangeShapeType="1" noTextEdit="1"/>
          </p:cNvSpPr>
          <p:nvPr/>
        </p:nvSpPr>
        <p:spPr bwMode="auto">
          <a:xfrm>
            <a:off x="6372225" y="981075"/>
            <a:ext cx="2520950" cy="8731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P  A  Z</a:t>
            </a:r>
          </a:p>
        </p:txBody>
      </p:sp>
      <p:sp>
        <p:nvSpPr>
          <p:cNvPr id="36871" name="WordArt 7"/>
          <p:cNvSpPr>
            <a:spLocks noChangeArrowheads="1" noChangeShapeType="1" noTextEdit="1"/>
          </p:cNvSpPr>
          <p:nvPr/>
        </p:nvSpPr>
        <p:spPr bwMode="auto">
          <a:xfrm>
            <a:off x="250825" y="3429000"/>
            <a:ext cx="2449513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AMOR</a:t>
            </a: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6732588" y="3933825"/>
            <a:ext cx="1943100" cy="210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4400" b="1">
                <a:solidFill>
                  <a:srgbClr val="FFFF00"/>
                </a:solidFill>
              </a:rPr>
              <a:t>AMÉN   AMÉN   AMÉN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600" decel="100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  <p:bldP spid="36870" grpId="0" animBg="1"/>
      <p:bldP spid="36871" grpId="0" animBg="1"/>
      <p:bldP spid="3687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5709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pp5709</Template>
  <TotalTime>3</TotalTime>
  <Words>509</Words>
  <Application>Microsoft Office PowerPoint</Application>
  <PresentationFormat>Presentación en pantalla (4:3)</PresentationFormat>
  <Paragraphs>99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4" baseType="lpstr">
      <vt:lpstr>Times New Roman</vt:lpstr>
      <vt:lpstr>Arial</vt:lpstr>
      <vt:lpstr>Calibri</vt:lpstr>
      <vt:lpstr>pp5709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2019-12-21T17:26:13Z</dcterms:created>
  <dcterms:modified xsi:type="dcterms:W3CDTF">2019-12-21T17:30:01Z</dcterms:modified>
</cp:coreProperties>
</file>