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64" r:id="rId4"/>
    <p:sldId id="257" r:id="rId5"/>
    <p:sldId id="265" r:id="rId6"/>
    <p:sldId id="259" r:id="rId7"/>
    <p:sldId id="260" r:id="rId8"/>
    <p:sldId id="258" r:id="rId9"/>
    <p:sldId id="266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ePxgsNCj/hW1tOu4zi88A" hashData="BikP8f5XRPwkGF2NI8p31jiCt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B353"/>
    <a:srgbClr val="D7B555"/>
    <a:srgbClr val="D1AA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6230" autoAdjust="0"/>
    <p:restoredTop sz="90929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-152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A4046C6-1475-433C-9522-99AEC33E8AF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D4591-BDD2-47BF-8069-1028AD8D4F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6767E-C574-42B0-9F51-08892E9413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18859-E9EE-4BC0-9BA7-7B89C3017D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B0143-C2FE-4C57-A43A-A1F8CCC309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C2E06-9298-4452-997D-0D84486CC1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2E7D9-5C53-4633-BD57-7ECDA8C0AB7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93041-BB5C-4ED6-BC5D-4F2ED005D66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DA825-059E-47A4-A883-22D535E992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4A29E-C866-475B-9D45-097CE6DFCBC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B5BCB-47A0-4B75-938E-E78564E79D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8F0A0-45F3-4A45-BA61-A78D9C6D21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BE7F1-363A-4490-BA71-8F38A1D820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90FE58-6F23-4937-B82F-1BDE2A243255}" type="slidenum">
              <a:rPr lang="es-ES"/>
              <a:pPr/>
              <a:t>‹Nº›</a:t>
            </a:fld>
            <a:endParaRPr lang="es-ES"/>
          </a:p>
        </p:txBody>
      </p:sp>
      <p:pic>
        <p:nvPicPr>
          <p:cNvPr id="1031" name="Picture 7" descr="C:\WINDOWS\Escritorio\AA.rosa tallo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8425" y="6248400"/>
            <a:ext cx="663575" cy="514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D6689C-3DE2-45B4-BCA9-D1C72F0558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3021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2060" name="Picture 12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609600"/>
            <a:ext cx="7620000" cy="5715000"/>
          </a:xfrm>
          <a:prstGeom prst="rect">
            <a:avLst/>
          </a:prstGeom>
          <a:noFill/>
        </p:spPr>
      </p:pic>
      <p:sp>
        <p:nvSpPr>
          <p:cNvPr id="2064" name="Rectangle 1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2065" name="WordArt 17"/>
          <p:cNvSpPr>
            <a:spLocks noChangeArrowheads="1" noChangeShapeType="1" noTextEdit="1"/>
          </p:cNvSpPr>
          <p:nvPr/>
        </p:nvSpPr>
        <p:spPr bwMode="auto">
          <a:xfrm>
            <a:off x="1066800" y="533400"/>
            <a:ext cx="2066925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INVITACIÓN</a:t>
            </a:r>
          </a:p>
        </p:txBody>
      </p:sp>
      <p:pic>
        <p:nvPicPr>
          <p:cNvPr id="2067" name="Picture 19" descr="C:\WINDOWS\Escritorio\AA.rosa tall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425" y="6248400"/>
            <a:ext cx="663575" cy="514350"/>
          </a:xfrm>
          <a:prstGeom prst="rect">
            <a:avLst/>
          </a:prstGeom>
          <a:noFill/>
        </p:spPr>
      </p:pic>
      <p:pic>
        <p:nvPicPr>
          <p:cNvPr id="2068" name="Picture 20" descr="C:\Mis documentos\AAAA\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143000" cy="1143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214414" y="6286520"/>
            <a:ext cx="200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PASALAS TU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 loop="1">
        <p:snd r:embed="rId2" name="VangelisJerusale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219200" y="4343400"/>
            <a:ext cx="65532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Mar</a:t>
            </a:r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í</a:t>
            </a:r>
            <a:r>
              <a:rPr lang="es-ES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a</a:t>
            </a:r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,</a:t>
            </a:r>
            <a:r>
              <a:rPr lang="es-ES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 José de Nazaret</a:t>
            </a:r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, tienen el agrado de </a:t>
            </a:r>
            <a:r>
              <a:rPr lang="es-ES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invita</a:t>
            </a:r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rle</a:t>
            </a:r>
            <a:r>
              <a:rPr lang="es-ES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 a usted y </a:t>
            </a:r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su</a:t>
            </a:r>
          </a:p>
          <a:p>
            <a:pPr algn="ctr"/>
            <a:r>
              <a:rPr lang="es-ES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familia a la fiesta de  cumpleaños</a:t>
            </a:r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, </a:t>
            </a:r>
          </a:p>
          <a:p>
            <a:pPr algn="ctr"/>
            <a:r>
              <a:rPr lang="es-ES_tradnl" sz="3200" b="1">
                <a:solidFill>
                  <a:srgbClr val="D9B353"/>
                </a:solidFill>
                <a:latin typeface="Script MT Bold" pitchFamily="66" charset="0"/>
                <a:cs typeface="Arial" charset="0"/>
              </a:rPr>
              <a:t>de su amado hijo Jesús.</a:t>
            </a:r>
            <a:endParaRPr lang="es-ES" sz="3200" b="1">
              <a:solidFill>
                <a:srgbClr val="D9B353"/>
              </a:solidFill>
              <a:latin typeface="Script MT Bold" pitchFamily="66" charset="0"/>
              <a:cs typeface="Arial" charset="0"/>
            </a:endParaRPr>
          </a:p>
          <a:p>
            <a:pPr algn="ctr"/>
            <a:endParaRPr lang="es-ES" sz="3200" b="1">
              <a:solidFill>
                <a:srgbClr val="D9B353"/>
              </a:solidFill>
              <a:latin typeface="Script MT Bold" pitchFamily="66" charset="0"/>
            </a:endParaRPr>
          </a:p>
        </p:txBody>
      </p:sp>
      <p:pic>
        <p:nvPicPr>
          <p:cNvPr id="10245" name="Picture 5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500042"/>
            <a:ext cx="5080000" cy="3619500"/>
          </a:xfrm>
          <a:prstGeom prst="rect">
            <a:avLst/>
          </a:prstGeom>
          <a:noFill/>
        </p:spPr>
      </p:pic>
      <p:pic>
        <p:nvPicPr>
          <p:cNvPr id="10246" name="Picture 6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0"/>
            <a:ext cx="4876800" cy="457200"/>
          </a:xfrm>
          <a:prstGeom prst="rect">
            <a:avLst/>
          </a:prstGeom>
          <a:noFill/>
        </p:spPr>
      </p:pic>
      <p:pic>
        <p:nvPicPr>
          <p:cNvPr id="10247" name="Picture 7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3929066"/>
            <a:ext cx="4876800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785794"/>
            <a:ext cx="5080000" cy="36195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428860" y="5000636"/>
            <a:ext cx="49530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F7F0DD"/>
                </a:solidFill>
                <a:latin typeface="Script MT Bold" pitchFamily="66" charset="0"/>
                <a:cs typeface="Arial" charset="0"/>
              </a:rPr>
              <a:t>FECHA: </a:t>
            </a:r>
            <a:r>
              <a:rPr lang="es-ES" sz="3200" b="1" dirty="0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25 de diciembre</a:t>
            </a:r>
          </a:p>
          <a:p>
            <a:r>
              <a:rPr lang="es-ES" sz="3200" b="1" dirty="0">
                <a:solidFill>
                  <a:srgbClr val="F7F0DD"/>
                </a:solidFill>
                <a:latin typeface="Script MT Bold" pitchFamily="66" charset="0"/>
                <a:cs typeface="Arial" charset="0"/>
              </a:rPr>
              <a:t>LUGAR: </a:t>
            </a:r>
            <a:r>
              <a:rPr lang="es-ES" sz="3200" b="1" dirty="0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Su Corazón</a:t>
            </a:r>
          </a:p>
          <a:p>
            <a:endParaRPr lang="es-ES" sz="3200" b="1" dirty="0">
              <a:solidFill>
                <a:srgbClr val="D1AA3D"/>
              </a:solidFill>
              <a:latin typeface="Script MT Bold" pitchFamily="66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9" name="Picture 7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428604"/>
            <a:ext cx="4876800" cy="457200"/>
          </a:xfrm>
          <a:prstGeom prst="rect">
            <a:avLst/>
          </a:prstGeom>
          <a:noFill/>
        </p:spPr>
      </p:pic>
      <p:pic>
        <p:nvPicPr>
          <p:cNvPr id="3080" name="Picture 8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4286256"/>
            <a:ext cx="4876800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14300"/>
            <a:ext cx="5080000" cy="3619500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09600" y="4114800"/>
            <a:ext cx="77724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32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Esta fiesta es tan importante para ti , que debes comenzar a prepararte con, amor, humildad, paciencia, generosidad, comprensión, respeto  y perdón.</a:t>
            </a:r>
            <a:endParaRPr lang="es-ES" sz="3200" b="1">
              <a:solidFill>
                <a:srgbClr val="D7B555"/>
              </a:solidFill>
              <a:latin typeface="Script MT Bold" pitchFamily="66" charset="0"/>
              <a:cs typeface="Arial" charset="0"/>
            </a:endParaRPr>
          </a:p>
        </p:txBody>
      </p:sp>
      <p:pic>
        <p:nvPicPr>
          <p:cNvPr id="11270" name="Picture 6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0"/>
            <a:ext cx="4876800" cy="457200"/>
          </a:xfrm>
          <a:prstGeom prst="rect">
            <a:avLst/>
          </a:prstGeom>
          <a:noFill/>
        </p:spPr>
      </p:pic>
      <p:pic>
        <p:nvPicPr>
          <p:cNvPr id="11271" name="Picture 7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3276600"/>
            <a:ext cx="4876800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990600" y="3962400"/>
            <a:ext cx="73152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Los participantes </a:t>
            </a:r>
            <a:r>
              <a:rPr lang="es-ES_tradnl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a nuestra fiesta serán contemplados</a:t>
            </a:r>
            <a:r>
              <a:rPr lang="es-ES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 con un crédito infinito de gracias para todo el año, pudiendo recibir diariamente sin límite de horario ni de </a:t>
            </a:r>
            <a:r>
              <a:rPr lang="es-ES_tradnl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           </a:t>
            </a:r>
            <a:r>
              <a:rPr lang="es-ES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suma las bendiciones que necesiten.</a:t>
            </a:r>
            <a:r>
              <a:rPr lang="es-ES_tradnl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 </a:t>
            </a:r>
            <a:endParaRPr lang="es-ES" sz="2800" b="1">
              <a:solidFill>
                <a:srgbClr val="D7B555"/>
              </a:solidFill>
              <a:latin typeface="Script MT Bold" pitchFamily="66" charset="0"/>
              <a:cs typeface="Arial" charset="0"/>
            </a:endParaRPr>
          </a:p>
        </p:txBody>
      </p:sp>
      <p:pic>
        <p:nvPicPr>
          <p:cNvPr id="5129" name="Picture 9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14300"/>
            <a:ext cx="5080000" cy="3619500"/>
          </a:xfrm>
          <a:prstGeom prst="rect">
            <a:avLst/>
          </a:prstGeom>
          <a:noFill/>
        </p:spPr>
      </p:pic>
      <p:pic>
        <p:nvPicPr>
          <p:cNvPr id="5132" name="Picture 12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0"/>
            <a:ext cx="4876800" cy="457200"/>
          </a:xfrm>
          <a:prstGeom prst="rect">
            <a:avLst/>
          </a:prstGeom>
          <a:noFill/>
        </p:spPr>
      </p:pic>
      <p:pic>
        <p:nvPicPr>
          <p:cNvPr id="5133" name="Picture 13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3429000"/>
            <a:ext cx="4876800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524000" y="4005263"/>
            <a:ext cx="62484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Favor confirmar su presencia a través de la oración y la imitación </a:t>
            </a:r>
            <a:r>
              <a:rPr lang="es-ES_tradnl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 </a:t>
            </a:r>
            <a:r>
              <a:rPr lang="es-ES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de mi Amor.</a:t>
            </a:r>
            <a:endParaRPr lang="es-ES_tradnl" sz="2800" b="1">
              <a:solidFill>
                <a:srgbClr val="D7B555"/>
              </a:solidFill>
              <a:latin typeface="Script MT Bold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Reciban todo nuestro Amor</a:t>
            </a:r>
            <a:r>
              <a:rPr lang="es-ES" sz="2800" b="1">
                <a:solidFill>
                  <a:srgbClr val="D7B555"/>
                </a:solidFill>
                <a:latin typeface="Script MT Bold" pitchFamily="66" charset="0"/>
                <a:cs typeface="Arial" charset="0"/>
              </a:rPr>
              <a:t> y Bendiciones Jesús de Nazaret</a:t>
            </a:r>
          </a:p>
        </p:txBody>
      </p:sp>
      <p:pic>
        <p:nvPicPr>
          <p:cNvPr id="6147" name="Picture 3" descr="C:\Mis documentos\Mis imágenes\navidad\!cid_9A972D5B-9B09-4CAD-8166-0EBF214294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14300"/>
            <a:ext cx="5080000" cy="3619500"/>
          </a:xfrm>
          <a:prstGeom prst="rect">
            <a:avLst/>
          </a:prstGeom>
          <a:noFill/>
        </p:spPr>
      </p:pic>
      <p:pic>
        <p:nvPicPr>
          <p:cNvPr id="6152" name="Picture 8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3276600"/>
            <a:ext cx="4876800" cy="457200"/>
          </a:xfrm>
          <a:prstGeom prst="rect">
            <a:avLst/>
          </a:prstGeom>
          <a:noFill/>
        </p:spPr>
      </p:pic>
      <p:pic>
        <p:nvPicPr>
          <p:cNvPr id="6153" name="Picture 9" descr="C:\Mis documentos\AAAA\navidad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1905000" y="1295400"/>
            <a:ext cx="5572125" cy="18796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4800" b="1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chemeClr val="accent1"/>
                    </a:gs>
                    <a:gs pos="100000">
                      <a:srgbClr val="FF33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FELIZ NAVIDAD</a:t>
            </a:r>
          </a:p>
          <a:p>
            <a:pPr algn="ctr"/>
            <a:r>
              <a:rPr lang="es-ES" sz="4800" b="1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chemeClr val="accent1"/>
                    </a:gs>
                    <a:gs pos="100000">
                      <a:srgbClr val="FF33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EN PAZ y ARMONÍA</a:t>
            </a:r>
          </a:p>
        </p:txBody>
      </p:sp>
      <p:pic>
        <p:nvPicPr>
          <p:cNvPr id="4105" name="Picture 9" descr="C:\Mis documentos\ARCHIVOS ESPECIALES\estrella mini 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609600"/>
            <a:ext cx="365125" cy="365125"/>
          </a:xfrm>
          <a:prstGeom prst="rect">
            <a:avLst/>
          </a:prstGeom>
          <a:noFill/>
        </p:spPr>
      </p:pic>
      <p:pic>
        <p:nvPicPr>
          <p:cNvPr id="4106" name="Picture 10" descr="C:\Mis documentos\AAAA\muerdagos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05400" cy="1028700"/>
          </a:xfrm>
          <a:prstGeom prst="rect">
            <a:avLst/>
          </a:prstGeom>
          <a:noFill/>
        </p:spPr>
      </p:pic>
      <p:pic>
        <p:nvPicPr>
          <p:cNvPr id="4107" name="Picture 11" descr="C:\Mis documentos\AAAA\muerdagos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29300"/>
            <a:ext cx="5715000" cy="1028700"/>
          </a:xfrm>
          <a:prstGeom prst="rect">
            <a:avLst/>
          </a:prstGeom>
          <a:noFill/>
        </p:spPr>
      </p:pic>
      <p:pic>
        <p:nvPicPr>
          <p:cNvPr id="4108" name="Picture 12" descr="C:\Mis documentos\AAAA\muerdagos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0"/>
            <a:ext cx="5715000" cy="1028700"/>
          </a:xfrm>
          <a:prstGeom prst="rect">
            <a:avLst/>
          </a:prstGeom>
          <a:noFill/>
        </p:spPr>
      </p:pic>
      <p:pic>
        <p:nvPicPr>
          <p:cNvPr id="4109" name="Picture 13" descr="C:\Mis documentos\AAAA\muerdagos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5829300"/>
            <a:ext cx="5715000" cy="1028700"/>
          </a:xfrm>
          <a:prstGeom prst="rect">
            <a:avLst/>
          </a:prstGeom>
          <a:noFill/>
        </p:spPr>
      </p:pic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5029200" y="5410200"/>
            <a:ext cx="3810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s-ES_tradnl" sz="2000" b="1" i="1">
                <a:solidFill>
                  <a:srgbClr val="D7B555"/>
                </a:solidFill>
                <a:latin typeface="Comic Sans MS" pitchFamily="66" charset="0"/>
              </a:rPr>
              <a:t>Adriana</a:t>
            </a:r>
          </a:p>
        </p:txBody>
      </p:sp>
      <p:pic>
        <p:nvPicPr>
          <p:cNvPr id="4112" name="Picture 16" descr="C:\Mis documentos\ARCHIVOS ESPECIALES\estrella mini 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609600"/>
            <a:ext cx="365125" cy="365125"/>
          </a:xfrm>
          <a:prstGeom prst="rect">
            <a:avLst/>
          </a:prstGeom>
          <a:noFill/>
        </p:spPr>
      </p:pic>
      <p:pic>
        <p:nvPicPr>
          <p:cNvPr id="4113" name="Picture 17" descr="C:\Mis documentos\ARCHIVOS ESPECIALES\estrella mini 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609600"/>
            <a:ext cx="365125" cy="365125"/>
          </a:xfrm>
          <a:prstGeom prst="rect">
            <a:avLst/>
          </a:prstGeom>
          <a:noFill/>
        </p:spPr>
      </p:pic>
      <p:pic>
        <p:nvPicPr>
          <p:cNvPr id="4114" name="Picture 18" descr="C:\WINDOWS\Escritorio\AA.rosa tall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425" y="6248400"/>
            <a:ext cx="663575" cy="514350"/>
          </a:xfrm>
          <a:prstGeom prst="rect">
            <a:avLst/>
          </a:prstGeom>
          <a:noFill/>
        </p:spPr>
      </p:pic>
      <p:pic>
        <p:nvPicPr>
          <p:cNvPr id="4115" name="Picture 19" descr="C:\Mis documentos\AAAA\nativity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93950" y="2933700"/>
            <a:ext cx="4354513" cy="2857500"/>
          </a:xfrm>
          <a:prstGeom prst="rect">
            <a:avLst/>
          </a:prstGeom>
          <a:noFill/>
        </p:spPr>
      </p:pic>
      <p:pic>
        <p:nvPicPr>
          <p:cNvPr id="4117" name="Picture 21" descr="C:\Mis documentos\AAAA\bota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33400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1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VITACI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00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INVITACION</Template>
  <TotalTime>4</TotalTime>
  <Words>144</Words>
  <Application>Microsoft PowerPoint</Application>
  <PresentationFormat>Presentación en pantalla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INVITACION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27-11-05</dc:description>
  <cp:lastModifiedBy>JOSE LUIS</cp:lastModifiedBy>
  <cp:revision>1</cp:revision>
  <dcterms:created xsi:type="dcterms:W3CDTF">2013-11-30T16:14:01Z</dcterms:created>
  <dcterms:modified xsi:type="dcterms:W3CDTF">2013-11-30T16:18:08Z</dcterms:modified>
</cp:coreProperties>
</file>